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2BFB30-97F2-4C1C-BC27-D22EC468D93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462" autoAdjust="0"/>
  </p:normalViewPr>
  <p:slideViewPr>
    <p:cSldViewPr snapToGrid="0">
      <p:cViewPr varScale="1">
        <p:scale>
          <a:sx n="31" d="100"/>
          <a:sy n="31" d="100"/>
        </p:scale>
        <p:origin x="2742" y="60"/>
      </p:cViewPr>
      <p:guideLst/>
    </p:cSldViewPr>
  </p:slideViewPr>
  <p:notesTextViewPr>
    <p:cViewPr>
      <p:scale>
        <a:sx n="1" d="1"/>
        <a:sy n="1" d="1"/>
      </p:scale>
      <p:origin x="0" y="-74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ACD0-D2FC-43A8-8346-C034903C0F6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D0D2-A3B6-4E2D-BF6E-FEE6CD04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firstdemo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//Scanner input = new Scanner(System.in);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number of rows: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noOfRows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8;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// count row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n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noOfRows; i &gt; 0; i--){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gấp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đôi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trắng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đầu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b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 = 1; j &lt;= i*2; j++){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dòng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dòng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1; j &lt;=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out.printf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("%4d",(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Math.pow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j-1));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In </a:t>
            </a:r>
            <a:r>
              <a:rPr lang="vi-V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ngược lại so với bước trên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rowCount-1; j &gt;= 1; j--){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out.printf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("%4d",(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Math.pow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(2, j-1));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xuống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dòng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dòng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firstdemo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= 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a year: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input.nextInt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the first day of the year: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startDay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input.nextInt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month = 1; month &lt;= 12; month++)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      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(month)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("January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("February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((year % 400 == 0) || ((year % 4 == 0) &amp;&amp; (year % 100 != 0)))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29;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28;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3: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("March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4: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("April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5: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("May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6: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("June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7: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("July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8: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("August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9: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("September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10: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("October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11: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("November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12: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("December " + year);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("-----------------------------");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Sun Mon Tue Wed Thu Fri Sat");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n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startDay; i++)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out.printf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("%4s","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10)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out.printf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("%4d",i);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out.printf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("%4d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",i);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startDay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 7 == 0)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startDay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startDay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numberOfDaysInMonth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% 7;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firstdemo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NUMBER_OF_QUESTIONS = 5; // Number of questions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 // Count the number of correct answers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0; // Count the number of questions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output = " "; // output string is initially empty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= 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(count &lt; NUMBER_OF_QUESTIONS)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1. Generate two random single-digit integers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number1 =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10);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number2 =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* 10);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2. If number1 &lt; number2, swap number1 with number2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(number1 &lt; number2) {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 = number1;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number1 = number2;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number2 = temp;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3. Prompt the student to answer "What is number1 – number2?"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("What is " + number1 + " - " + number2 + "? ");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answer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input.nextInt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4. Grade the answer and display the result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(number1 - number2 == answer)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("You are correct!");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// Increase the correct answer count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"Your answer is wrong.\n" + number1 + " - " + number2 + " should be " + (number1 - number2));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Increase the question count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+= "\n" + number1 + "-" + number2 + "=" + answer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((number1 - number2 == answer) ? " correct" : " wrong");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"Correct count is 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is 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1000 + " seconds\n" + output);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(decimal !=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decimal %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Convert a decimal value to a hex digit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hexDigit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?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hexDigit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hex;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 = decimal /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 A &amp;&amp; C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firstdemo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= 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number of rows: ");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noOfRows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input.nextInt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n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noOfRows; i &gt; 0; i--)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b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 = 1; j &lt;= i*2; j++)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1; j &lt;=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(j+"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rowCount-1; j &gt;= 1; j--)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(j+" ");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        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Pattern B &amp;&amp;</a:t>
            </a:r>
            <a:r>
              <a:rPr lang="en-US" baseline="0" dirty="0" smtClean="0"/>
              <a:t> D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firstdemo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java.util.Scanner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Main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= 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("Enter number of rows: ");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noOfRows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input.nextInt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noOfRows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n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noOfRows; i++)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Printing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*2 spaces at the beginning of each row</a:t>
            </a:r>
          </a:p>
          <a:p>
            <a:r>
              <a:rPr lang="nb-NO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 = 1; j &lt;= i * 2; j++)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Printing j where j value will be from 1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1; j &lt;=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j++)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 + "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Printing j where j value will be from rowCount-1 to 1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- 1; j &gt;= 1; j--)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 + "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Decrementing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D0D2-A3B6-4E2D-BF6E-FEE6CD041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61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2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A23427-A06B-4572-B5B5-C888F76892C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78EF-094D-4205-92C8-EB00DCD9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4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quyennv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Nested loop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1" y="1781964"/>
            <a:ext cx="9755189" cy="39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Case study: Dec to Hex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143000"/>
            <a:ext cx="1049813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Hexadecimals are often used in computer systems programming (see Appendix F for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 introduction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number systems). How do you convert a decimal number to 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hexadecimal number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 To convert a decimal number d to a hexadecimal number is to find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hexadecimal digits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- 1,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- 2, c , h2, h1, and h0 such that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16^n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h(n – 1)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16^(n – 1)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h(n – 2)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16^(n – 2)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… +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h2 *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16^2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h1 *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16^1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h0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* 16^0</a:t>
            </a: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hexadecimal digits can be found by successively dividing d by 16 until the quotient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The remainders are h0, h1, h2, c 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- 2,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- 1,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The hexadecimal digits include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decimal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digits 0, 1, 2, 3, 4, 5, 6, 7, 8, and 9, plus A, which is the decimal value 10; B,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decimal value 11; C, which is 12; D, which is 13; E, which is 14; and F, which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</a:p>
          <a:p>
            <a:pPr algn="just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example, the decimal number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123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7B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hexadecimal. The conversion is done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 follows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Divide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123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The remainder is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hexadecimal) and the quotient is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Continue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The remainder is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quotient is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Therefore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7B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hexadecimal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number for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Case study: Dec to Hex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4440"/>
            <a:ext cx="9755189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b="1" dirty="0" smtClean="0"/>
              <a:t>Case study: Palindrome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16106"/>
            <a:ext cx="9775360" cy="513229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A string is a palindrome if it reads the same forward and backward</a:t>
            </a:r>
            <a:r>
              <a:rPr lang="en-US" sz="2800" i="1" dirty="0"/>
              <a:t>. </a:t>
            </a:r>
            <a:r>
              <a:rPr lang="en-US" sz="2800" dirty="0"/>
              <a:t>The words “mom,” “dad</a:t>
            </a:r>
            <a:r>
              <a:rPr lang="en-US" sz="2800" dirty="0" smtClean="0"/>
              <a:t>,” and </a:t>
            </a:r>
            <a:r>
              <a:rPr lang="en-US" sz="2800" dirty="0"/>
              <a:t>“noon,” for instance, are all </a:t>
            </a:r>
            <a:r>
              <a:rPr lang="en-US" sz="2800" dirty="0" smtClean="0"/>
              <a:t>palindromes.</a:t>
            </a:r>
          </a:p>
          <a:p>
            <a:pPr marL="0" indent="0" algn="just">
              <a:buNone/>
            </a:pPr>
            <a:r>
              <a:rPr lang="en-US" sz="2800" dirty="0" smtClean="0"/>
              <a:t>The </a:t>
            </a:r>
            <a:r>
              <a:rPr lang="en-US" sz="2800" dirty="0"/>
              <a:t>problem is to write a program that prompts the user to enter a string and </a:t>
            </a:r>
            <a:r>
              <a:rPr lang="en-US" sz="2800" dirty="0" smtClean="0"/>
              <a:t>reports whether </a:t>
            </a:r>
            <a:r>
              <a:rPr lang="en-US" sz="2800" dirty="0"/>
              <a:t>the string is a palindrome. One solution is to check whether the first character in </a:t>
            </a:r>
            <a:r>
              <a:rPr lang="en-US" sz="2800" dirty="0" smtClean="0"/>
              <a:t>the string </a:t>
            </a:r>
            <a:r>
              <a:rPr lang="en-US" sz="2800" dirty="0"/>
              <a:t>is the same as the last character. If so, check whether the second character is the </a:t>
            </a:r>
            <a:r>
              <a:rPr lang="en-US" sz="2800" dirty="0" smtClean="0"/>
              <a:t>same as </a:t>
            </a:r>
            <a:r>
              <a:rPr lang="en-US" sz="2800" dirty="0"/>
              <a:t>the second-to-last character. This process continues until a mismatch is found or all </a:t>
            </a:r>
            <a:r>
              <a:rPr lang="en-US" sz="2800" dirty="0" smtClean="0"/>
              <a:t>the characters </a:t>
            </a:r>
            <a:r>
              <a:rPr lang="en-US" sz="2800" dirty="0"/>
              <a:t>in the string are checked, except for the middle character if the string has an </a:t>
            </a:r>
            <a:r>
              <a:rPr lang="en-US" sz="2800" dirty="0" smtClean="0"/>
              <a:t>odd number </a:t>
            </a:r>
            <a:r>
              <a:rPr lang="en-US" sz="2800" dirty="0"/>
              <a:t>of characters.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775554"/>
            <a:ext cx="977536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I</a:t>
            </a:r>
            <a:endParaRPr lang="en-US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81" y="1640041"/>
            <a:ext cx="9775966" cy="41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II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61" y="1805788"/>
            <a:ext cx="9579028" cy="3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III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817218"/>
            <a:ext cx="9166859" cy="3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IV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" y="1238579"/>
            <a:ext cx="9632801" cy="51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V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2" y="1396156"/>
            <a:ext cx="882434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VI - VIII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80160"/>
            <a:ext cx="10463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/>
              <a:t>VI. </a:t>
            </a:r>
            <a:r>
              <a:rPr lang="en-US" sz="2200" dirty="0" smtClean="0"/>
              <a:t>(</a:t>
            </a:r>
            <a:r>
              <a:rPr lang="en-US" sz="2200" i="1" dirty="0" smtClean="0"/>
              <a:t>Perfect </a:t>
            </a:r>
            <a:r>
              <a:rPr lang="en-US" sz="2200" i="1" dirty="0"/>
              <a:t>number</a:t>
            </a:r>
            <a:r>
              <a:rPr lang="en-US" sz="2200" dirty="0"/>
              <a:t>) A positive integer is called a </a:t>
            </a:r>
            <a:r>
              <a:rPr lang="en-US" sz="2200" i="1" dirty="0"/>
              <a:t>perfect number </a:t>
            </a:r>
            <a:r>
              <a:rPr lang="en-US" sz="2200" dirty="0"/>
              <a:t>if it is equal </a:t>
            </a:r>
            <a:r>
              <a:rPr lang="en-US" sz="2200" dirty="0" smtClean="0"/>
              <a:t>to the </a:t>
            </a:r>
            <a:r>
              <a:rPr lang="en-US" sz="2200" dirty="0"/>
              <a:t>sum of all of its positive divisors, excluding itself. For example, 6 is the </a:t>
            </a:r>
            <a:r>
              <a:rPr lang="en-US" sz="2200" dirty="0" smtClean="0"/>
              <a:t>first perfect </a:t>
            </a:r>
            <a:r>
              <a:rPr lang="en-US" sz="2200" dirty="0"/>
              <a:t>number because </a:t>
            </a:r>
            <a:r>
              <a:rPr lang="en-US" sz="2200" b="1" dirty="0"/>
              <a:t>6 = 3 + 2 + 1</a:t>
            </a:r>
            <a:r>
              <a:rPr lang="en-US" sz="2200" dirty="0"/>
              <a:t>. The next is </a:t>
            </a:r>
            <a:r>
              <a:rPr lang="en-US" sz="2200" b="1" dirty="0"/>
              <a:t>28 = 14 + 7 + 4 + </a:t>
            </a:r>
            <a:r>
              <a:rPr lang="en-US" sz="2200" b="1" dirty="0" smtClean="0"/>
              <a:t>2 + </a:t>
            </a:r>
            <a:r>
              <a:rPr lang="en-US" sz="2200" b="1" dirty="0"/>
              <a:t>1</a:t>
            </a:r>
            <a:r>
              <a:rPr lang="en-US" sz="2200" dirty="0"/>
              <a:t>. There are four perfect numbers less than 10,000. Write a program to find </a:t>
            </a:r>
            <a:r>
              <a:rPr lang="en-US" sz="2200" dirty="0" smtClean="0"/>
              <a:t>all these </a:t>
            </a:r>
            <a:r>
              <a:rPr lang="en-US" sz="2200" dirty="0"/>
              <a:t>four numbers.</a:t>
            </a:r>
            <a:r>
              <a:rPr lang="en-US" sz="2200" dirty="0" smtClean="0"/>
              <a:t>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VII. </a:t>
            </a:r>
            <a:r>
              <a:rPr lang="en-US" sz="2200" dirty="0"/>
              <a:t>(</a:t>
            </a:r>
            <a:r>
              <a:rPr lang="en-US" sz="2200" i="1" dirty="0"/>
              <a:t>Display prime numbers between 2 and 1,000</a:t>
            </a:r>
            <a:r>
              <a:rPr lang="en-US" sz="2200" dirty="0"/>
              <a:t>) </a:t>
            </a:r>
            <a:r>
              <a:rPr lang="en-US" sz="2200" dirty="0" smtClean="0"/>
              <a:t>A program </a:t>
            </a:r>
            <a:r>
              <a:rPr lang="en-US" sz="2200" dirty="0"/>
              <a:t>to display </a:t>
            </a:r>
            <a:r>
              <a:rPr lang="en-US" sz="2200" dirty="0" smtClean="0"/>
              <a:t>all the prime numbers </a:t>
            </a:r>
            <a:r>
              <a:rPr lang="en-US" sz="2200" dirty="0"/>
              <a:t>between 2 and 1,000, inclusive. Display eight prime </a:t>
            </a:r>
            <a:r>
              <a:rPr lang="en-US" sz="2200" dirty="0" smtClean="0"/>
              <a:t>numbers per </a:t>
            </a:r>
            <a:r>
              <a:rPr lang="en-US" sz="2200" dirty="0"/>
              <a:t>line. Numbers are separated by exactly one space.</a:t>
            </a:r>
            <a:r>
              <a:rPr lang="en-US" sz="2200" dirty="0" smtClean="0"/>
              <a:t>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 smtClean="0"/>
              <a:t>VIII. </a:t>
            </a:r>
            <a:r>
              <a:rPr lang="en-US" sz="2200" dirty="0"/>
              <a:t>(</a:t>
            </a:r>
            <a:r>
              <a:rPr lang="en-US" sz="2200" i="1" dirty="0"/>
              <a:t>Reverse a string</a:t>
            </a:r>
            <a:r>
              <a:rPr lang="en-US" sz="2200" dirty="0"/>
              <a:t>) Write a program that prompts the user to enter a string and</a:t>
            </a:r>
            <a:br>
              <a:rPr lang="en-US" sz="2200" dirty="0"/>
            </a:br>
            <a:r>
              <a:rPr lang="en-US" sz="2200" dirty="0"/>
              <a:t>displays the string in reverse order.</a:t>
            </a:r>
            <a:r>
              <a:rPr lang="en-US" sz="2200" dirty="0" smtClean="0"/>
              <a:t> (do not use any built-in function)</a:t>
            </a:r>
          </a:p>
          <a:p>
            <a:pPr algn="just"/>
            <a:r>
              <a:rPr lang="en-US" sz="2200" dirty="0" smtClean="0"/>
              <a:t>For example, </a:t>
            </a:r>
          </a:p>
          <a:p>
            <a:pPr algn="just"/>
            <a:r>
              <a:rPr lang="en-US" sz="2200" dirty="0" smtClean="0"/>
              <a:t>	Enter </a:t>
            </a:r>
            <a:r>
              <a:rPr lang="en-US" sz="2200" dirty="0"/>
              <a:t>a string: </a:t>
            </a:r>
            <a:r>
              <a:rPr lang="en-US" sz="2200" dirty="0" smtClean="0"/>
              <a:t>ABCD (Enter)</a:t>
            </a:r>
          </a:p>
          <a:p>
            <a:pPr algn="just"/>
            <a:r>
              <a:rPr lang="en-US" sz="2200" dirty="0" smtClean="0"/>
              <a:t>	The </a:t>
            </a:r>
            <a:r>
              <a:rPr lang="en-US" sz="2200" dirty="0"/>
              <a:t>reversed string is DCBA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56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While Loop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5" y="1598983"/>
            <a:ext cx="9286559" cy="4373386"/>
          </a:xfrm>
        </p:spPr>
      </p:pic>
    </p:spTree>
    <p:extLst>
      <p:ext uri="{BB962C8B-B14F-4D97-AF65-F5344CB8AC3E}">
        <p14:creationId xmlns:p14="http://schemas.microsoft.com/office/powerpoint/2010/main" val="157952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IX</a:t>
            </a:r>
            <a:endParaRPr lang="en-US" sz="4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46111" y="1234440"/>
            <a:ext cx="9775360" cy="5109210"/>
            <a:chOff x="646111" y="1234440"/>
            <a:chExt cx="9775360" cy="51092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11" y="1234440"/>
              <a:ext cx="9775360" cy="510921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37260" y="1268730"/>
              <a:ext cx="937260" cy="3200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4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9965"/>
            <a:ext cx="9775360" cy="726141"/>
          </a:xfrm>
        </p:spPr>
        <p:txBody>
          <a:bodyPr/>
          <a:lstStyle/>
          <a:p>
            <a:pPr algn="ctr"/>
            <a:r>
              <a:rPr lang="en-US" sz="4800" b="1" dirty="0" smtClean="0"/>
              <a:t>Exercise X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9" y="1223759"/>
            <a:ext cx="9655661" cy="48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While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43000"/>
            <a:ext cx="9755189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number1 =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*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number2 =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Math.random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*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Scanner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Scanner(System.in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"What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is 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number1 +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" + 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number2 +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"?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answer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(number1 + number2 != answer)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"Wrong answer. Try again. What is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number1 +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" + "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+ number2 +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"? "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answer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"You got it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!"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4781344"/>
            <a:ext cx="770001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Case study: Guess number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3238"/>
            <a:ext cx="9755189" cy="4747542"/>
          </a:xfrm>
        </p:spPr>
      </p:pic>
    </p:spTree>
    <p:extLst>
      <p:ext uri="{BB962C8B-B14F-4D97-AF65-F5344CB8AC3E}">
        <p14:creationId xmlns:p14="http://schemas.microsoft.com/office/powerpoint/2010/main" val="33323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Case study: Guess number II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6" y="1405890"/>
            <a:ext cx="9754164" cy="4697527"/>
          </a:xfrm>
        </p:spPr>
      </p:pic>
    </p:spTree>
    <p:extLst>
      <p:ext uri="{BB962C8B-B14F-4D97-AF65-F5344CB8AC3E}">
        <p14:creationId xmlns:p14="http://schemas.microsoft.com/office/powerpoint/2010/main" val="1409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Case study: Multiple Subtraction Quiz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394460"/>
            <a:ext cx="8172450" cy="4865370"/>
          </a:xfrm>
        </p:spPr>
      </p:pic>
    </p:spTree>
    <p:extLst>
      <p:ext uri="{BB962C8B-B14F-4D97-AF65-F5344CB8AC3E}">
        <p14:creationId xmlns:p14="http://schemas.microsoft.com/office/powerpoint/2010/main" val="22487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Do-while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43000"/>
            <a:ext cx="5903279" cy="51053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do-while </a:t>
            </a:r>
            <a:r>
              <a:rPr lang="en-US" dirty="0"/>
              <a:t>loop executes the loop body first, then checks the </a:t>
            </a:r>
            <a:r>
              <a:rPr lang="en-US" b="1" dirty="0" err="1"/>
              <a:t>loopcontinuation</a:t>
            </a:r>
            <a:r>
              <a:rPr lang="en-US" b="1" dirty="0"/>
              <a:t>-condition </a:t>
            </a:r>
            <a:r>
              <a:rPr lang="en-US" dirty="0"/>
              <a:t>to determine whether to continue or terminate the </a:t>
            </a:r>
            <a:r>
              <a:rPr lang="en-US" dirty="0" smtClean="0"/>
              <a:t>loop.</a:t>
            </a:r>
          </a:p>
          <a:p>
            <a:pPr marL="0" indent="0" algn="just">
              <a:buNone/>
            </a:pPr>
            <a:r>
              <a:rPr lang="en-US" dirty="0"/>
              <a:t>L</a:t>
            </a:r>
            <a:r>
              <a:rPr lang="en-US" dirty="0" smtClean="0"/>
              <a:t>oop </a:t>
            </a:r>
            <a:r>
              <a:rPr lang="en-US" dirty="0"/>
              <a:t>terminates. The difference between a </a:t>
            </a:r>
            <a:r>
              <a:rPr lang="en-US" b="1" dirty="0"/>
              <a:t>while </a:t>
            </a:r>
            <a:r>
              <a:rPr lang="en-US" dirty="0"/>
              <a:t>loop and a </a:t>
            </a:r>
            <a:r>
              <a:rPr lang="en-US" b="1" dirty="0"/>
              <a:t>do</a:t>
            </a:r>
            <a:r>
              <a:rPr lang="en-US" dirty="0"/>
              <a:t>-</a:t>
            </a:r>
            <a:r>
              <a:rPr lang="en-US" b="1" dirty="0"/>
              <a:t>while </a:t>
            </a:r>
            <a:r>
              <a:rPr lang="en-US" dirty="0"/>
              <a:t>loop is the order </a:t>
            </a:r>
            <a:r>
              <a:rPr lang="en-US" dirty="0" smtClean="0"/>
              <a:t>in which </a:t>
            </a:r>
            <a:r>
              <a:rPr lang="en-US" dirty="0"/>
              <a:t>the </a:t>
            </a:r>
            <a:r>
              <a:rPr lang="en-US" b="1" dirty="0"/>
              <a:t>loop-continuation-condition </a:t>
            </a:r>
            <a:r>
              <a:rPr lang="en-US" dirty="0"/>
              <a:t>is evaluated and the loop body executed. </a:t>
            </a:r>
            <a:r>
              <a:rPr lang="en-US" dirty="0" smtClean="0"/>
              <a:t>You can </a:t>
            </a:r>
            <a:r>
              <a:rPr lang="en-US" dirty="0"/>
              <a:t>write a loop using either the </a:t>
            </a:r>
            <a:r>
              <a:rPr lang="en-US" b="1" dirty="0"/>
              <a:t>while </a:t>
            </a:r>
            <a:r>
              <a:rPr lang="en-US" dirty="0"/>
              <a:t>loop or the </a:t>
            </a:r>
            <a:r>
              <a:rPr lang="en-US" b="1" dirty="0"/>
              <a:t>do</a:t>
            </a:r>
            <a:r>
              <a:rPr lang="en-US" dirty="0"/>
              <a:t>-</a:t>
            </a:r>
            <a:r>
              <a:rPr lang="en-US" b="1" dirty="0"/>
              <a:t>while </a:t>
            </a:r>
            <a:r>
              <a:rPr lang="en-US" dirty="0"/>
              <a:t>loop. Sometimes one is a </a:t>
            </a:r>
            <a:r>
              <a:rPr lang="en-US" dirty="0" smtClean="0"/>
              <a:t>more convenient </a:t>
            </a:r>
            <a:r>
              <a:rPr lang="en-US" dirty="0"/>
              <a:t>choice than the other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84" y="1143000"/>
            <a:ext cx="3593916" cy="50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For loop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143000"/>
            <a:ext cx="8515350" cy="5105400"/>
          </a:xfrm>
        </p:spPr>
      </p:pic>
    </p:spTree>
    <p:extLst>
      <p:ext uri="{BB962C8B-B14F-4D97-AF65-F5344CB8AC3E}">
        <p14:creationId xmlns:p14="http://schemas.microsoft.com/office/powerpoint/2010/main" val="36208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5189" cy="690282"/>
          </a:xfrm>
        </p:spPr>
        <p:txBody>
          <a:bodyPr/>
          <a:lstStyle/>
          <a:p>
            <a:pPr algn="ctr"/>
            <a:r>
              <a:rPr lang="en-US" b="1" dirty="0" smtClean="0"/>
              <a:t>For loop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00150"/>
            <a:ext cx="9755189" cy="11892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2492285"/>
            <a:ext cx="7155180" cy="37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1867</Words>
  <Application>Microsoft Office PowerPoint</Application>
  <PresentationFormat>Widescreen</PresentationFormat>
  <Paragraphs>296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Loop</vt:lpstr>
      <vt:lpstr>While Loop</vt:lpstr>
      <vt:lpstr>While Loop</vt:lpstr>
      <vt:lpstr>Case study: Guess number</vt:lpstr>
      <vt:lpstr>Case study: Guess number II</vt:lpstr>
      <vt:lpstr>Case study: Multiple Subtraction Quiz</vt:lpstr>
      <vt:lpstr>Do-while loop</vt:lpstr>
      <vt:lpstr>For loop</vt:lpstr>
      <vt:lpstr>For loop</vt:lpstr>
      <vt:lpstr>Nested loop</vt:lpstr>
      <vt:lpstr>Case study: Dec to Hex</vt:lpstr>
      <vt:lpstr>Case study: Dec to Hex</vt:lpstr>
      <vt:lpstr>Case study: Palindrome</vt:lpstr>
      <vt:lpstr>Exercise I</vt:lpstr>
      <vt:lpstr>Exercise II</vt:lpstr>
      <vt:lpstr>Exercise III</vt:lpstr>
      <vt:lpstr>Exercise IV</vt:lpstr>
      <vt:lpstr>Exercise V</vt:lpstr>
      <vt:lpstr>Exercise VI - VIII</vt:lpstr>
      <vt:lpstr>Exercise IX</vt:lpstr>
      <vt:lpstr>Exercise 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The Doctor</dc:creator>
  <cp:lastModifiedBy>The Doctor</cp:lastModifiedBy>
  <cp:revision>17</cp:revision>
  <dcterms:created xsi:type="dcterms:W3CDTF">2021-07-29T15:33:19Z</dcterms:created>
  <dcterms:modified xsi:type="dcterms:W3CDTF">2021-08-02T02:29:16Z</dcterms:modified>
</cp:coreProperties>
</file>