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5A03A8-AC17-4733-B06A-AFA92E8BC99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1681FF-13BC-46F3-BD5B-CC687BE395B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855" y="536437"/>
            <a:ext cx="8614299" cy="1922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5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Nhóm 7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 - Dương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02" y="32025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Đề án: Quản lý Truyền hình</a:t>
            </a:r>
            <a:endParaRPr lang="en-US" sz="4000" b="1" u="sng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348"/>
            <a:ext cx="2521946" cy="3177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7</a:t>
            </a:r>
            <a:r>
              <a:rPr lang="vi-VN" sz="1800" b="1"/>
              <a:t>:</a:t>
            </a:r>
            <a:r>
              <a:rPr lang="en-US" sz="1800" b="1"/>
              <a:t> Màn Thể loại</a:t>
            </a:r>
            <a:br>
              <a:rPr lang="vi-VN" sz="3600" b="1"/>
            </a:b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7" y="1218460"/>
            <a:ext cx="3110490" cy="502142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8</a:t>
            </a:r>
            <a:r>
              <a:rPr lang="vi-VN" sz="1800" b="1"/>
              <a:t>:</a:t>
            </a:r>
            <a:r>
              <a:rPr lang="en-US" sz="1800" b="1"/>
              <a:t> Màn chi tiết và tìm kiếm Thể loại 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97" y="1404891"/>
            <a:ext cx="3037565" cy="48094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41" y="1454014"/>
            <a:ext cx="3072321" cy="4915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9</a:t>
            </a:r>
            <a:r>
              <a:rPr lang="vi-VN" sz="1800" b="1"/>
              <a:t>:</a:t>
            </a:r>
            <a:r>
              <a:rPr lang="en-US" sz="1800" b="1"/>
              <a:t> Màn Chương trình phát sóng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32" y="1342746"/>
            <a:ext cx="3309378" cy="531550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10</a:t>
            </a:r>
            <a:r>
              <a:rPr lang="vi-VN" sz="1800" b="1"/>
              <a:t>:</a:t>
            </a:r>
            <a:r>
              <a:rPr lang="en-US" sz="1800" b="1"/>
              <a:t> Màn chi tiết Chương trình phát sóng</a:t>
            </a:r>
            <a:br>
              <a:rPr lang="vi-VN" sz="3600" b="1"/>
            </a:b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60" y="1759997"/>
            <a:ext cx="2861233" cy="451439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11</a:t>
            </a:r>
            <a:r>
              <a:rPr lang="vi-VN" sz="1800" b="1"/>
              <a:t>:</a:t>
            </a:r>
            <a:r>
              <a:rPr lang="en-US" sz="1800" b="1"/>
              <a:t> Màn Danh sách chi tiết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62" y="1253970"/>
            <a:ext cx="3395144" cy="545754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10" y="1832908"/>
            <a:ext cx="8534400" cy="150706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54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 ƠN MỌI NGƯỜI ĐÃ THEO DÕI </a:t>
            </a:r>
            <a:endParaRPr lang="en-US" sz="5400" b="1" cap="none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8965" y="5941381"/>
            <a:ext cx="45719" cy="8655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89" y="208295"/>
            <a:ext cx="8534400" cy="150706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Thành viên: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37" y="1580225"/>
            <a:ext cx="8561663" cy="306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FFFF00"/>
                </a:solidFill>
              </a:rPr>
              <a:t>1.Lê Thị Ánh Vi(Leader)</a:t>
            </a:r>
            <a:endParaRPr lang="en-US" sz="25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5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500">
                <a:solidFill>
                  <a:srgbClr val="FFFF00"/>
                </a:solidFill>
              </a:rPr>
              <a:t>2.Nguyễn Thị Thuỳ Dương</a:t>
            </a:r>
            <a:endParaRPr lang="en-US" sz="2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6" y="785344"/>
            <a:ext cx="8534400" cy="1507067"/>
          </a:xfrm>
        </p:spPr>
        <p:txBody>
          <a:bodyPr/>
          <a:lstStyle/>
          <a:p>
            <a:r>
              <a:rPr lang="en-US"/>
              <a:t>Nhật ký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0" y="18842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solidFill>
                  <a:schemeClr val="accent2">
                    <a:lumMod val="60000"/>
                    <a:lumOff val="40000"/>
                  </a:schemeClr>
                </a:solidFill>
              </a:rPr>
              <a:t>Lê Thị Ánh Vi:</a:t>
            </a:r>
            <a:endParaRPr lang="en-US" sz="3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Nghiêm cứu đề tài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SRS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SDS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báo cáo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mục Giao diện, Adapter, database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UI phần thể loại, Chương trình phát sóng, danh sách chi tiết.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6" y="785344"/>
            <a:ext cx="8534400" cy="1507067"/>
          </a:xfrm>
        </p:spPr>
        <p:txBody>
          <a:bodyPr/>
          <a:lstStyle/>
          <a:p>
            <a:r>
              <a:rPr lang="en-US"/>
              <a:t>Nhật ký Hoạt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0" y="18842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solidFill>
                  <a:schemeClr val="accent2">
                    <a:lumMod val="60000"/>
                    <a:lumOff val="40000"/>
                  </a:schemeClr>
                </a:solidFill>
              </a:rPr>
              <a:t>Nguyễn Thị Thuỳ Dương:</a:t>
            </a:r>
            <a:endParaRPr lang="en-US" sz="3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Nghiêm cứu đề tài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SRS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SDS 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mục model và Giao diện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UI phần BTV, main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cuối kỳ word, PowerPoin</a:t>
            </a:r>
            <a:endParaRPr lang="vi-VN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cuối kỳ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639" y="1841785"/>
            <a:ext cx="7616410" cy="243725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5400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PHÂN TÍCH CẤU TRÚC HỆ THỐNG</a:t>
            </a:r>
            <a:endParaRPr lang="en-US" sz="5400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Màng hình 1: Logo, và các chuyển động, Animation</a:t>
            </a:r>
            <a:br>
              <a:rPr lang="vi-VN" sz="3600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3238" y="6480700"/>
            <a:ext cx="68762" cy="1509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919742" y="1279643"/>
            <a:ext cx="3151505" cy="5044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2</a:t>
            </a:r>
            <a:r>
              <a:rPr lang="vi-VN" sz="1800" b="1"/>
              <a:t>:</a:t>
            </a:r>
            <a:r>
              <a:rPr lang="en-US" sz="1800" b="1"/>
              <a:t> Màn hình  Chính </a:t>
            </a:r>
            <a:br>
              <a:rPr lang="vi-VN" sz="3600" b="1"/>
            </a:b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2" y="1308756"/>
            <a:ext cx="3000653" cy="491137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3</a:t>
            </a:r>
            <a:r>
              <a:rPr lang="vi-VN" sz="1800" b="1"/>
              <a:t>:</a:t>
            </a:r>
            <a:r>
              <a:rPr lang="en-US" sz="1800" b="1"/>
              <a:t> Màn Biên TẬP VIÊN </a:t>
            </a:r>
            <a:br>
              <a:rPr lang="vi-VN" sz="3600" b="1"/>
            </a:b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71" y="1271725"/>
            <a:ext cx="3084233" cy="48996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4</a:t>
            </a:r>
            <a:r>
              <a:rPr lang="vi-VN" sz="1800" b="1"/>
              <a:t>:</a:t>
            </a:r>
            <a:r>
              <a:rPr lang="en-US" sz="1800" b="1"/>
              <a:t> Màn chi tiêt VÀ TÌM KIẾM Biên TẬP VIÊN 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04" y="1404891"/>
            <a:ext cx="3066102" cy="4949762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78" y="1502545"/>
            <a:ext cx="3022258" cy="4960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869</Words>
  <Application>WPS Presentation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Times New Roman</vt:lpstr>
      <vt:lpstr>Century Gothic</vt:lpstr>
      <vt:lpstr>Microsoft YaHei</vt:lpstr>
      <vt:lpstr>Arial Unicode MS</vt:lpstr>
      <vt:lpstr>Calibri</vt:lpstr>
      <vt:lpstr>Tahoma</vt:lpstr>
      <vt:lpstr>Slice</vt:lpstr>
      <vt:lpstr>Nhóm 7  Vi - Dương</vt:lpstr>
      <vt:lpstr>Thành viên:</vt:lpstr>
      <vt:lpstr>Nhật ký Hoạt động</vt:lpstr>
      <vt:lpstr>Nhật ký Hoạt động</vt:lpstr>
      <vt:lpstr>PHÂN TÍCH CẤU TRÚC HỆ THỐNG</vt:lpstr>
      <vt:lpstr>Màng hình 1: Logo, và các chuyển động, Animation </vt:lpstr>
      <vt:lpstr>Màn hình 2: Màn hình  Chính  </vt:lpstr>
      <vt:lpstr>Màn hình 3: Màn Biên TẬP VIÊN  </vt:lpstr>
      <vt:lpstr>Màn hình 4: Màn chi tiêt VÀ TÌM KIẾM Biên TẬP VIÊN  </vt:lpstr>
      <vt:lpstr>Màn hình 7: Màn Thể loại </vt:lpstr>
      <vt:lpstr>Màn hình 8: Màn chi tiết và tìm kiếm Thể loại  </vt:lpstr>
      <vt:lpstr>Màn hình 9: Màn Chương trình phát sóng </vt:lpstr>
      <vt:lpstr>Màn hình 10: Màn chi tiết Chương trình phát sóng </vt:lpstr>
      <vt:lpstr>Màn hình 11: Màn Danh sách chi tiết </vt:lpstr>
      <vt:lpstr>CẢM ƠN MỌI NGƯỜI ĐÃ THEO DÕI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Lập trình di động 2</dc:title>
  <dc:creator>duong thuy</dc:creator>
  <cp:lastModifiedBy>Ánh Vi Lê Thị</cp:lastModifiedBy>
  <cp:revision>7</cp:revision>
  <dcterms:created xsi:type="dcterms:W3CDTF">2020-08-05T12:44:00Z</dcterms:created>
  <dcterms:modified xsi:type="dcterms:W3CDTF">2020-08-05T17:50:29Z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