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9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485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4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739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0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4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1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8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0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5A03A8-AC17-4733-B06A-AFA92E8BC99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1681FF-13BC-46F3-BD5B-CC687BE3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41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EC04-A776-4721-A4FE-5975B763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5" y="536437"/>
            <a:ext cx="8614299" cy="1922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5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Nhóm 7</a:t>
            </a: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 - Dương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E5AF-52B4-42AC-B429-3004B2366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320254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Đề án: Quản lý Truyền hình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29F85-0668-4057-B625-627F9680E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0348"/>
            <a:ext cx="2521946" cy="31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CFA7-B352-4369-A64D-6FC03AE5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7</a:t>
            </a:r>
            <a:r>
              <a:rPr lang="vi-VN" sz="1800" b="1"/>
              <a:t>:</a:t>
            </a:r>
            <a:r>
              <a:rPr lang="en-US" sz="1800" b="1"/>
              <a:t> Màn Thể loại</a:t>
            </a:r>
            <a:br>
              <a:rPr lang="vi-VN" sz="3600" b="1"/>
            </a:b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E1562D-D89D-4E35-A596-173D8B1A8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37" y="1218460"/>
            <a:ext cx="3110490" cy="5021420"/>
          </a:xfrm>
        </p:spPr>
      </p:pic>
    </p:spTree>
    <p:extLst>
      <p:ext uri="{BB962C8B-B14F-4D97-AF65-F5344CB8AC3E}">
        <p14:creationId xmlns:p14="http://schemas.microsoft.com/office/powerpoint/2010/main" val="160983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CFA7-B352-4369-A64D-6FC03AE5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8</a:t>
            </a:r>
            <a:r>
              <a:rPr lang="vi-VN" sz="1800" b="1"/>
              <a:t>:</a:t>
            </a:r>
            <a:r>
              <a:rPr lang="en-US" sz="1800" b="1"/>
              <a:t> Màn chi tiết và tìm kiếm Thể loại </a:t>
            </a:r>
            <a:br>
              <a:rPr lang="vi-VN" sz="3600" b="1"/>
            </a:b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7244F4-DFD5-4AEA-8DA0-4BB4BFCEE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97" y="1404891"/>
            <a:ext cx="3037565" cy="48094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FD09BF-D297-483C-9706-14BE79531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141" y="1454014"/>
            <a:ext cx="3072321" cy="49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0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CFA7-B352-4369-A64D-6FC03AE5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9</a:t>
            </a:r>
            <a:r>
              <a:rPr lang="vi-VN" sz="1800" b="1"/>
              <a:t>:</a:t>
            </a:r>
            <a:r>
              <a:rPr lang="en-US" sz="1800" b="1"/>
              <a:t> Màn Chương trình phát sóng</a:t>
            </a:r>
            <a:br>
              <a:rPr lang="vi-VN" sz="3600" b="1"/>
            </a:b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8D7140-A855-4740-9322-3ABABF12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32" y="1342746"/>
            <a:ext cx="3309378" cy="5315505"/>
          </a:xfrm>
        </p:spPr>
      </p:pic>
    </p:spTree>
    <p:extLst>
      <p:ext uri="{BB962C8B-B14F-4D97-AF65-F5344CB8AC3E}">
        <p14:creationId xmlns:p14="http://schemas.microsoft.com/office/powerpoint/2010/main" val="200241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CFA7-B352-4369-A64D-6FC03AE5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10</a:t>
            </a:r>
            <a:r>
              <a:rPr lang="vi-VN" sz="1800" b="1"/>
              <a:t>:</a:t>
            </a:r>
            <a:r>
              <a:rPr lang="en-US" sz="1800" b="1"/>
              <a:t> Màn chi tiết Chương trình phát sóng</a:t>
            </a:r>
            <a:br>
              <a:rPr lang="vi-VN" sz="3600" b="1"/>
            </a:b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387FDD-1CA1-4020-83C0-4D7983149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60" y="1759997"/>
            <a:ext cx="2861233" cy="4514390"/>
          </a:xfrm>
        </p:spPr>
      </p:pic>
    </p:spTree>
    <p:extLst>
      <p:ext uri="{BB962C8B-B14F-4D97-AF65-F5344CB8AC3E}">
        <p14:creationId xmlns:p14="http://schemas.microsoft.com/office/powerpoint/2010/main" val="297716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CFA7-B352-4369-A64D-6FC03AE5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11</a:t>
            </a:r>
            <a:r>
              <a:rPr lang="vi-VN" sz="1800" b="1"/>
              <a:t>:</a:t>
            </a:r>
            <a:r>
              <a:rPr lang="en-US" sz="1800" b="1"/>
              <a:t> Màn Danh sách chi tiết</a:t>
            </a:r>
            <a:br>
              <a:rPr lang="vi-VN" sz="3600" b="1"/>
            </a:b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1412E3-C62D-45B4-A472-0C97348B0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62" y="1253970"/>
            <a:ext cx="3395144" cy="5457548"/>
          </a:xfrm>
        </p:spPr>
      </p:pic>
    </p:spTree>
    <p:extLst>
      <p:ext uri="{BB962C8B-B14F-4D97-AF65-F5344CB8AC3E}">
        <p14:creationId xmlns:p14="http://schemas.microsoft.com/office/powerpoint/2010/main" val="285674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1B69-8AC4-447B-BDFD-5F1E9BB6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10" y="1832908"/>
            <a:ext cx="8534400" cy="150706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/>
            <a:r>
              <a:rPr lang="en-US" sz="5400" b="1" cap="none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CẢM ƠN MỌI NGƯỜI ĐÃ THEO DÕI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B081-88E3-45EE-B0F2-ABC36956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8965" y="5941381"/>
            <a:ext cx="45719" cy="86557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8DDD-C6A6-4592-AACA-2224B80C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89" y="208295"/>
            <a:ext cx="8534400" cy="150706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Thành viên: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485E-E526-4186-9B6B-611E1B38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580225"/>
            <a:ext cx="8561663" cy="3062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solidFill>
                  <a:srgbClr val="FFFF00"/>
                </a:solidFill>
              </a:rPr>
              <a:t>1.Lê Thị Ánh Vi(Leader)</a:t>
            </a:r>
          </a:p>
          <a:p>
            <a:pPr marL="0" indent="0">
              <a:buNone/>
            </a:pPr>
            <a:endParaRPr lang="en-US" sz="25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500">
                <a:solidFill>
                  <a:srgbClr val="FFFF00"/>
                </a:solidFill>
              </a:rPr>
              <a:t>2.Nguyễn Thị Thuỳ Dương</a:t>
            </a:r>
          </a:p>
        </p:txBody>
      </p:sp>
    </p:spTree>
    <p:extLst>
      <p:ext uri="{BB962C8B-B14F-4D97-AF65-F5344CB8AC3E}">
        <p14:creationId xmlns:p14="http://schemas.microsoft.com/office/powerpoint/2010/main" val="319680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1359-4B25-4B78-8737-2FE86619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66" y="785344"/>
            <a:ext cx="8534400" cy="1507067"/>
          </a:xfrm>
        </p:spPr>
        <p:txBody>
          <a:bodyPr/>
          <a:lstStyle/>
          <a:p>
            <a:r>
              <a:rPr lang="en-US"/>
              <a:t>Nhật ký Hoạt 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15B0-7FD2-4C24-9238-5793094C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0" y="188428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3000">
                <a:solidFill>
                  <a:schemeClr val="accent2">
                    <a:lumMod val="60000"/>
                    <a:lumOff val="40000"/>
                  </a:schemeClr>
                </a:solidFill>
              </a:rPr>
              <a:t>Lê Thị Ánh Vi:</a:t>
            </a: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Nghiêm cứu đề tài </a:t>
            </a:r>
            <a:endParaRPr lang="en-US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 SRS </a:t>
            </a:r>
            <a:endParaRPr lang="en-US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 SDS </a:t>
            </a:r>
            <a:endParaRPr lang="en-US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 báo cáo </a:t>
            </a:r>
            <a:endParaRPr lang="en-US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 màn hình main, biên tập viên</a:t>
            </a: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,Danh sách chi tiết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 UI</a:t>
            </a:r>
            <a:endParaRPr lang="en-US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 cáo cuối kỳ 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1359-4B25-4B78-8737-2FE86619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66" y="785344"/>
            <a:ext cx="8534400" cy="1507067"/>
          </a:xfrm>
        </p:spPr>
        <p:txBody>
          <a:bodyPr/>
          <a:lstStyle/>
          <a:p>
            <a:r>
              <a:rPr lang="en-US"/>
              <a:t>Nhật ký Hoạt 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15B0-7FD2-4C24-9238-5793094C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0" y="188428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3000">
                <a:solidFill>
                  <a:schemeClr val="accent2">
                    <a:lumMod val="60000"/>
                    <a:lumOff val="40000"/>
                  </a:schemeClr>
                </a:solidFill>
              </a:rPr>
              <a:t>Nguyễn Thị Thuỳ Dương:</a:t>
            </a: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Nghiêm cứu đề tài </a:t>
            </a:r>
            <a:endParaRPr lang="en-US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 SRS </a:t>
            </a:r>
            <a:endParaRPr lang="en-US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 SDS </a:t>
            </a:r>
            <a:endParaRPr lang="en-US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 màn hình thể loại, thông tin phát sóng.</a:t>
            </a:r>
            <a:endParaRPr lang="en-US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">
              <a:spcAft>
                <a:spcPts val="0"/>
              </a:spcAft>
            </a:pP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 kế 1 main, thể loại của UI</a:t>
            </a:r>
            <a:endParaRPr lang="en-US" sz="180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 cáo cuối kỳ 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F099-EAF3-4884-902D-BEA501C9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639" y="1841785"/>
            <a:ext cx="7616410" cy="2437251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/>
            <a:r>
              <a:rPr lang="en-US" sz="5400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PHÂN TÍCH CẤU TRÚC HỆ THỐNG</a:t>
            </a:r>
          </a:p>
        </p:txBody>
      </p:sp>
    </p:spTree>
    <p:extLst>
      <p:ext uri="{BB962C8B-B14F-4D97-AF65-F5344CB8AC3E}">
        <p14:creationId xmlns:p14="http://schemas.microsoft.com/office/powerpoint/2010/main" val="240799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CFA7-B352-4369-A64D-6FC03AE5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Màng hình 1: Logo, và các chuyển động, Animation</a:t>
            </a:r>
            <a:br>
              <a:rPr lang="vi-VN" sz="3600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7C17-966B-4AA0-87C0-98AAB2AB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3238" y="6480700"/>
            <a:ext cx="68762" cy="15091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209CE-9F9D-4588-A863-0036FE27BA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19742" y="1279643"/>
            <a:ext cx="3151505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6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CFA7-B352-4369-A64D-6FC03AE5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2</a:t>
            </a:r>
            <a:r>
              <a:rPr lang="vi-VN" sz="1800" b="1"/>
              <a:t>:</a:t>
            </a:r>
            <a:r>
              <a:rPr lang="en-US" sz="1800" b="1"/>
              <a:t> Màn hình  Chính </a:t>
            </a:r>
            <a:br>
              <a:rPr lang="vi-VN" sz="3600" b="1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FC089-2B53-4776-BF1A-B03477407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72" y="1308756"/>
            <a:ext cx="3000653" cy="4911370"/>
          </a:xfrm>
        </p:spPr>
      </p:pic>
    </p:spTree>
    <p:extLst>
      <p:ext uri="{BB962C8B-B14F-4D97-AF65-F5344CB8AC3E}">
        <p14:creationId xmlns:p14="http://schemas.microsoft.com/office/powerpoint/2010/main" val="16661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CFA7-B352-4369-A64D-6FC03AE5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3</a:t>
            </a:r>
            <a:r>
              <a:rPr lang="vi-VN" sz="1800" b="1"/>
              <a:t>:</a:t>
            </a:r>
            <a:r>
              <a:rPr lang="en-US" sz="1800" b="1"/>
              <a:t> Màn Biên TẬP VIÊN </a:t>
            </a:r>
            <a:br>
              <a:rPr lang="vi-VN" sz="3600" b="1"/>
            </a:b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E285F1-5CF6-4BE9-B24C-84DFCC4DF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71" y="1271725"/>
            <a:ext cx="3084233" cy="4899680"/>
          </a:xfrm>
        </p:spPr>
      </p:pic>
    </p:spTree>
    <p:extLst>
      <p:ext uri="{BB962C8B-B14F-4D97-AF65-F5344CB8AC3E}">
        <p14:creationId xmlns:p14="http://schemas.microsoft.com/office/powerpoint/2010/main" val="391190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CFA7-B352-4369-A64D-6FC03AE5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9" y="181662"/>
            <a:ext cx="6994973" cy="81263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1800" b="1"/>
              <a:t>Màn hình </a:t>
            </a:r>
            <a:r>
              <a:rPr lang="en-US" sz="1800" b="1"/>
              <a:t>4</a:t>
            </a:r>
            <a:r>
              <a:rPr lang="vi-VN" sz="1800" b="1"/>
              <a:t>:</a:t>
            </a:r>
            <a:r>
              <a:rPr lang="en-US" sz="1800" b="1"/>
              <a:t> Màn chi tiêt VÀ TÌM KIẾM Biên TẬP VIÊN </a:t>
            </a:r>
            <a:br>
              <a:rPr lang="vi-VN" sz="3600" b="1"/>
            </a:b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319D91-606E-4A20-B985-959AE79F6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04" y="1404891"/>
            <a:ext cx="3066102" cy="4949762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519719B8-1F71-4C79-BC86-ED8107F5E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978" y="1502545"/>
            <a:ext cx="3022258" cy="496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046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</TotalTime>
  <Words>222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</vt:lpstr>
      <vt:lpstr>Tahoma</vt:lpstr>
      <vt:lpstr>Times New Roman</vt:lpstr>
      <vt:lpstr>Wingdings 3</vt:lpstr>
      <vt:lpstr>Slice</vt:lpstr>
      <vt:lpstr>Nhóm 7  Vi - Dương</vt:lpstr>
      <vt:lpstr>Thành viên:</vt:lpstr>
      <vt:lpstr>Nhật ký Hoạt động</vt:lpstr>
      <vt:lpstr>Nhật ký Hoạt động</vt:lpstr>
      <vt:lpstr>PHÂN TÍCH CẤU TRÚC HỆ THỐNG</vt:lpstr>
      <vt:lpstr>Màng hình 1: Logo, và các chuyển động, Animation </vt:lpstr>
      <vt:lpstr>Màn hình 2: Màn hình  Chính  </vt:lpstr>
      <vt:lpstr>Màn hình 3: Màn Biên TẬP VIÊN  </vt:lpstr>
      <vt:lpstr>Màn hình 4: Màn chi tiêt VÀ TÌM KIẾM Biên TẬP VIÊN  </vt:lpstr>
      <vt:lpstr>Màn hình 7: Màn Thể loại </vt:lpstr>
      <vt:lpstr>Màn hình 8: Màn chi tiết và tìm kiếm Thể loại  </vt:lpstr>
      <vt:lpstr>Màn hình 9: Màn Chương trình phát sóng </vt:lpstr>
      <vt:lpstr>Màn hình 10: Màn chi tiết Chương trình phát sóng </vt:lpstr>
      <vt:lpstr>Màn hình 11: Màn Danh sách chi tiết </vt:lpstr>
      <vt:lpstr>CẢM ƠN MỌI NGƯỜI ĐÃ THEO DÕI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Thuyết trình Lập trình di động 2</dc:title>
  <dc:creator>duong thuy</dc:creator>
  <cp:lastModifiedBy>duong thuy</cp:lastModifiedBy>
  <cp:revision>6</cp:revision>
  <dcterms:created xsi:type="dcterms:W3CDTF">2020-08-05T12:44:29Z</dcterms:created>
  <dcterms:modified xsi:type="dcterms:W3CDTF">2020-08-05T17:46:36Z</dcterms:modified>
</cp:coreProperties>
</file>