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21"/>
  </p:notesMasterIdLst>
  <p:sldIdLst>
    <p:sldId id="256" r:id="rId2"/>
    <p:sldId id="273" r:id="rId3"/>
    <p:sldId id="274" r:id="rId4"/>
    <p:sldId id="275" r:id="rId5"/>
    <p:sldId id="276" r:id="rId6"/>
    <p:sldId id="277" r:id="rId7"/>
    <p:sldId id="291" r:id="rId8"/>
    <p:sldId id="297" r:id="rId9"/>
    <p:sldId id="278" r:id="rId10"/>
    <p:sldId id="298" r:id="rId11"/>
    <p:sldId id="299" r:id="rId12"/>
    <p:sldId id="281" r:id="rId13"/>
    <p:sldId id="288" r:id="rId14"/>
    <p:sldId id="285" r:id="rId15"/>
    <p:sldId id="283" r:id="rId16"/>
    <p:sldId id="284" r:id="rId17"/>
    <p:sldId id="282" r:id="rId18"/>
    <p:sldId id="286"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4DECB-491F-45E1-BFA2-2A85FDF577DA}"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EFADD3E6-1B01-462C-B3EA-DA2C0B209E53}">
      <dgm:prSet/>
      <dgm:spPr/>
      <dgm:t>
        <a:bodyPr/>
        <a:lstStyle/>
        <a:p>
          <a:r>
            <a:rPr lang="vi-VN" dirty="0"/>
            <a:t>1. Mục đích của đề tài</a:t>
          </a:r>
          <a:endParaRPr lang="en-US" dirty="0"/>
        </a:p>
      </dgm:t>
    </dgm:pt>
    <dgm:pt modelId="{A1454614-4709-426E-B304-504F9D1566D3}" type="parTrans" cxnId="{DEFA459B-C5E8-45A4-9AA2-824EC1BFA5C9}">
      <dgm:prSet/>
      <dgm:spPr/>
      <dgm:t>
        <a:bodyPr/>
        <a:lstStyle/>
        <a:p>
          <a:endParaRPr lang="en-US"/>
        </a:p>
      </dgm:t>
    </dgm:pt>
    <dgm:pt modelId="{8176B6FD-F38D-4AB5-9E81-50D947D17E68}" type="sibTrans" cxnId="{DEFA459B-C5E8-45A4-9AA2-824EC1BFA5C9}">
      <dgm:prSet/>
      <dgm:spPr/>
      <dgm:t>
        <a:bodyPr/>
        <a:lstStyle/>
        <a:p>
          <a:endParaRPr lang="en-US"/>
        </a:p>
      </dgm:t>
    </dgm:pt>
    <dgm:pt modelId="{A9732FFA-D97F-43E4-886D-646F3C0765A8}">
      <dgm:prSet/>
      <dgm:spPr/>
      <dgm:t>
        <a:bodyPr/>
        <a:lstStyle/>
        <a:p>
          <a:r>
            <a:rPr lang="en-US" dirty="0" err="1"/>
            <a:t>Nhóm</a:t>
          </a:r>
          <a:r>
            <a:rPr lang="en-US" dirty="0"/>
            <a:t> </a:t>
          </a:r>
          <a:r>
            <a:rPr lang="en-US" dirty="0" err="1"/>
            <a:t>em</a:t>
          </a:r>
          <a:r>
            <a:rPr lang="en-US" dirty="0"/>
            <a:t> </a:t>
          </a:r>
          <a:r>
            <a:rPr lang="en-US" dirty="0" err="1"/>
            <a:t>chọn</a:t>
          </a:r>
          <a:r>
            <a:rPr lang="en-US" dirty="0"/>
            <a:t> </a:t>
          </a:r>
          <a:r>
            <a:rPr lang="en-US" dirty="0" err="1"/>
            <a:t>đề</a:t>
          </a:r>
          <a:r>
            <a:rPr lang="en-US" dirty="0"/>
            <a:t> </a:t>
          </a:r>
          <a:r>
            <a:rPr lang="en-US" dirty="0" err="1"/>
            <a:t>tài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Hình</a:t>
          </a:r>
          <a:r>
            <a:rPr lang="en-US" dirty="0"/>
            <a:t> </a:t>
          </a:r>
          <a:r>
            <a:rPr lang="en-US" dirty="0" err="1"/>
            <a:t>ảnh</a:t>
          </a:r>
          <a:r>
            <a:rPr lang="en-US" dirty="0"/>
            <a:t> (Image Management         System)’ </a:t>
          </a:r>
          <a:r>
            <a:rPr lang="en-US" dirty="0" err="1"/>
            <a:t>nhằm</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hình</a:t>
          </a:r>
          <a:r>
            <a:rPr lang="en-US" dirty="0"/>
            <a:t> </a:t>
          </a:r>
          <a:r>
            <a:rPr lang="en-US" dirty="0" err="1"/>
            <a:t>ảnh</a:t>
          </a:r>
          <a:r>
            <a:rPr lang="en-US" dirty="0"/>
            <a:t> </a:t>
          </a:r>
          <a:r>
            <a:rPr lang="en-US" dirty="0" err="1"/>
            <a:t>cơ</a:t>
          </a:r>
          <a:r>
            <a:rPr lang="en-US" dirty="0"/>
            <a:t> </a:t>
          </a:r>
          <a:r>
            <a:rPr lang="en-US" dirty="0" err="1"/>
            <a:t>bản</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như</a:t>
          </a:r>
          <a:r>
            <a:rPr lang="en-US" dirty="0"/>
            <a:t> </a:t>
          </a:r>
          <a:r>
            <a:rPr lang="en-US" dirty="0" err="1"/>
            <a:t>tải</a:t>
          </a:r>
          <a:r>
            <a:rPr lang="en-US" dirty="0"/>
            <a:t> </a:t>
          </a:r>
          <a:r>
            <a:rPr lang="en-US" dirty="0" err="1"/>
            <a:t>ảnh</a:t>
          </a:r>
          <a:r>
            <a:rPr lang="en-US" dirty="0"/>
            <a:t> </a:t>
          </a:r>
          <a:r>
            <a:rPr lang="en-US" dirty="0" err="1"/>
            <a:t>lên</a:t>
          </a:r>
          <a:r>
            <a:rPr lang="en-US" dirty="0"/>
            <a:t> </a:t>
          </a:r>
          <a:r>
            <a:rPr lang="en-US" dirty="0" err="1"/>
            <a:t>hệ</a:t>
          </a:r>
          <a:r>
            <a:rPr lang="en-US" dirty="0"/>
            <a:t> </a:t>
          </a:r>
          <a:r>
            <a:rPr lang="en-US" dirty="0" err="1"/>
            <a:t>thống</a:t>
          </a:r>
          <a:r>
            <a:rPr lang="en-US" dirty="0"/>
            <a:t> , </a:t>
          </a:r>
          <a:r>
            <a:rPr lang="en-US" dirty="0" err="1"/>
            <a:t>tải</a:t>
          </a:r>
          <a:r>
            <a:rPr lang="en-US" dirty="0"/>
            <a:t> </a:t>
          </a:r>
          <a:r>
            <a:rPr lang="en-US" dirty="0" err="1"/>
            <a:t>ảnh</a:t>
          </a:r>
          <a:r>
            <a:rPr lang="en-US" dirty="0"/>
            <a:t> </a:t>
          </a:r>
          <a:r>
            <a:rPr lang="en-US" dirty="0" err="1"/>
            <a:t>về</a:t>
          </a:r>
          <a:r>
            <a:rPr lang="en-US" dirty="0"/>
            <a:t> , </a:t>
          </a:r>
          <a:r>
            <a:rPr lang="en-US" dirty="0" err="1"/>
            <a:t>phân</a:t>
          </a:r>
          <a:r>
            <a:rPr lang="en-US" dirty="0"/>
            <a:t> </a:t>
          </a:r>
          <a:r>
            <a:rPr lang="en-US" dirty="0" err="1"/>
            <a:t>loại</a:t>
          </a:r>
          <a:r>
            <a:rPr lang="en-US" dirty="0"/>
            <a:t> </a:t>
          </a:r>
          <a:r>
            <a:rPr lang="en-US" dirty="0" err="1"/>
            <a:t>hình</a:t>
          </a:r>
          <a:r>
            <a:rPr lang="en-US" dirty="0"/>
            <a:t> </a:t>
          </a:r>
          <a:r>
            <a:rPr lang="en-US" dirty="0" err="1"/>
            <a:t>ảnh</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giúp</a:t>
          </a:r>
          <a:r>
            <a:rPr lang="en-US" dirty="0"/>
            <a:t> </a:t>
          </a:r>
          <a:r>
            <a:rPr lang="en-US" dirty="0" err="1"/>
            <a:t>mọi</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hình</a:t>
          </a:r>
          <a:r>
            <a:rPr lang="en-US" dirty="0"/>
            <a:t> </a:t>
          </a:r>
          <a:r>
            <a:rPr lang="en-US" dirty="0" err="1"/>
            <a:t>ảnh</a:t>
          </a:r>
          <a:r>
            <a:rPr lang="en-US" dirty="0"/>
            <a:t> </a:t>
          </a:r>
          <a:r>
            <a:rPr lang="en-US" dirty="0" err="1"/>
            <a:t>hiệu</a:t>
          </a:r>
          <a:r>
            <a:rPr lang="en-US" dirty="0"/>
            <a:t> </a:t>
          </a:r>
          <a:r>
            <a:rPr lang="en-US" dirty="0" err="1"/>
            <a:t>quả</a:t>
          </a:r>
          <a:r>
            <a:rPr lang="en-US" dirty="0"/>
            <a:t> ..</a:t>
          </a:r>
        </a:p>
      </dgm:t>
    </dgm:pt>
    <dgm:pt modelId="{C685C9F1-0625-4C27-ACFD-DC3482774385}" type="parTrans" cxnId="{638EDCD5-AF92-480B-82DE-3E4FE1DAAF08}">
      <dgm:prSet/>
      <dgm:spPr/>
      <dgm:t>
        <a:bodyPr/>
        <a:lstStyle/>
        <a:p>
          <a:endParaRPr lang="en-US"/>
        </a:p>
      </dgm:t>
    </dgm:pt>
    <dgm:pt modelId="{EC5F85EC-40FC-42CD-B61E-D5B821DA03F5}" type="sibTrans" cxnId="{638EDCD5-AF92-480B-82DE-3E4FE1DAAF08}">
      <dgm:prSet/>
      <dgm:spPr/>
      <dgm:t>
        <a:bodyPr/>
        <a:lstStyle/>
        <a:p>
          <a:endParaRPr lang="en-US"/>
        </a:p>
      </dgm:t>
    </dgm:pt>
    <dgm:pt modelId="{F370D09F-BF96-4B85-AFD6-6B1D1615EA12}" type="pres">
      <dgm:prSet presAssocID="{1814DECB-491F-45E1-BFA2-2A85FDF577DA}" presName="Name0" presStyleCnt="0">
        <dgm:presLayoutVars>
          <dgm:dir/>
          <dgm:animLvl val="lvl"/>
          <dgm:resizeHandles val="exact"/>
        </dgm:presLayoutVars>
      </dgm:prSet>
      <dgm:spPr/>
    </dgm:pt>
    <dgm:pt modelId="{94F139D8-D8EE-41F6-9A2A-912E8A67F159}" type="pres">
      <dgm:prSet presAssocID="{EFADD3E6-1B01-462C-B3EA-DA2C0B209E53}" presName="parTxOnly" presStyleLbl="node1" presStyleIdx="0" presStyleCnt="2" custScaleX="51128">
        <dgm:presLayoutVars>
          <dgm:chMax val="0"/>
          <dgm:chPref val="0"/>
          <dgm:bulletEnabled val="1"/>
        </dgm:presLayoutVars>
      </dgm:prSet>
      <dgm:spPr/>
    </dgm:pt>
    <dgm:pt modelId="{D308AA69-4E3E-4DE8-BB0F-40A91621E510}" type="pres">
      <dgm:prSet presAssocID="{8176B6FD-F38D-4AB5-9E81-50D947D17E68}" presName="parTxOnlySpace" presStyleCnt="0"/>
      <dgm:spPr/>
    </dgm:pt>
    <dgm:pt modelId="{3BD396A8-F0D2-4F34-932E-221FB735FCDB}" type="pres">
      <dgm:prSet presAssocID="{A9732FFA-D97F-43E4-886D-646F3C0765A8}" presName="parTxOnly" presStyleLbl="node1" presStyleIdx="1" presStyleCnt="2">
        <dgm:presLayoutVars>
          <dgm:chMax val="0"/>
          <dgm:chPref val="0"/>
          <dgm:bulletEnabled val="1"/>
        </dgm:presLayoutVars>
      </dgm:prSet>
      <dgm:spPr/>
    </dgm:pt>
  </dgm:ptLst>
  <dgm:cxnLst>
    <dgm:cxn modelId="{4A66234A-B045-426D-80D6-15AC8ECB1683}" type="presOf" srcId="{A9732FFA-D97F-43E4-886D-646F3C0765A8}" destId="{3BD396A8-F0D2-4F34-932E-221FB735FCDB}" srcOrd="0" destOrd="0" presId="urn:microsoft.com/office/officeart/2005/8/layout/chevron1"/>
    <dgm:cxn modelId="{DEFA459B-C5E8-45A4-9AA2-824EC1BFA5C9}" srcId="{1814DECB-491F-45E1-BFA2-2A85FDF577DA}" destId="{EFADD3E6-1B01-462C-B3EA-DA2C0B209E53}" srcOrd="0" destOrd="0" parTransId="{A1454614-4709-426E-B304-504F9D1566D3}" sibTransId="{8176B6FD-F38D-4AB5-9E81-50D947D17E68}"/>
    <dgm:cxn modelId="{142482A2-91B4-4FE0-BB28-30768E94C4AD}" type="presOf" srcId="{1814DECB-491F-45E1-BFA2-2A85FDF577DA}" destId="{F370D09F-BF96-4B85-AFD6-6B1D1615EA12}" srcOrd="0" destOrd="0" presId="urn:microsoft.com/office/officeart/2005/8/layout/chevron1"/>
    <dgm:cxn modelId="{BEEB50D1-1566-4601-84F5-FCAA680C7097}" type="presOf" srcId="{EFADD3E6-1B01-462C-B3EA-DA2C0B209E53}" destId="{94F139D8-D8EE-41F6-9A2A-912E8A67F159}" srcOrd="0" destOrd="0" presId="urn:microsoft.com/office/officeart/2005/8/layout/chevron1"/>
    <dgm:cxn modelId="{638EDCD5-AF92-480B-82DE-3E4FE1DAAF08}" srcId="{1814DECB-491F-45E1-BFA2-2A85FDF577DA}" destId="{A9732FFA-D97F-43E4-886D-646F3C0765A8}" srcOrd="1" destOrd="0" parTransId="{C685C9F1-0625-4C27-ACFD-DC3482774385}" sibTransId="{EC5F85EC-40FC-42CD-B61E-D5B821DA03F5}"/>
    <dgm:cxn modelId="{FB66842E-E70E-4C96-839D-B9FD409C3373}" type="presParOf" srcId="{F370D09F-BF96-4B85-AFD6-6B1D1615EA12}" destId="{94F139D8-D8EE-41F6-9A2A-912E8A67F159}" srcOrd="0" destOrd="0" presId="urn:microsoft.com/office/officeart/2005/8/layout/chevron1"/>
    <dgm:cxn modelId="{D2C04EA6-8811-43D2-8DFA-11A0AE3D3913}" type="presParOf" srcId="{F370D09F-BF96-4B85-AFD6-6B1D1615EA12}" destId="{D308AA69-4E3E-4DE8-BB0F-40A91621E510}" srcOrd="1" destOrd="0" presId="urn:microsoft.com/office/officeart/2005/8/layout/chevron1"/>
    <dgm:cxn modelId="{D267FEC6-1DA5-4F24-AB11-B82BCCF69EF4}" type="presParOf" srcId="{F370D09F-BF96-4B85-AFD6-6B1D1615EA12}" destId="{3BD396A8-F0D2-4F34-932E-221FB735FCDB}"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7E1AD9-C452-40E2-9E04-67140686F44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B6088E9-41A6-4F21-83B7-855DE96AF350}">
      <dgm:prSet/>
      <dgm:spPr/>
      <dgm:t>
        <a:bodyPr/>
        <a:lstStyle/>
        <a:p>
          <a:r>
            <a:rPr lang="vi-VN"/>
            <a:t>- Quản lý sản phẩm : Thêm, sửa, xóa sản phẩm</a:t>
          </a:r>
          <a:endParaRPr lang="en-US"/>
        </a:p>
      </dgm:t>
    </dgm:pt>
    <dgm:pt modelId="{5FC9B6C5-74F4-4F29-B3FF-DCFCEBA6E3AD}" type="parTrans" cxnId="{2C9CE645-62DB-496D-8638-59CC7AD52574}">
      <dgm:prSet/>
      <dgm:spPr/>
      <dgm:t>
        <a:bodyPr/>
        <a:lstStyle/>
        <a:p>
          <a:endParaRPr lang="en-US"/>
        </a:p>
      </dgm:t>
    </dgm:pt>
    <dgm:pt modelId="{A9444B86-5EE9-4812-A24E-421244209E6B}" type="sibTrans" cxnId="{2C9CE645-62DB-496D-8638-59CC7AD52574}">
      <dgm:prSet/>
      <dgm:spPr/>
      <dgm:t>
        <a:bodyPr/>
        <a:lstStyle/>
        <a:p>
          <a:endParaRPr lang="en-US"/>
        </a:p>
      </dgm:t>
    </dgm:pt>
    <dgm:pt modelId="{3E7BCA89-E6C3-4C29-889C-65F60CA71BE4}">
      <dgm:prSet/>
      <dgm:spPr/>
      <dgm:t>
        <a:bodyPr/>
        <a:lstStyle/>
        <a:p>
          <a:r>
            <a:rPr lang="vi-VN" dirty="0"/>
            <a:t>-  Quản lý người dùng </a:t>
          </a:r>
          <a:endParaRPr lang="en-US" dirty="0"/>
        </a:p>
      </dgm:t>
    </dgm:pt>
    <dgm:pt modelId="{A0694596-EA90-4E4A-AA95-27807C8FC028}" type="parTrans" cxnId="{C2A84D05-4DFE-4503-B5D9-3790DEC354C9}">
      <dgm:prSet/>
      <dgm:spPr/>
      <dgm:t>
        <a:bodyPr/>
        <a:lstStyle/>
        <a:p>
          <a:endParaRPr lang="en-US"/>
        </a:p>
      </dgm:t>
    </dgm:pt>
    <dgm:pt modelId="{466529DB-3A59-4D19-A149-C106CBA299C2}" type="sibTrans" cxnId="{C2A84D05-4DFE-4503-B5D9-3790DEC354C9}">
      <dgm:prSet/>
      <dgm:spPr/>
      <dgm:t>
        <a:bodyPr/>
        <a:lstStyle/>
        <a:p>
          <a:endParaRPr lang="en-US"/>
        </a:p>
      </dgm:t>
    </dgm:pt>
    <dgm:pt modelId="{74E9A153-EB59-4DEA-84A3-DC769A7DE1B5}">
      <dgm:prSet/>
      <dgm:spPr/>
      <dgm:t>
        <a:bodyPr/>
        <a:lstStyle/>
        <a:p>
          <a:r>
            <a:rPr lang="vi-VN"/>
            <a:t>- Xem đánh giá sản phẩm</a:t>
          </a:r>
          <a:endParaRPr lang="en-US"/>
        </a:p>
      </dgm:t>
    </dgm:pt>
    <dgm:pt modelId="{0ED5D8CD-5002-4D82-8FF2-FECE4C2974E3}" type="parTrans" cxnId="{F649FFF0-95B6-4FB3-A378-BD01E88001CA}">
      <dgm:prSet/>
      <dgm:spPr/>
      <dgm:t>
        <a:bodyPr/>
        <a:lstStyle/>
        <a:p>
          <a:endParaRPr lang="en-US"/>
        </a:p>
      </dgm:t>
    </dgm:pt>
    <dgm:pt modelId="{3B3B0EB9-8FFC-446D-82CD-C9F22EDDE92C}" type="sibTrans" cxnId="{F649FFF0-95B6-4FB3-A378-BD01E88001CA}">
      <dgm:prSet/>
      <dgm:spPr/>
      <dgm:t>
        <a:bodyPr/>
        <a:lstStyle/>
        <a:p>
          <a:endParaRPr lang="en-US"/>
        </a:p>
      </dgm:t>
    </dgm:pt>
    <dgm:pt modelId="{B4328A15-755E-4F2F-99D8-77626E8C0DD7}" type="pres">
      <dgm:prSet presAssocID="{5F7E1AD9-C452-40E2-9E04-67140686F446}" presName="outerComposite" presStyleCnt="0">
        <dgm:presLayoutVars>
          <dgm:chMax val="5"/>
          <dgm:dir/>
          <dgm:resizeHandles val="exact"/>
        </dgm:presLayoutVars>
      </dgm:prSet>
      <dgm:spPr/>
    </dgm:pt>
    <dgm:pt modelId="{4AFBAE90-C87F-4B46-AB16-8D41FCBCD2B3}" type="pres">
      <dgm:prSet presAssocID="{5F7E1AD9-C452-40E2-9E04-67140686F446}" presName="dummyMaxCanvas" presStyleCnt="0">
        <dgm:presLayoutVars/>
      </dgm:prSet>
      <dgm:spPr/>
    </dgm:pt>
    <dgm:pt modelId="{EDFEFAE0-DB3C-4A0D-B1DD-5172777A6BDF}" type="pres">
      <dgm:prSet presAssocID="{5F7E1AD9-C452-40E2-9E04-67140686F446}" presName="ThreeNodes_1" presStyleLbl="node1" presStyleIdx="0" presStyleCnt="3">
        <dgm:presLayoutVars>
          <dgm:bulletEnabled val="1"/>
        </dgm:presLayoutVars>
      </dgm:prSet>
      <dgm:spPr/>
    </dgm:pt>
    <dgm:pt modelId="{E1319534-519A-4855-A03A-BDDFD100F2B1}" type="pres">
      <dgm:prSet presAssocID="{5F7E1AD9-C452-40E2-9E04-67140686F446}" presName="ThreeNodes_2" presStyleLbl="node1" presStyleIdx="1" presStyleCnt="3">
        <dgm:presLayoutVars>
          <dgm:bulletEnabled val="1"/>
        </dgm:presLayoutVars>
      </dgm:prSet>
      <dgm:spPr/>
    </dgm:pt>
    <dgm:pt modelId="{2727ECAB-E82C-4F79-BC9D-81D06DCEC873}" type="pres">
      <dgm:prSet presAssocID="{5F7E1AD9-C452-40E2-9E04-67140686F446}" presName="ThreeNodes_3" presStyleLbl="node1" presStyleIdx="2" presStyleCnt="3">
        <dgm:presLayoutVars>
          <dgm:bulletEnabled val="1"/>
        </dgm:presLayoutVars>
      </dgm:prSet>
      <dgm:spPr/>
    </dgm:pt>
    <dgm:pt modelId="{01EE6B7F-A1E5-40D6-9E81-A12A26FBDB35}" type="pres">
      <dgm:prSet presAssocID="{5F7E1AD9-C452-40E2-9E04-67140686F446}" presName="ThreeConn_1-2" presStyleLbl="fgAccFollowNode1" presStyleIdx="0" presStyleCnt="2">
        <dgm:presLayoutVars>
          <dgm:bulletEnabled val="1"/>
        </dgm:presLayoutVars>
      </dgm:prSet>
      <dgm:spPr/>
    </dgm:pt>
    <dgm:pt modelId="{A4CF8F86-605B-41A6-938F-D6BEFC12DBAA}" type="pres">
      <dgm:prSet presAssocID="{5F7E1AD9-C452-40E2-9E04-67140686F446}" presName="ThreeConn_2-3" presStyleLbl="fgAccFollowNode1" presStyleIdx="1" presStyleCnt="2">
        <dgm:presLayoutVars>
          <dgm:bulletEnabled val="1"/>
        </dgm:presLayoutVars>
      </dgm:prSet>
      <dgm:spPr/>
    </dgm:pt>
    <dgm:pt modelId="{609E21A3-0280-4136-8D72-E02D0FAA807E}" type="pres">
      <dgm:prSet presAssocID="{5F7E1AD9-C452-40E2-9E04-67140686F446}" presName="ThreeNodes_1_text" presStyleLbl="node1" presStyleIdx="2" presStyleCnt="3">
        <dgm:presLayoutVars>
          <dgm:bulletEnabled val="1"/>
        </dgm:presLayoutVars>
      </dgm:prSet>
      <dgm:spPr/>
    </dgm:pt>
    <dgm:pt modelId="{2C889545-8CF2-4936-BF51-1A1BA28A6293}" type="pres">
      <dgm:prSet presAssocID="{5F7E1AD9-C452-40E2-9E04-67140686F446}" presName="ThreeNodes_2_text" presStyleLbl="node1" presStyleIdx="2" presStyleCnt="3">
        <dgm:presLayoutVars>
          <dgm:bulletEnabled val="1"/>
        </dgm:presLayoutVars>
      </dgm:prSet>
      <dgm:spPr/>
    </dgm:pt>
    <dgm:pt modelId="{1536CE98-E7AE-4812-BF98-DEB81DF6341E}" type="pres">
      <dgm:prSet presAssocID="{5F7E1AD9-C452-40E2-9E04-67140686F446}" presName="ThreeNodes_3_text" presStyleLbl="node1" presStyleIdx="2" presStyleCnt="3">
        <dgm:presLayoutVars>
          <dgm:bulletEnabled val="1"/>
        </dgm:presLayoutVars>
      </dgm:prSet>
      <dgm:spPr/>
    </dgm:pt>
  </dgm:ptLst>
  <dgm:cxnLst>
    <dgm:cxn modelId="{C2A84D05-4DFE-4503-B5D9-3790DEC354C9}" srcId="{5F7E1AD9-C452-40E2-9E04-67140686F446}" destId="{3E7BCA89-E6C3-4C29-889C-65F60CA71BE4}" srcOrd="1" destOrd="0" parTransId="{A0694596-EA90-4E4A-AA95-27807C8FC028}" sibTransId="{466529DB-3A59-4D19-A149-C106CBA299C2}"/>
    <dgm:cxn modelId="{E4F79B1C-A7AF-4B54-BC9B-7D410FE4DACB}" type="presOf" srcId="{466529DB-3A59-4D19-A149-C106CBA299C2}" destId="{A4CF8F86-605B-41A6-938F-D6BEFC12DBAA}" srcOrd="0" destOrd="0" presId="urn:microsoft.com/office/officeart/2005/8/layout/vProcess5"/>
    <dgm:cxn modelId="{3FE77263-B412-4996-B64B-43914E4E2251}" type="presOf" srcId="{3E7BCA89-E6C3-4C29-889C-65F60CA71BE4}" destId="{2C889545-8CF2-4936-BF51-1A1BA28A6293}" srcOrd="1" destOrd="0" presId="urn:microsoft.com/office/officeart/2005/8/layout/vProcess5"/>
    <dgm:cxn modelId="{2C9CE645-62DB-496D-8638-59CC7AD52574}" srcId="{5F7E1AD9-C452-40E2-9E04-67140686F446}" destId="{8B6088E9-41A6-4F21-83B7-855DE96AF350}" srcOrd="0" destOrd="0" parTransId="{5FC9B6C5-74F4-4F29-B3FF-DCFCEBA6E3AD}" sibTransId="{A9444B86-5EE9-4812-A24E-421244209E6B}"/>
    <dgm:cxn modelId="{00069868-3BF8-4A0B-8EEA-1B6BC003392F}" type="presOf" srcId="{A9444B86-5EE9-4812-A24E-421244209E6B}" destId="{01EE6B7F-A1E5-40D6-9E81-A12A26FBDB35}" srcOrd="0" destOrd="0" presId="urn:microsoft.com/office/officeart/2005/8/layout/vProcess5"/>
    <dgm:cxn modelId="{09E0464B-4C76-46AE-BE77-3AC46E5CDD36}" type="presOf" srcId="{74E9A153-EB59-4DEA-84A3-DC769A7DE1B5}" destId="{2727ECAB-E82C-4F79-BC9D-81D06DCEC873}" srcOrd="0" destOrd="0" presId="urn:microsoft.com/office/officeart/2005/8/layout/vProcess5"/>
    <dgm:cxn modelId="{02619750-7B68-4000-83F5-378399FD1ECD}" type="presOf" srcId="{8B6088E9-41A6-4F21-83B7-855DE96AF350}" destId="{609E21A3-0280-4136-8D72-E02D0FAA807E}" srcOrd="1" destOrd="0" presId="urn:microsoft.com/office/officeart/2005/8/layout/vProcess5"/>
    <dgm:cxn modelId="{DCC6DBD2-97F4-4969-A1DA-E3060A8E2D82}" type="presOf" srcId="{3E7BCA89-E6C3-4C29-889C-65F60CA71BE4}" destId="{E1319534-519A-4855-A03A-BDDFD100F2B1}" srcOrd="0" destOrd="0" presId="urn:microsoft.com/office/officeart/2005/8/layout/vProcess5"/>
    <dgm:cxn modelId="{AA75D9E1-4FEB-40A8-8551-391B28173BA4}" type="presOf" srcId="{74E9A153-EB59-4DEA-84A3-DC769A7DE1B5}" destId="{1536CE98-E7AE-4812-BF98-DEB81DF6341E}" srcOrd="1" destOrd="0" presId="urn:microsoft.com/office/officeart/2005/8/layout/vProcess5"/>
    <dgm:cxn modelId="{4C0F19E5-8B45-48FA-BB5F-FBA66DD3D19C}" type="presOf" srcId="{5F7E1AD9-C452-40E2-9E04-67140686F446}" destId="{B4328A15-755E-4F2F-99D8-77626E8C0DD7}" srcOrd="0" destOrd="0" presId="urn:microsoft.com/office/officeart/2005/8/layout/vProcess5"/>
    <dgm:cxn modelId="{F649FFF0-95B6-4FB3-A378-BD01E88001CA}" srcId="{5F7E1AD9-C452-40E2-9E04-67140686F446}" destId="{74E9A153-EB59-4DEA-84A3-DC769A7DE1B5}" srcOrd="2" destOrd="0" parTransId="{0ED5D8CD-5002-4D82-8FF2-FECE4C2974E3}" sibTransId="{3B3B0EB9-8FFC-446D-82CD-C9F22EDDE92C}"/>
    <dgm:cxn modelId="{A950BFF3-6EC8-4248-96FB-28B63C715CCC}" type="presOf" srcId="{8B6088E9-41A6-4F21-83B7-855DE96AF350}" destId="{EDFEFAE0-DB3C-4A0D-B1DD-5172777A6BDF}" srcOrd="0" destOrd="0" presId="urn:microsoft.com/office/officeart/2005/8/layout/vProcess5"/>
    <dgm:cxn modelId="{D58C0CD5-F1B3-4D90-B68E-D8AFC23B162B}" type="presParOf" srcId="{B4328A15-755E-4F2F-99D8-77626E8C0DD7}" destId="{4AFBAE90-C87F-4B46-AB16-8D41FCBCD2B3}" srcOrd="0" destOrd="0" presId="urn:microsoft.com/office/officeart/2005/8/layout/vProcess5"/>
    <dgm:cxn modelId="{81445AAC-AF59-45C3-A165-D549247CB9E5}" type="presParOf" srcId="{B4328A15-755E-4F2F-99D8-77626E8C0DD7}" destId="{EDFEFAE0-DB3C-4A0D-B1DD-5172777A6BDF}" srcOrd="1" destOrd="0" presId="urn:microsoft.com/office/officeart/2005/8/layout/vProcess5"/>
    <dgm:cxn modelId="{4EDAEEF8-B8D2-4DE5-ACC6-19936B0475F0}" type="presParOf" srcId="{B4328A15-755E-4F2F-99D8-77626E8C0DD7}" destId="{E1319534-519A-4855-A03A-BDDFD100F2B1}" srcOrd="2" destOrd="0" presId="urn:microsoft.com/office/officeart/2005/8/layout/vProcess5"/>
    <dgm:cxn modelId="{1111C237-8A77-450C-A059-16F54A349ED5}" type="presParOf" srcId="{B4328A15-755E-4F2F-99D8-77626E8C0DD7}" destId="{2727ECAB-E82C-4F79-BC9D-81D06DCEC873}" srcOrd="3" destOrd="0" presId="urn:microsoft.com/office/officeart/2005/8/layout/vProcess5"/>
    <dgm:cxn modelId="{B14F260A-2E70-451E-807C-7AEA7165D3CC}" type="presParOf" srcId="{B4328A15-755E-4F2F-99D8-77626E8C0DD7}" destId="{01EE6B7F-A1E5-40D6-9E81-A12A26FBDB35}" srcOrd="4" destOrd="0" presId="urn:microsoft.com/office/officeart/2005/8/layout/vProcess5"/>
    <dgm:cxn modelId="{E12A3F4F-0A56-4386-926F-4F13182E2B3B}" type="presParOf" srcId="{B4328A15-755E-4F2F-99D8-77626E8C0DD7}" destId="{A4CF8F86-605B-41A6-938F-D6BEFC12DBAA}" srcOrd="5" destOrd="0" presId="urn:microsoft.com/office/officeart/2005/8/layout/vProcess5"/>
    <dgm:cxn modelId="{E09B5006-D093-47BC-829A-3EBC9927C2F5}" type="presParOf" srcId="{B4328A15-755E-4F2F-99D8-77626E8C0DD7}" destId="{609E21A3-0280-4136-8D72-E02D0FAA807E}" srcOrd="6" destOrd="0" presId="urn:microsoft.com/office/officeart/2005/8/layout/vProcess5"/>
    <dgm:cxn modelId="{CB69F4D5-C86A-4157-A054-E9653E0B016D}" type="presParOf" srcId="{B4328A15-755E-4F2F-99D8-77626E8C0DD7}" destId="{2C889545-8CF2-4936-BF51-1A1BA28A6293}" srcOrd="7" destOrd="0" presId="urn:microsoft.com/office/officeart/2005/8/layout/vProcess5"/>
    <dgm:cxn modelId="{40C99F52-8C98-42B4-B6BC-8D585493533E}" type="presParOf" srcId="{B4328A15-755E-4F2F-99D8-77626E8C0DD7}" destId="{1536CE98-E7AE-4812-BF98-DEB81DF6341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2876A-AF64-45E2-A851-D2CA5D0AD27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008ABD0-28D7-40FB-B328-29AB960C2B9A}">
      <dgm:prSet/>
      <dgm:spPr/>
      <dgm:t>
        <a:bodyPr/>
        <a:lstStyle/>
        <a:p>
          <a:r>
            <a:rPr lang="vi-VN"/>
            <a:t>- Đăng nhập/Đăng ký</a:t>
          </a:r>
          <a:endParaRPr lang="en-US"/>
        </a:p>
      </dgm:t>
    </dgm:pt>
    <dgm:pt modelId="{CF6A346E-37B9-4F45-880B-36EC22B28868}" type="parTrans" cxnId="{F661CF2B-F780-4C3F-B5CD-1EBF15818B2A}">
      <dgm:prSet/>
      <dgm:spPr/>
      <dgm:t>
        <a:bodyPr/>
        <a:lstStyle/>
        <a:p>
          <a:endParaRPr lang="en-US"/>
        </a:p>
      </dgm:t>
    </dgm:pt>
    <dgm:pt modelId="{67D65042-9569-46DC-A631-32193B549AD7}" type="sibTrans" cxnId="{F661CF2B-F780-4C3F-B5CD-1EBF15818B2A}">
      <dgm:prSet/>
      <dgm:spPr/>
      <dgm:t>
        <a:bodyPr/>
        <a:lstStyle/>
        <a:p>
          <a:endParaRPr lang="en-US"/>
        </a:p>
      </dgm:t>
    </dgm:pt>
    <dgm:pt modelId="{12E98A2B-B484-44D6-9AA8-E9635A719BCC}">
      <dgm:prSet/>
      <dgm:spPr/>
      <dgm:t>
        <a:bodyPr/>
        <a:lstStyle/>
        <a:p>
          <a:r>
            <a:rPr lang="vi-VN"/>
            <a:t>- Truy cập trang chủ</a:t>
          </a:r>
          <a:endParaRPr lang="en-US"/>
        </a:p>
      </dgm:t>
    </dgm:pt>
    <dgm:pt modelId="{121A86C1-371D-483E-9D9C-6AD4D8F130A8}" type="parTrans" cxnId="{7814C581-8954-45C7-8BE9-960D58F952F3}">
      <dgm:prSet/>
      <dgm:spPr/>
      <dgm:t>
        <a:bodyPr/>
        <a:lstStyle/>
        <a:p>
          <a:endParaRPr lang="en-US"/>
        </a:p>
      </dgm:t>
    </dgm:pt>
    <dgm:pt modelId="{9E8D0AD5-D792-47C7-B962-2BA3FBF9B607}" type="sibTrans" cxnId="{7814C581-8954-45C7-8BE9-960D58F952F3}">
      <dgm:prSet/>
      <dgm:spPr/>
      <dgm:t>
        <a:bodyPr/>
        <a:lstStyle/>
        <a:p>
          <a:endParaRPr lang="en-US"/>
        </a:p>
      </dgm:t>
    </dgm:pt>
    <dgm:pt modelId="{1851A804-E770-4DB2-B6DC-264A2B548A70}">
      <dgm:prSet/>
      <dgm:spPr/>
      <dgm:t>
        <a:bodyPr/>
        <a:lstStyle/>
        <a:p>
          <a:r>
            <a:rPr lang="vi-VN"/>
            <a:t>- Truy cập hình ảnh</a:t>
          </a:r>
          <a:endParaRPr lang="en-US"/>
        </a:p>
      </dgm:t>
    </dgm:pt>
    <dgm:pt modelId="{1A69B040-06BF-4A28-9ADE-E42B34E2A0F2}" type="parTrans" cxnId="{6AFFFE8C-8C3C-4F5B-9484-CD60FD32CD78}">
      <dgm:prSet/>
      <dgm:spPr/>
      <dgm:t>
        <a:bodyPr/>
        <a:lstStyle/>
        <a:p>
          <a:endParaRPr lang="en-US"/>
        </a:p>
      </dgm:t>
    </dgm:pt>
    <dgm:pt modelId="{66B7CBA7-494E-45E6-B5E6-4C4153B549FA}" type="sibTrans" cxnId="{6AFFFE8C-8C3C-4F5B-9484-CD60FD32CD78}">
      <dgm:prSet/>
      <dgm:spPr/>
      <dgm:t>
        <a:bodyPr/>
        <a:lstStyle/>
        <a:p>
          <a:endParaRPr lang="en-US"/>
        </a:p>
      </dgm:t>
    </dgm:pt>
    <dgm:pt modelId="{A9BE3FC5-C021-4DC3-872B-52845F1BEA13}">
      <dgm:prSet/>
      <dgm:spPr/>
      <dgm:t>
        <a:bodyPr/>
        <a:lstStyle/>
        <a:p>
          <a:r>
            <a:rPr lang="vi-VN"/>
            <a:t>- Truy cập album</a:t>
          </a:r>
          <a:endParaRPr lang="en-US"/>
        </a:p>
      </dgm:t>
    </dgm:pt>
    <dgm:pt modelId="{79754FBE-2140-4618-B3E6-FA82C62820B6}" type="parTrans" cxnId="{9D6C1DAF-7EEB-4768-A012-F795D27D7991}">
      <dgm:prSet/>
      <dgm:spPr/>
      <dgm:t>
        <a:bodyPr/>
        <a:lstStyle/>
        <a:p>
          <a:endParaRPr lang="en-US"/>
        </a:p>
      </dgm:t>
    </dgm:pt>
    <dgm:pt modelId="{D1D1E610-D0C1-4045-85BB-CF4D08BD6D84}" type="sibTrans" cxnId="{9D6C1DAF-7EEB-4768-A012-F795D27D7991}">
      <dgm:prSet/>
      <dgm:spPr/>
      <dgm:t>
        <a:bodyPr/>
        <a:lstStyle/>
        <a:p>
          <a:endParaRPr lang="en-US"/>
        </a:p>
      </dgm:t>
    </dgm:pt>
    <dgm:pt modelId="{12732D4F-9B06-4460-B43F-63310B4D8EE3}" type="pres">
      <dgm:prSet presAssocID="{47E2876A-AF64-45E2-A851-D2CA5D0AD273}" presName="linear" presStyleCnt="0">
        <dgm:presLayoutVars>
          <dgm:animLvl val="lvl"/>
          <dgm:resizeHandles val="exact"/>
        </dgm:presLayoutVars>
      </dgm:prSet>
      <dgm:spPr/>
    </dgm:pt>
    <dgm:pt modelId="{8FB9BD52-CAF7-4ED0-95E4-6BB10D03D05B}" type="pres">
      <dgm:prSet presAssocID="{F008ABD0-28D7-40FB-B328-29AB960C2B9A}" presName="parentText" presStyleLbl="node1" presStyleIdx="0" presStyleCnt="4">
        <dgm:presLayoutVars>
          <dgm:chMax val="0"/>
          <dgm:bulletEnabled val="1"/>
        </dgm:presLayoutVars>
      </dgm:prSet>
      <dgm:spPr/>
    </dgm:pt>
    <dgm:pt modelId="{E87E17F6-A891-4285-B549-4718A836F5EB}" type="pres">
      <dgm:prSet presAssocID="{67D65042-9569-46DC-A631-32193B549AD7}" presName="spacer" presStyleCnt="0"/>
      <dgm:spPr/>
    </dgm:pt>
    <dgm:pt modelId="{2A064CEB-F995-4BC7-9C0E-DF30B24970CC}" type="pres">
      <dgm:prSet presAssocID="{12E98A2B-B484-44D6-9AA8-E9635A719BCC}" presName="parentText" presStyleLbl="node1" presStyleIdx="1" presStyleCnt="4">
        <dgm:presLayoutVars>
          <dgm:chMax val="0"/>
          <dgm:bulletEnabled val="1"/>
        </dgm:presLayoutVars>
      </dgm:prSet>
      <dgm:spPr/>
    </dgm:pt>
    <dgm:pt modelId="{1AB7E1CC-5B24-427B-93D9-6360A828B20C}" type="pres">
      <dgm:prSet presAssocID="{9E8D0AD5-D792-47C7-B962-2BA3FBF9B607}" presName="spacer" presStyleCnt="0"/>
      <dgm:spPr/>
    </dgm:pt>
    <dgm:pt modelId="{7E560EC6-188C-4D1F-A22A-3481B148C91A}" type="pres">
      <dgm:prSet presAssocID="{1851A804-E770-4DB2-B6DC-264A2B548A70}" presName="parentText" presStyleLbl="node1" presStyleIdx="2" presStyleCnt="4">
        <dgm:presLayoutVars>
          <dgm:chMax val="0"/>
          <dgm:bulletEnabled val="1"/>
        </dgm:presLayoutVars>
      </dgm:prSet>
      <dgm:spPr/>
    </dgm:pt>
    <dgm:pt modelId="{7CBDA447-249F-4456-AAA5-4EDF43420328}" type="pres">
      <dgm:prSet presAssocID="{66B7CBA7-494E-45E6-B5E6-4C4153B549FA}" presName="spacer" presStyleCnt="0"/>
      <dgm:spPr/>
    </dgm:pt>
    <dgm:pt modelId="{C6446049-34F5-468F-9695-619101983FA6}" type="pres">
      <dgm:prSet presAssocID="{A9BE3FC5-C021-4DC3-872B-52845F1BEA13}" presName="parentText" presStyleLbl="node1" presStyleIdx="3" presStyleCnt="4">
        <dgm:presLayoutVars>
          <dgm:chMax val="0"/>
          <dgm:bulletEnabled val="1"/>
        </dgm:presLayoutVars>
      </dgm:prSet>
      <dgm:spPr/>
    </dgm:pt>
  </dgm:ptLst>
  <dgm:cxnLst>
    <dgm:cxn modelId="{F661CF2B-F780-4C3F-B5CD-1EBF15818B2A}" srcId="{47E2876A-AF64-45E2-A851-D2CA5D0AD273}" destId="{F008ABD0-28D7-40FB-B328-29AB960C2B9A}" srcOrd="0" destOrd="0" parTransId="{CF6A346E-37B9-4F45-880B-36EC22B28868}" sibTransId="{67D65042-9569-46DC-A631-32193B549AD7}"/>
    <dgm:cxn modelId="{D485D978-E701-435F-8588-9C9651A39725}" type="presOf" srcId="{1851A804-E770-4DB2-B6DC-264A2B548A70}" destId="{7E560EC6-188C-4D1F-A22A-3481B148C91A}" srcOrd="0" destOrd="0" presId="urn:microsoft.com/office/officeart/2005/8/layout/vList2"/>
    <dgm:cxn modelId="{7814C581-8954-45C7-8BE9-960D58F952F3}" srcId="{47E2876A-AF64-45E2-A851-D2CA5D0AD273}" destId="{12E98A2B-B484-44D6-9AA8-E9635A719BCC}" srcOrd="1" destOrd="0" parTransId="{121A86C1-371D-483E-9D9C-6AD4D8F130A8}" sibTransId="{9E8D0AD5-D792-47C7-B962-2BA3FBF9B607}"/>
    <dgm:cxn modelId="{6AFFFE8C-8C3C-4F5B-9484-CD60FD32CD78}" srcId="{47E2876A-AF64-45E2-A851-D2CA5D0AD273}" destId="{1851A804-E770-4DB2-B6DC-264A2B548A70}" srcOrd="2" destOrd="0" parTransId="{1A69B040-06BF-4A28-9ADE-E42B34E2A0F2}" sibTransId="{66B7CBA7-494E-45E6-B5E6-4C4153B549FA}"/>
    <dgm:cxn modelId="{9D6C1DAF-7EEB-4768-A012-F795D27D7991}" srcId="{47E2876A-AF64-45E2-A851-D2CA5D0AD273}" destId="{A9BE3FC5-C021-4DC3-872B-52845F1BEA13}" srcOrd="3" destOrd="0" parTransId="{79754FBE-2140-4618-B3E6-FA82C62820B6}" sibTransId="{D1D1E610-D0C1-4045-85BB-CF4D08BD6D84}"/>
    <dgm:cxn modelId="{7794C2B0-DCFE-43FC-A578-0A5AE661B6EA}" type="presOf" srcId="{47E2876A-AF64-45E2-A851-D2CA5D0AD273}" destId="{12732D4F-9B06-4460-B43F-63310B4D8EE3}" srcOrd="0" destOrd="0" presId="urn:microsoft.com/office/officeart/2005/8/layout/vList2"/>
    <dgm:cxn modelId="{E613B1CC-EF56-4846-AE5C-89832B30684C}" type="presOf" srcId="{F008ABD0-28D7-40FB-B328-29AB960C2B9A}" destId="{8FB9BD52-CAF7-4ED0-95E4-6BB10D03D05B}" srcOrd="0" destOrd="0" presId="urn:microsoft.com/office/officeart/2005/8/layout/vList2"/>
    <dgm:cxn modelId="{680CA4DF-BBE5-486E-A832-70AF1A118DC6}" type="presOf" srcId="{A9BE3FC5-C021-4DC3-872B-52845F1BEA13}" destId="{C6446049-34F5-468F-9695-619101983FA6}" srcOrd="0" destOrd="0" presId="urn:microsoft.com/office/officeart/2005/8/layout/vList2"/>
    <dgm:cxn modelId="{6566D8F4-E8EC-41B8-94ED-D4A66E69C18D}" type="presOf" srcId="{12E98A2B-B484-44D6-9AA8-E9635A719BCC}" destId="{2A064CEB-F995-4BC7-9C0E-DF30B24970CC}" srcOrd="0" destOrd="0" presId="urn:microsoft.com/office/officeart/2005/8/layout/vList2"/>
    <dgm:cxn modelId="{F22588A7-F4B7-4C75-9300-84DCC1FB8FBF}" type="presParOf" srcId="{12732D4F-9B06-4460-B43F-63310B4D8EE3}" destId="{8FB9BD52-CAF7-4ED0-95E4-6BB10D03D05B}" srcOrd="0" destOrd="0" presId="urn:microsoft.com/office/officeart/2005/8/layout/vList2"/>
    <dgm:cxn modelId="{A2C3B5E6-F760-40B6-87C8-3FBB78B4BE43}" type="presParOf" srcId="{12732D4F-9B06-4460-B43F-63310B4D8EE3}" destId="{E87E17F6-A891-4285-B549-4718A836F5EB}" srcOrd="1" destOrd="0" presId="urn:microsoft.com/office/officeart/2005/8/layout/vList2"/>
    <dgm:cxn modelId="{372065D7-9B6D-4254-99C2-778A60F18493}" type="presParOf" srcId="{12732D4F-9B06-4460-B43F-63310B4D8EE3}" destId="{2A064CEB-F995-4BC7-9C0E-DF30B24970CC}" srcOrd="2" destOrd="0" presId="urn:microsoft.com/office/officeart/2005/8/layout/vList2"/>
    <dgm:cxn modelId="{EE96378F-3A1D-48D1-88D8-C7DC2CDB67F0}" type="presParOf" srcId="{12732D4F-9B06-4460-B43F-63310B4D8EE3}" destId="{1AB7E1CC-5B24-427B-93D9-6360A828B20C}" srcOrd="3" destOrd="0" presId="urn:microsoft.com/office/officeart/2005/8/layout/vList2"/>
    <dgm:cxn modelId="{9FD3D988-4ACF-4F84-86C8-F727FDB19E75}" type="presParOf" srcId="{12732D4F-9B06-4460-B43F-63310B4D8EE3}" destId="{7E560EC6-188C-4D1F-A22A-3481B148C91A}" srcOrd="4" destOrd="0" presId="urn:microsoft.com/office/officeart/2005/8/layout/vList2"/>
    <dgm:cxn modelId="{4BDC6330-645E-4AF5-8DC9-D9410269ACD3}" type="presParOf" srcId="{12732D4F-9B06-4460-B43F-63310B4D8EE3}" destId="{7CBDA447-249F-4456-AAA5-4EDF43420328}" srcOrd="5" destOrd="0" presId="urn:microsoft.com/office/officeart/2005/8/layout/vList2"/>
    <dgm:cxn modelId="{3502A748-0D59-4503-92EC-5391D5FFAEAD}" type="presParOf" srcId="{12732D4F-9B06-4460-B43F-63310B4D8EE3}" destId="{C6446049-34F5-468F-9695-619101983FA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9BFB38-A0AD-42E3-89D9-4BA1A60BB6A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9D57EED5-1589-45BE-BEB6-D5EFA1F4A6DE}">
      <dgm:prSet custT="1"/>
      <dgm:spPr/>
      <dgm:t>
        <a:bodyPr/>
        <a:lstStyle/>
        <a:p>
          <a:r>
            <a:rPr lang="vi-VN" sz="2000" dirty="0"/>
            <a:t>- Quản lý đăng nhập </a:t>
          </a:r>
          <a:endParaRPr lang="en-US" sz="2000" dirty="0"/>
        </a:p>
      </dgm:t>
    </dgm:pt>
    <dgm:pt modelId="{258F75E5-FBC5-489B-AE5D-5C2C02C2299C}" type="parTrans" cxnId="{FA697B0C-E060-442F-A958-0199FBFDBE2B}">
      <dgm:prSet/>
      <dgm:spPr/>
      <dgm:t>
        <a:bodyPr/>
        <a:lstStyle/>
        <a:p>
          <a:endParaRPr lang="en-US"/>
        </a:p>
      </dgm:t>
    </dgm:pt>
    <dgm:pt modelId="{F87B5067-10FF-4D94-90A0-4B61A20D4A80}" type="sibTrans" cxnId="{FA697B0C-E060-442F-A958-0199FBFDBE2B}">
      <dgm:prSet/>
      <dgm:spPr/>
      <dgm:t>
        <a:bodyPr/>
        <a:lstStyle/>
        <a:p>
          <a:endParaRPr lang="en-US"/>
        </a:p>
      </dgm:t>
    </dgm:pt>
    <dgm:pt modelId="{B5EFFBC6-37C8-473F-93C8-047F4E48C4C4}">
      <dgm:prSet custT="1"/>
      <dgm:spPr/>
      <dgm:t>
        <a:bodyPr/>
        <a:lstStyle/>
        <a:p>
          <a:r>
            <a:rPr lang="vi-VN" sz="2000" dirty="0"/>
            <a:t>+ Đăng ký : Người dùng sẽ đăng ký một tài khoản để đăng nhập vào hệ thống </a:t>
          </a:r>
          <a:endParaRPr lang="en-US" sz="2000" dirty="0"/>
        </a:p>
      </dgm:t>
    </dgm:pt>
    <dgm:pt modelId="{64B9EDE7-A636-4856-B909-39E5D0A72509}" type="parTrans" cxnId="{24075818-DE23-480A-9E84-21EC84A873CE}">
      <dgm:prSet/>
      <dgm:spPr/>
      <dgm:t>
        <a:bodyPr/>
        <a:lstStyle/>
        <a:p>
          <a:endParaRPr lang="en-US"/>
        </a:p>
      </dgm:t>
    </dgm:pt>
    <dgm:pt modelId="{BA2C236F-D386-4D6D-8C4F-67AB5156CFCF}" type="sibTrans" cxnId="{24075818-DE23-480A-9E84-21EC84A873CE}">
      <dgm:prSet/>
      <dgm:spPr/>
      <dgm:t>
        <a:bodyPr/>
        <a:lstStyle/>
        <a:p>
          <a:endParaRPr lang="en-US"/>
        </a:p>
      </dgm:t>
    </dgm:pt>
    <dgm:pt modelId="{148DE10E-B029-45EC-81B3-95717F312241}">
      <dgm:prSet custT="1"/>
      <dgm:spPr/>
      <dgm:t>
        <a:bodyPr/>
        <a:lstStyle/>
        <a:p>
          <a:r>
            <a:rPr lang="vi-VN" sz="2000" dirty="0"/>
            <a:t>+ Đăng nhập : Người dùng sẽ đăng nhập vào hệ thống để sử dụng các </a:t>
          </a:r>
          <a:r>
            <a:rPr lang="vi-VN" sz="2000" dirty="0" err="1"/>
            <a:t>dich</a:t>
          </a:r>
          <a:r>
            <a:rPr lang="vi-VN" sz="2000" dirty="0"/>
            <a:t> vụ của hệ thống</a:t>
          </a:r>
          <a:endParaRPr lang="en-US" sz="2000" dirty="0"/>
        </a:p>
      </dgm:t>
    </dgm:pt>
    <dgm:pt modelId="{C537386F-B5A4-41B8-BC0D-A5AF6FA449C4}" type="parTrans" cxnId="{B12169AD-5CDA-439C-8550-81D5F03D2770}">
      <dgm:prSet/>
      <dgm:spPr/>
      <dgm:t>
        <a:bodyPr/>
        <a:lstStyle/>
        <a:p>
          <a:endParaRPr lang="en-US"/>
        </a:p>
      </dgm:t>
    </dgm:pt>
    <dgm:pt modelId="{6C74B438-DB3F-4A90-A82B-D4DC8F5D1179}" type="sibTrans" cxnId="{B12169AD-5CDA-439C-8550-81D5F03D2770}">
      <dgm:prSet/>
      <dgm:spPr/>
      <dgm:t>
        <a:bodyPr/>
        <a:lstStyle/>
        <a:p>
          <a:endParaRPr lang="en-US"/>
        </a:p>
      </dgm:t>
    </dgm:pt>
    <dgm:pt modelId="{CE4B107B-1F55-404A-B1E1-C51B56C417CE}">
      <dgm:prSet custT="1"/>
      <dgm:spPr/>
      <dgm:t>
        <a:bodyPr/>
        <a:lstStyle/>
        <a:p>
          <a:r>
            <a:rPr lang="vi-VN" sz="2000" dirty="0"/>
            <a:t>+ Phân quyền : Từ quá trình xác thực thì người dùng sẽ được ủy quyền vào hệ thống sẽ được sử dụng những dịch vụ nào và không được phép sử dụng những dịch vụ nào</a:t>
          </a:r>
          <a:endParaRPr lang="en-US" sz="2000" dirty="0"/>
        </a:p>
      </dgm:t>
    </dgm:pt>
    <dgm:pt modelId="{405DAB3E-1A74-4771-B849-208D0F49F2EF}" type="parTrans" cxnId="{76155583-C41E-492A-9298-9C7813ED2BC9}">
      <dgm:prSet/>
      <dgm:spPr/>
      <dgm:t>
        <a:bodyPr/>
        <a:lstStyle/>
        <a:p>
          <a:endParaRPr lang="en-US"/>
        </a:p>
      </dgm:t>
    </dgm:pt>
    <dgm:pt modelId="{7034C333-F2AD-4B44-8F05-FBD40FAA1755}" type="sibTrans" cxnId="{76155583-C41E-492A-9298-9C7813ED2BC9}">
      <dgm:prSet/>
      <dgm:spPr/>
      <dgm:t>
        <a:bodyPr/>
        <a:lstStyle/>
        <a:p>
          <a:endParaRPr lang="en-US"/>
        </a:p>
      </dgm:t>
    </dgm:pt>
    <dgm:pt modelId="{860D34AA-2453-4310-8532-985647EADEE4}" type="pres">
      <dgm:prSet presAssocID="{299BFB38-A0AD-42E3-89D9-4BA1A60BB6AE}" presName="Name0" presStyleCnt="0">
        <dgm:presLayoutVars>
          <dgm:dir/>
          <dgm:resizeHandles val="exact"/>
        </dgm:presLayoutVars>
      </dgm:prSet>
      <dgm:spPr/>
    </dgm:pt>
    <dgm:pt modelId="{18870F4A-B106-44EE-8DF8-6DBDB1DD7299}" type="pres">
      <dgm:prSet presAssocID="{9D57EED5-1589-45BE-BEB6-D5EFA1F4A6DE}" presName="node" presStyleLbl="node1" presStyleIdx="0" presStyleCnt="4">
        <dgm:presLayoutVars>
          <dgm:bulletEnabled val="1"/>
        </dgm:presLayoutVars>
      </dgm:prSet>
      <dgm:spPr/>
    </dgm:pt>
    <dgm:pt modelId="{909F7D18-8F80-4A03-BC45-BED10D909E5B}" type="pres">
      <dgm:prSet presAssocID="{F87B5067-10FF-4D94-90A0-4B61A20D4A80}" presName="sibTrans" presStyleLbl="sibTrans1D1" presStyleIdx="0" presStyleCnt="3"/>
      <dgm:spPr/>
    </dgm:pt>
    <dgm:pt modelId="{FF339EFA-556C-4455-9728-25D41103E721}" type="pres">
      <dgm:prSet presAssocID="{F87B5067-10FF-4D94-90A0-4B61A20D4A80}" presName="connectorText" presStyleLbl="sibTrans1D1" presStyleIdx="0" presStyleCnt="3"/>
      <dgm:spPr/>
    </dgm:pt>
    <dgm:pt modelId="{613E3A86-F42C-4BDA-AB84-7B1F3605C5C1}" type="pres">
      <dgm:prSet presAssocID="{B5EFFBC6-37C8-473F-93C8-047F4E48C4C4}" presName="node" presStyleLbl="node1" presStyleIdx="1" presStyleCnt="4" custScaleX="217168">
        <dgm:presLayoutVars>
          <dgm:bulletEnabled val="1"/>
        </dgm:presLayoutVars>
      </dgm:prSet>
      <dgm:spPr/>
    </dgm:pt>
    <dgm:pt modelId="{F1E185E6-A799-4C10-870C-FF167A437766}" type="pres">
      <dgm:prSet presAssocID="{BA2C236F-D386-4D6D-8C4F-67AB5156CFCF}" presName="sibTrans" presStyleLbl="sibTrans1D1" presStyleIdx="1" presStyleCnt="3"/>
      <dgm:spPr/>
    </dgm:pt>
    <dgm:pt modelId="{5BF474C6-DE14-42D4-9F77-B00541C2CCE0}" type="pres">
      <dgm:prSet presAssocID="{BA2C236F-D386-4D6D-8C4F-67AB5156CFCF}" presName="connectorText" presStyleLbl="sibTrans1D1" presStyleIdx="1" presStyleCnt="3"/>
      <dgm:spPr/>
    </dgm:pt>
    <dgm:pt modelId="{407AEE50-16A6-485C-832D-C3CA567162B4}" type="pres">
      <dgm:prSet presAssocID="{148DE10E-B029-45EC-81B3-95717F312241}" presName="node" presStyleLbl="node1" presStyleIdx="2" presStyleCnt="4" custScaleX="127708">
        <dgm:presLayoutVars>
          <dgm:bulletEnabled val="1"/>
        </dgm:presLayoutVars>
      </dgm:prSet>
      <dgm:spPr/>
    </dgm:pt>
    <dgm:pt modelId="{CD2A602C-754C-4A0A-A209-D729E7862051}" type="pres">
      <dgm:prSet presAssocID="{6C74B438-DB3F-4A90-A82B-D4DC8F5D1179}" presName="sibTrans" presStyleLbl="sibTrans1D1" presStyleIdx="2" presStyleCnt="3"/>
      <dgm:spPr/>
    </dgm:pt>
    <dgm:pt modelId="{B35AB46E-61A9-4C37-B335-73FB9E962050}" type="pres">
      <dgm:prSet presAssocID="{6C74B438-DB3F-4A90-A82B-D4DC8F5D1179}" presName="connectorText" presStyleLbl="sibTrans1D1" presStyleIdx="2" presStyleCnt="3"/>
      <dgm:spPr/>
    </dgm:pt>
    <dgm:pt modelId="{8D404F44-2F59-4BFA-A80A-949B373FBB85}" type="pres">
      <dgm:prSet presAssocID="{CE4B107B-1F55-404A-B1E1-C51B56C417CE}" presName="node" presStyleLbl="node1" presStyleIdx="3" presStyleCnt="4" custScaleX="165203" custLinFactNeighborX="1247">
        <dgm:presLayoutVars>
          <dgm:bulletEnabled val="1"/>
        </dgm:presLayoutVars>
      </dgm:prSet>
      <dgm:spPr/>
    </dgm:pt>
  </dgm:ptLst>
  <dgm:cxnLst>
    <dgm:cxn modelId="{FA697B0C-E060-442F-A958-0199FBFDBE2B}" srcId="{299BFB38-A0AD-42E3-89D9-4BA1A60BB6AE}" destId="{9D57EED5-1589-45BE-BEB6-D5EFA1F4A6DE}" srcOrd="0" destOrd="0" parTransId="{258F75E5-FBC5-489B-AE5D-5C2C02C2299C}" sibTransId="{F87B5067-10FF-4D94-90A0-4B61A20D4A80}"/>
    <dgm:cxn modelId="{24075818-DE23-480A-9E84-21EC84A873CE}" srcId="{299BFB38-A0AD-42E3-89D9-4BA1A60BB6AE}" destId="{B5EFFBC6-37C8-473F-93C8-047F4E48C4C4}" srcOrd="1" destOrd="0" parTransId="{64B9EDE7-A636-4856-B909-39E5D0A72509}" sibTransId="{BA2C236F-D386-4D6D-8C4F-67AB5156CFCF}"/>
    <dgm:cxn modelId="{4BC6FC1F-95FE-4C34-AB8F-F4DAFEB98DD8}" type="presOf" srcId="{B5EFFBC6-37C8-473F-93C8-047F4E48C4C4}" destId="{613E3A86-F42C-4BDA-AB84-7B1F3605C5C1}" srcOrd="0" destOrd="0" presId="urn:microsoft.com/office/officeart/2016/7/layout/RepeatingBendingProcessNew"/>
    <dgm:cxn modelId="{0590AD45-B21A-41C9-9467-12C9B34A7CCA}" type="presOf" srcId="{BA2C236F-D386-4D6D-8C4F-67AB5156CFCF}" destId="{F1E185E6-A799-4C10-870C-FF167A437766}" srcOrd="0" destOrd="0" presId="urn:microsoft.com/office/officeart/2016/7/layout/RepeatingBendingProcessNew"/>
    <dgm:cxn modelId="{4CF47366-F38A-4114-BE54-71777303B604}" type="presOf" srcId="{6C74B438-DB3F-4A90-A82B-D4DC8F5D1179}" destId="{B35AB46E-61A9-4C37-B335-73FB9E962050}" srcOrd="1" destOrd="0" presId="urn:microsoft.com/office/officeart/2016/7/layout/RepeatingBendingProcessNew"/>
    <dgm:cxn modelId="{DD771D53-3803-481B-9CDD-F0CDB6CD0E57}" type="presOf" srcId="{F87B5067-10FF-4D94-90A0-4B61A20D4A80}" destId="{FF339EFA-556C-4455-9728-25D41103E721}" srcOrd="1" destOrd="0" presId="urn:microsoft.com/office/officeart/2016/7/layout/RepeatingBendingProcessNew"/>
    <dgm:cxn modelId="{6EFAE07B-C4FA-459C-A7EF-8F26F71258AA}" type="presOf" srcId="{CE4B107B-1F55-404A-B1E1-C51B56C417CE}" destId="{8D404F44-2F59-4BFA-A80A-949B373FBB85}" srcOrd="0" destOrd="0" presId="urn:microsoft.com/office/officeart/2016/7/layout/RepeatingBendingProcessNew"/>
    <dgm:cxn modelId="{76155583-C41E-492A-9298-9C7813ED2BC9}" srcId="{299BFB38-A0AD-42E3-89D9-4BA1A60BB6AE}" destId="{CE4B107B-1F55-404A-B1E1-C51B56C417CE}" srcOrd="3" destOrd="0" parTransId="{405DAB3E-1A74-4771-B849-208D0F49F2EF}" sibTransId="{7034C333-F2AD-4B44-8F05-FBD40FAA1755}"/>
    <dgm:cxn modelId="{7BC41E8C-CAFB-4928-8AEE-0598464F5988}" type="presOf" srcId="{6C74B438-DB3F-4A90-A82B-D4DC8F5D1179}" destId="{CD2A602C-754C-4A0A-A209-D729E7862051}" srcOrd="0" destOrd="0" presId="urn:microsoft.com/office/officeart/2016/7/layout/RepeatingBendingProcessNew"/>
    <dgm:cxn modelId="{163A73A9-B06D-4FEA-B9BC-6DD15D1C28AD}" type="presOf" srcId="{F87B5067-10FF-4D94-90A0-4B61A20D4A80}" destId="{909F7D18-8F80-4A03-BC45-BED10D909E5B}" srcOrd="0" destOrd="0" presId="urn:microsoft.com/office/officeart/2016/7/layout/RepeatingBendingProcessNew"/>
    <dgm:cxn modelId="{B12169AD-5CDA-439C-8550-81D5F03D2770}" srcId="{299BFB38-A0AD-42E3-89D9-4BA1A60BB6AE}" destId="{148DE10E-B029-45EC-81B3-95717F312241}" srcOrd="2" destOrd="0" parTransId="{C537386F-B5A4-41B8-BC0D-A5AF6FA449C4}" sibTransId="{6C74B438-DB3F-4A90-A82B-D4DC8F5D1179}"/>
    <dgm:cxn modelId="{CA0BA6AF-B01E-46D5-8108-ECD974CB1259}" type="presOf" srcId="{9D57EED5-1589-45BE-BEB6-D5EFA1F4A6DE}" destId="{18870F4A-B106-44EE-8DF8-6DBDB1DD7299}" srcOrd="0" destOrd="0" presId="urn:microsoft.com/office/officeart/2016/7/layout/RepeatingBendingProcessNew"/>
    <dgm:cxn modelId="{5CC731C4-A3DC-4C5E-A51A-B0569D8B2700}" type="presOf" srcId="{BA2C236F-D386-4D6D-8C4F-67AB5156CFCF}" destId="{5BF474C6-DE14-42D4-9F77-B00541C2CCE0}" srcOrd="1" destOrd="0" presId="urn:microsoft.com/office/officeart/2016/7/layout/RepeatingBendingProcessNew"/>
    <dgm:cxn modelId="{FFCA2CF0-87B2-4062-A256-7DE884DE10C4}" type="presOf" srcId="{299BFB38-A0AD-42E3-89D9-4BA1A60BB6AE}" destId="{860D34AA-2453-4310-8532-985647EADEE4}" srcOrd="0" destOrd="0" presId="urn:microsoft.com/office/officeart/2016/7/layout/RepeatingBendingProcessNew"/>
    <dgm:cxn modelId="{C17441F5-433C-4954-901A-4779CD7C2517}" type="presOf" srcId="{148DE10E-B029-45EC-81B3-95717F312241}" destId="{407AEE50-16A6-485C-832D-C3CA567162B4}" srcOrd="0" destOrd="0" presId="urn:microsoft.com/office/officeart/2016/7/layout/RepeatingBendingProcessNew"/>
    <dgm:cxn modelId="{8B80AD08-4E86-4043-B3E5-79A41584E845}" type="presParOf" srcId="{860D34AA-2453-4310-8532-985647EADEE4}" destId="{18870F4A-B106-44EE-8DF8-6DBDB1DD7299}" srcOrd="0" destOrd="0" presId="urn:microsoft.com/office/officeart/2016/7/layout/RepeatingBendingProcessNew"/>
    <dgm:cxn modelId="{749FDC7F-6C55-48CA-8297-41137ED25161}" type="presParOf" srcId="{860D34AA-2453-4310-8532-985647EADEE4}" destId="{909F7D18-8F80-4A03-BC45-BED10D909E5B}" srcOrd="1" destOrd="0" presId="urn:microsoft.com/office/officeart/2016/7/layout/RepeatingBendingProcessNew"/>
    <dgm:cxn modelId="{0F1987C1-6DF1-4A3B-B798-928DD18DA7C8}" type="presParOf" srcId="{909F7D18-8F80-4A03-BC45-BED10D909E5B}" destId="{FF339EFA-556C-4455-9728-25D41103E721}" srcOrd="0" destOrd="0" presId="urn:microsoft.com/office/officeart/2016/7/layout/RepeatingBendingProcessNew"/>
    <dgm:cxn modelId="{507A4C4A-3602-4B0B-9A06-D35E9045BE9F}" type="presParOf" srcId="{860D34AA-2453-4310-8532-985647EADEE4}" destId="{613E3A86-F42C-4BDA-AB84-7B1F3605C5C1}" srcOrd="2" destOrd="0" presId="urn:microsoft.com/office/officeart/2016/7/layout/RepeatingBendingProcessNew"/>
    <dgm:cxn modelId="{41F3DB4D-0CD3-4483-887A-4BFD073CF06D}" type="presParOf" srcId="{860D34AA-2453-4310-8532-985647EADEE4}" destId="{F1E185E6-A799-4C10-870C-FF167A437766}" srcOrd="3" destOrd="0" presId="urn:microsoft.com/office/officeart/2016/7/layout/RepeatingBendingProcessNew"/>
    <dgm:cxn modelId="{BD0E7928-A155-47B0-8631-E61C50439F77}" type="presParOf" srcId="{F1E185E6-A799-4C10-870C-FF167A437766}" destId="{5BF474C6-DE14-42D4-9F77-B00541C2CCE0}" srcOrd="0" destOrd="0" presId="urn:microsoft.com/office/officeart/2016/7/layout/RepeatingBendingProcessNew"/>
    <dgm:cxn modelId="{7BBAEFCD-5A2D-4837-8A1D-C021989BF39A}" type="presParOf" srcId="{860D34AA-2453-4310-8532-985647EADEE4}" destId="{407AEE50-16A6-485C-832D-C3CA567162B4}" srcOrd="4" destOrd="0" presId="urn:microsoft.com/office/officeart/2016/7/layout/RepeatingBendingProcessNew"/>
    <dgm:cxn modelId="{917BA931-B3CE-4443-98E0-5F023DB1ABA3}" type="presParOf" srcId="{860D34AA-2453-4310-8532-985647EADEE4}" destId="{CD2A602C-754C-4A0A-A209-D729E7862051}" srcOrd="5" destOrd="0" presId="urn:microsoft.com/office/officeart/2016/7/layout/RepeatingBendingProcessNew"/>
    <dgm:cxn modelId="{E57ADD62-F6B3-44B9-8BD7-D772EC353EA8}" type="presParOf" srcId="{CD2A602C-754C-4A0A-A209-D729E7862051}" destId="{B35AB46E-61A9-4C37-B335-73FB9E962050}" srcOrd="0" destOrd="0" presId="urn:microsoft.com/office/officeart/2016/7/layout/RepeatingBendingProcessNew"/>
    <dgm:cxn modelId="{72AC60A1-9E8D-47D9-A40F-AB385D207F3C}" type="presParOf" srcId="{860D34AA-2453-4310-8532-985647EADEE4}" destId="{8D404F44-2F59-4BFA-A80A-949B373FBB85}"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D4C2FD-66A8-4DF5-A0D8-A934B14C8FC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35C6D8E4-495F-4F27-A649-BE28C5743C81}">
      <dgm:prSet/>
      <dgm:spPr/>
      <dgm:t>
        <a:bodyPr/>
        <a:lstStyle/>
        <a:p>
          <a:r>
            <a:rPr lang="vi-VN" dirty="0"/>
            <a:t>+ Tạo </a:t>
          </a:r>
          <a:r>
            <a:rPr lang="vi-VN" dirty="0" err="1"/>
            <a:t>album</a:t>
          </a:r>
          <a:r>
            <a:rPr lang="vi-VN" dirty="0"/>
            <a:t> mới: Người dùng có thể tạo </a:t>
          </a:r>
          <a:r>
            <a:rPr lang="vi-VN" dirty="0" err="1"/>
            <a:t>album</a:t>
          </a:r>
          <a:r>
            <a:rPr lang="vi-VN" dirty="0"/>
            <a:t> mới để tổ chức hình ảnh của mình theo chủ đề, dự án, hoặc sự kiện cụ thể. </a:t>
          </a:r>
          <a:endParaRPr lang="en-US" dirty="0"/>
        </a:p>
      </dgm:t>
    </dgm:pt>
    <dgm:pt modelId="{1B00A007-BCD2-46D9-823A-F7325CD4BCCE}" type="parTrans" cxnId="{2FBD52FB-C58E-44A4-95B1-AC8179C2ED0B}">
      <dgm:prSet/>
      <dgm:spPr/>
      <dgm:t>
        <a:bodyPr/>
        <a:lstStyle/>
        <a:p>
          <a:endParaRPr lang="en-US"/>
        </a:p>
      </dgm:t>
    </dgm:pt>
    <dgm:pt modelId="{A089279C-16E9-43BA-B0C6-B6BF9F2BFC8D}" type="sibTrans" cxnId="{2FBD52FB-C58E-44A4-95B1-AC8179C2ED0B}">
      <dgm:prSet/>
      <dgm:spPr/>
      <dgm:t>
        <a:bodyPr/>
        <a:lstStyle/>
        <a:p>
          <a:endParaRPr lang="en-US"/>
        </a:p>
      </dgm:t>
    </dgm:pt>
    <dgm:pt modelId="{F10A0406-9E13-4052-8EB9-F913E6AFF361}">
      <dgm:prSet/>
      <dgm:spPr/>
      <dgm:t>
        <a:bodyPr/>
        <a:lstStyle/>
        <a:p>
          <a:r>
            <a:rPr lang="vi-VN"/>
            <a:t>+ Sửa đổi album: Người dùng có thể chỉnh sửa thông tin của album như tên và mô tả sau khi đã tạo.</a:t>
          </a:r>
          <a:endParaRPr lang="en-US"/>
        </a:p>
      </dgm:t>
    </dgm:pt>
    <dgm:pt modelId="{AF840E92-D257-4426-B071-1C782DBB7A9B}" type="parTrans" cxnId="{98C27AE9-8529-49FD-ADAC-FC9E5A9E68B4}">
      <dgm:prSet/>
      <dgm:spPr/>
      <dgm:t>
        <a:bodyPr/>
        <a:lstStyle/>
        <a:p>
          <a:endParaRPr lang="en-US"/>
        </a:p>
      </dgm:t>
    </dgm:pt>
    <dgm:pt modelId="{40D8A963-E20C-4989-9A90-542BD00AD4E0}" type="sibTrans" cxnId="{98C27AE9-8529-49FD-ADAC-FC9E5A9E68B4}">
      <dgm:prSet/>
      <dgm:spPr/>
      <dgm:t>
        <a:bodyPr/>
        <a:lstStyle/>
        <a:p>
          <a:endParaRPr lang="en-US"/>
        </a:p>
      </dgm:t>
    </dgm:pt>
    <dgm:pt modelId="{3EE68C4E-2679-4317-A15D-E1BEF7C469A0}">
      <dgm:prSet/>
      <dgm:spPr/>
      <dgm:t>
        <a:bodyPr/>
        <a:lstStyle/>
        <a:p>
          <a:r>
            <a:rPr lang="vi-VN" dirty="0"/>
            <a:t>+ Xóa </a:t>
          </a:r>
          <a:r>
            <a:rPr lang="vi-VN" dirty="0" err="1"/>
            <a:t>album</a:t>
          </a:r>
          <a:r>
            <a:rPr lang="vi-VN" dirty="0"/>
            <a:t>: Người dùng có thể xóa </a:t>
          </a:r>
          <a:r>
            <a:rPr lang="vi-VN" dirty="0" err="1"/>
            <a:t>album</a:t>
          </a:r>
          <a:r>
            <a:rPr lang="vi-VN" dirty="0"/>
            <a:t> không cần thiết khỏi bộ sưu tập của họ. </a:t>
          </a:r>
          <a:endParaRPr lang="en-US" dirty="0"/>
        </a:p>
      </dgm:t>
    </dgm:pt>
    <dgm:pt modelId="{95687D0D-FEFF-48EC-AA29-CB9D74216FC8}" type="parTrans" cxnId="{1A1A039B-736D-4FA9-A86A-D2C8EBDD9280}">
      <dgm:prSet/>
      <dgm:spPr/>
      <dgm:t>
        <a:bodyPr/>
        <a:lstStyle/>
        <a:p>
          <a:endParaRPr lang="en-US"/>
        </a:p>
      </dgm:t>
    </dgm:pt>
    <dgm:pt modelId="{B7D8D726-F3D5-4635-9A5A-9C72EB9F28CF}" type="sibTrans" cxnId="{1A1A039B-736D-4FA9-A86A-D2C8EBDD9280}">
      <dgm:prSet/>
      <dgm:spPr/>
      <dgm:t>
        <a:bodyPr/>
        <a:lstStyle/>
        <a:p>
          <a:endParaRPr lang="en-US"/>
        </a:p>
      </dgm:t>
    </dgm:pt>
    <dgm:pt modelId="{208A32A2-5345-4F10-9D1D-3DBAFF33264D}">
      <dgm:prSet/>
      <dgm:spPr/>
      <dgm:t>
        <a:bodyPr/>
        <a:lstStyle/>
        <a:p>
          <a:r>
            <a:rPr lang="vi-VN" dirty="0"/>
            <a:t>+ Thêm và xóa ảnh từ </a:t>
          </a:r>
          <a:r>
            <a:rPr lang="vi-VN" dirty="0" err="1"/>
            <a:t>album</a:t>
          </a:r>
          <a:r>
            <a:rPr lang="vi-VN" dirty="0"/>
            <a:t>: Người dùng có thể thêm và xóa ảnh từ </a:t>
          </a:r>
          <a:r>
            <a:rPr lang="vi-VN" dirty="0" err="1"/>
            <a:t>album</a:t>
          </a:r>
          <a:r>
            <a:rPr lang="vi-VN" dirty="0"/>
            <a:t> của mình. </a:t>
          </a:r>
          <a:endParaRPr lang="en-US" dirty="0"/>
        </a:p>
      </dgm:t>
    </dgm:pt>
    <dgm:pt modelId="{8550331E-41B3-4E8A-8392-3E3DFC0EFD96}" type="parTrans" cxnId="{60B6BA9E-88C0-4BD6-9584-329E9B32C746}">
      <dgm:prSet/>
      <dgm:spPr/>
      <dgm:t>
        <a:bodyPr/>
        <a:lstStyle/>
        <a:p>
          <a:endParaRPr lang="en-US"/>
        </a:p>
      </dgm:t>
    </dgm:pt>
    <dgm:pt modelId="{7090E864-B487-46C4-84FE-AEBC804846C8}" type="sibTrans" cxnId="{60B6BA9E-88C0-4BD6-9584-329E9B32C746}">
      <dgm:prSet/>
      <dgm:spPr/>
      <dgm:t>
        <a:bodyPr/>
        <a:lstStyle/>
        <a:p>
          <a:endParaRPr lang="en-US"/>
        </a:p>
      </dgm:t>
    </dgm:pt>
    <dgm:pt modelId="{A43A10DF-2EAA-45C5-A423-3F991DB5B2E7}">
      <dgm:prSet/>
      <dgm:spPr/>
      <dgm:t>
        <a:bodyPr/>
        <a:lstStyle/>
        <a:p>
          <a:r>
            <a:rPr lang="vi-VN" dirty="0"/>
            <a:t>+ Xem danh sách </a:t>
          </a:r>
          <a:r>
            <a:rPr lang="vi-VN" dirty="0" err="1"/>
            <a:t>album</a:t>
          </a:r>
          <a:r>
            <a:rPr lang="vi-VN" dirty="0"/>
            <a:t> : Hệ thống cung cấp danh sách tất cả các </a:t>
          </a:r>
          <a:r>
            <a:rPr lang="vi-VN" dirty="0" err="1"/>
            <a:t>album</a:t>
          </a:r>
          <a:r>
            <a:rPr lang="vi-VN" dirty="0"/>
            <a:t> có sẵn để người dùng có thể dễ dàng truy cập và quản lý chúng.</a:t>
          </a:r>
          <a:endParaRPr lang="en-US" dirty="0"/>
        </a:p>
      </dgm:t>
    </dgm:pt>
    <dgm:pt modelId="{F3112140-8342-4C12-94A3-84EDFC22317D}" type="parTrans" cxnId="{6FDD3CC5-D11A-48BA-A647-4937D0FA7BB0}">
      <dgm:prSet/>
      <dgm:spPr/>
      <dgm:t>
        <a:bodyPr/>
        <a:lstStyle/>
        <a:p>
          <a:endParaRPr lang="en-US"/>
        </a:p>
      </dgm:t>
    </dgm:pt>
    <dgm:pt modelId="{5D28531C-1C79-479F-8E1C-83D59A35BCA7}" type="sibTrans" cxnId="{6FDD3CC5-D11A-48BA-A647-4937D0FA7BB0}">
      <dgm:prSet/>
      <dgm:spPr/>
      <dgm:t>
        <a:bodyPr/>
        <a:lstStyle/>
        <a:p>
          <a:endParaRPr lang="en-US"/>
        </a:p>
      </dgm:t>
    </dgm:pt>
    <dgm:pt modelId="{2273B300-C303-4DE2-9DD4-8A1E1D20A65A}" type="pres">
      <dgm:prSet presAssocID="{7AD4C2FD-66A8-4DF5-A0D8-A934B14C8FC7}" presName="diagram" presStyleCnt="0">
        <dgm:presLayoutVars>
          <dgm:dir/>
          <dgm:resizeHandles val="exact"/>
        </dgm:presLayoutVars>
      </dgm:prSet>
      <dgm:spPr/>
    </dgm:pt>
    <dgm:pt modelId="{EDB288A5-D02D-4D23-8830-A4B2BA6AD89B}" type="pres">
      <dgm:prSet presAssocID="{35C6D8E4-495F-4F27-A649-BE28C5743C81}" presName="node" presStyleLbl="node1" presStyleIdx="0" presStyleCnt="5">
        <dgm:presLayoutVars>
          <dgm:bulletEnabled val="1"/>
        </dgm:presLayoutVars>
      </dgm:prSet>
      <dgm:spPr/>
    </dgm:pt>
    <dgm:pt modelId="{ADBCC8A8-C44E-48CB-87BA-60AEDBCA74BD}" type="pres">
      <dgm:prSet presAssocID="{A089279C-16E9-43BA-B0C6-B6BF9F2BFC8D}" presName="sibTrans" presStyleCnt="0"/>
      <dgm:spPr/>
    </dgm:pt>
    <dgm:pt modelId="{DAEB6881-E0F5-418E-A3E4-683F9EC89D0F}" type="pres">
      <dgm:prSet presAssocID="{F10A0406-9E13-4052-8EB9-F913E6AFF361}" presName="node" presStyleLbl="node1" presStyleIdx="1" presStyleCnt="5">
        <dgm:presLayoutVars>
          <dgm:bulletEnabled val="1"/>
        </dgm:presLayoutVars>
      </dgm:prSet>
      <dgm:spPr/>
    </dgm:pt>
    <dgm:pt modelId="{FAA33094-6C27-47BB-A1F0-C3C414835266}" type="pres">
      <dgm:prSet presAssocID="{40D8A963-E20C-4989-9A90-542BD00AD4E0}" presName="sibTrans" presStyleCnt="0"/>
      <dgm:spPr/>
    </dgm:pt>
    <dgm:pt modelId="{556873EC-B12C-4E15-8E44-1E403D150F6D}" type="pres">
      <dgm:prSet presAssocID="{3EE68C4E-2679-4317-A15D-E1BEF7C469A0}" presName="node" presStyleLbl="node1" presStyleIdx="2" presStyleCnt="5">
        <dgm:presLayoutVars>
          <dgm:bulletEnabled val="1"/>
        </dgm:presLayoutVars>
      </dgm:prSet>
      <dgm:spPr/>
    </dgm:pt>
    <dgm:pt modelId="{1281DE06-5948-435D-84C3-C908F6E81EC5}" type="pres">
      <dgm:prSet presAssocID="{B7D8D726-F3D5-4635-9A5A-9C72EB9F28CF}" presName="sibTrans" presStyleCnt="0"/>
      <dgm:spPr/>
    </dgm:pt>
    <dgm:pt modelId="{966DC8BE-EF09-4F49-B71C-BFCFE93F87B1}" type="pres">
      <dgm:prSet presAssocID="{208A32A2-5345-4F10-9D1D-3DBAFF33264D}" presName="node" presStyleLbl="node1" presStyleIdx="3" presStyleCnt="5">
        <dgm:presLayoutVars>
          <dgm:bulletEnabled val="1"/>
        </dgm:presLayoutVars>
      </dgm:prSet>
      <dgm:spPr/>
    </dgm:pt>
    <dgm:pt modelId="{EA5D44EE-C49F-4A87-BFC1-4B418BB5CA2C}" type="pres">
      <dgm:prSet presAssocID="{7090E864-B487-46C4-84FE-AEBC804846C8}" presName="sibTrans" presStyleCnt="0"/>
      <dgm:spPr/>
    </dgm:pt>
    <dgm:pt modelId="{DF781308-B319-475D-920D-D8C710B129CF}" type="pres">
      <dgm:prSet presAssocID="{A43A10DF-2EAA-45C5-A423-3F991DB5B2E7}" presName="node" presStyleLbl="node1" presStyleIdx="4" presStyleCnt="5">
        <dgm:presLayoutVars>
          <dgm:bulletEnabled val="1"/>
        </dgm:presLayoutVars>
      </dgm:prSet>
      <dgm:spPr/>
    </dgm:pt>
  </dgm:ptLst>
  <dgm:cxnLst>
    <dgm:cxn modelId="{EC92323A-FE9A-4011-8180-FF0E7F90B4AB}" type="presOf" srcId="{F10A0406-9E13-4052-8EB9-F913E6AFF361}" destId="{DAEB6881-E0F5-418E-A3E4-683F9EC89D0F}" srcOrd="0" destOrd="0" presId="urn:microsoft.com/office/officeart/2005/8/layout/default"/>
    <dgm:cxn modelId="{F137D37C-AA77-4278-8F42-DC1E20B5D098}" type="presOf" srcId="{A43A10DF-2EAA-45C5-A423-3F991DB5B2E7}" destId="{DF781308-B319-475D-920D-D8C710B129CF}" srcOrd="0" destOrd="0" presId="urn:microsoft.com/office/officeart/2005/8/layout/default"/>
    <dgm:cxn modelId="{44ABE18A-3A78-43AB-B7B3-D7B30AE962DC}" type="presOf" srcId="{35C6D8E4-495F-4F27-A649-BE28C5743C81}" destId="{EDB288A5-D02D-4D23-8830-A4B2BA6AD89B}" srcOrd="0" destOrd="0" presId="urn:microsoft.com/office/officeart/2005/8/layout/default"/>
    <dgm:cxn modelId="{1A1A039B-736D-4FA9-A86A-D2C8EBDD9280}" srcId="{7AD4C2FD-66A8-4DF5-A0D8-A934B14C8FC7}" destId="{3EE68C4E-2679-4317-A15D-E1BEF7C469A0}" srcOrd="2" destOrd="0" parTransId="{95687D0D-FEFF-48EC-AA29-CB9D74216FC8}" sibTransId="{B7D8D726-F3D5-4635-9A5A-9C72EB9F28CF}"/>
    <dgm:cxn modelId="{60B6BA9E-88C0-4BD6-9584-329E9B32C746}" srcId="{7AD4C2FD-66A8-4DF5-A0D8-A934B14C8FC7}" destId="{208A32A2-5345-4F10-9D1D-3DBAFF33264D}" srcOrd="3" destOrd="0" parTransId="{8550331E-41B3-4E8A-8392-3E3DFC0EFD96}" sibTransId="{7090E864-B487-46C4-84FE-AEBC804846C8}"/>
    <dgm:cxn modelId="{6FDD3CC5-D11A-48BA-A647-4937D0FA7BB0}" srcId="{7AD4C2FD-66A8-4DF5-A0D8-A934B14C8FC7}" destId="{A43A10DF-2EAA-45C5-A423-3F991DB5B2E7}" srcOrd="4" destOrd="0" parTransId="{F3112140-8342-4C12-94A3-84EDFC22317D}" sibTransId="{5D28531C-1C79-479F-8E1C-83D59A35BCA7}"/>
    <dgm:cxn modelId="{B8DD33CD-44FD-4DD3-983F-ACF819CCFCD4}" type="presOf" srcId="{208A32A2-5345-4F10-9D1D-3DBAFF33264D}" destId="{966DC8BE-EF09-4F49-B71C-BFCFE93F87B1}" srcOrd="0" destOrd="0" presId="urn:microsoft.com/office/officeart/2005/8/layout/default"/>
    <dgm:cxn modelId="{DA0775D1-5D3D-4534-B94C-54B4EFF9722B}" type="presOf" srcId="{7AD4C2FD-66A8-4DF5-A0D8-A934B14C8FC7}" destId="{2273B300-C303-4DE2-9DD4-8A1E1D20A65A}" srcOrd="0" destOrd="0" presId="urn:microsoft.com/office/officeart/2005/8/layout/default"/>
    <dgm:cxn modelId="{723879D2-46DE-4A3B-AAA1-9BFC0EF05163}" type="presOf" srcId="{3EE68C4E-2679-4317-A15D-E1BEF7C469A0}" destId="{556873EC-B12C-4E15-8E44-1E403D150F6D}" srcOrd="0" destOrd="0" presId="urn:microsoft.com/office/officeart/2005/8/layout/default"/>
    <dgm:cxn modelId="{98C27AE9-8529-49FD-ADAC-FC9E5A9E68B4}" srcId="{7AD4C2FD-66A8-4DF5-A0D8-A934B14C8FC7}" destId="{F10A0406-9E13-4052-8EB9-F913E6AFF361}" srcOrd="1" destOrd="0" parTransId="{AF840E92-D257-4426-B071-1C782DBB7A9B}" sibTransId="{40D8A963-E20C-4989-9A90-542BD00AD4E0}"/>
    <dgm:cxn modelId="{2FBD52FB-C58E-44A4-95B1-AC8179C2ED0B}" srcId="{7AD4C2FD-66A8-4DF5-A0D8-A934B14C8FC7}" destId="{35C6D8E4-495F-4F27-A649-BE28C5743C81}" srcOrd="0" destOrd="0" parTransId="{1B00A007-BCD2-46D9-823A-F7325CD4BCCE}" sibTransId="{A089279C-16E9-43BA-B0C6-B6BF9F2BFC8D}"/>
    <dgm:cxn modelId="{70FFDEF8-F288-4D19-B037-C8B703513650}" type="presParOf" srcId="{2273B300-C303-4DE2-9DD4-8A1E1D20A65A}" destId="{EDB288A5-D02D-4D23-8830-A4B2BA6AD89B}" srcOrd="0" destOrd="0" presId="urn:microsoft.com/office/officeart/2005/8/layout/default"/>
    <dgm:cxn modelId="{2C6C55C4-922D-4C69-9450-E2883185D85D}" type="presParOf" srcId="{2273B300-C303-4DE2-9DD4-8A1E1D20A65A}" destId="{ADBCC8A8-C44E-48CB-87BA-60AEDBCA74BD}" srcOrd="1" destOrd="0" presId="urn:microsoft.com/office/officeart/2005/8/layout/default"/>
    <dgm:cxn modelId="{9EAD78AC-6412-4C67-B989-514971FA63F3}" type="presParOf" srcId="{2273B300-C303-4DE2-9DD4-8A1E1D20A65A}" destId="{DAEB6881-E0F5-418E-A3E4-683F9EC89D0F}" srcOrd="2" destOrd="0" presId="urn:microsoft.com/office/officeart/2005/8/layout/default"/>
    <dgm:cxn modelId="{343BFFAE-2C6B-4BAC-8D8D-968536809057}" type="presParOf" srcId="{2273B300-C303-4DE2-9DD4-8A1E1D20A65A}" destId="{FAA33094-6C27-47BB-A1F0-C3C414835266}" srcOrd="3" destOrd="0" presId="urn:microsoft.com/office/officeart/2005/8/layout/default"/>
    <dgm:cxn modelId="{E7AE7DFD-8A1C-4FA3-BE2B-7153591FFE9C}" type="presParOf" srcId="{2273B300-C303-4DE2-9DD4-8A1E1D20A65A}" destId="{556873EC-B12C-4E15-8E44-1E403D150F6D}" srcOrd="4" destOrd="0" presId="urn:microsoft.com/office/officeart/2005/8/layout/default"/>
    <dgm:cxn modelId="{692B4F2A-05E2-4E44-90D1-4996B45DF99B}" type="presParOf" srcId="{2273B300-C303-4DE2-9DD4-8A1E1D20A65A}" destId="{1281DE06-5948-435D-84C3-C908F6E81EC5}" srcOrd="5" destOrd="0" presId="urn:microsoft.com/office/officeart/2005/8/layout/default"/>
    <dgm:cxn modelId="{5B16BB5B-AE32-4A58-8F4D-7B462D9E738C}" type="presParOf" srcId="{2273B300-C303-4DE2-9DD4-8A1E1D20A65A}" destId="{966DC8BE-EF09-4F49-B71C-BFCFE93F87B1}" srcOrd="6" destOrd="0" presId="urn:microsoft.com/office/officeart/2005/8/layout/default"/>
    <dgm:cxn modelId="{ED6F077D-2F15-467D-87FF-AAF6B64E1E4E}" type="presParOf" srcId="{2273B300-C303-4DE2-9DD4-8A1E1D20A65A}" destId="{EA5D44EE-C49F-4A87-BFC1-4B418BB5CA2C}" srcOrd="7" destOrd="0" presId="urn:microsoft.com/office/officeart/2005/8/layout/default"/>
    <dgm:cxn modelId="{18311D11-1530-48EC-BE69-8DD3E885B130}" type="presParOf" srcId="{2273B300-C303-4DE2-9DD4-8A1E1D20A65A}" destId="{DF781308-B319-475D-920D-D8C710B129C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74FBFE-1F2D-4DB3-BB42-3D5E79C5FA5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6CD4011-0CFA-41F4-9101-14C2FA8D9F8F}">
      <dgm:prSet custT="1"/>
      <dgm:spPr/>
      <dgm:t>
        <a:bodyPr/>
        <a:lstStyle/>
        <a:p>
          <a:r>
            <a:rPr lang="vi-VN" sz="1600" dirty="0"/>
            <a:t>+ Lấy danh sách ảnh : Hệ thống cung cấp API để truy vấn và lấy danh sách tất cả các hình ảnh có sẵn trong cơ sở dữ liệu.</a:t>
          </a:r>
          <a:endParaRPr lang="en-US" sz="1600" dirty="0"/>
        </a:p>
      </dgm:t>
    </dgm:pt>
    <dgm:pt modelId="{633FD2ED-DA10-4BC9-9514-8DA9673419B5}" type="parTrans" cxnId="{4FEA5FBD-0F83-43E9-BD19-4D7979C10B89}">
      <dgm:prSet/>
      <dgm:spPr/>
      <dgm:t>
        <a:bodyPr/>
        <a:lstStyle/>
        <a:p>
          <a:endParaRPr lang="en-US"/>
        </a:p>
      </dgm:t>
    </dgm:pt>
    <dgm:pt modelId="{DF052D8E-21FF-4A80-A136-A82EBACF26FB}" type="sibTrans" cxnId="{4FEA5FBD-0F83-43E9-BD19-4D7979C10B89}">
      <dgm:prSet/>
      <dgm:spPr/>
      <dgm:t>
        <a:bodyPr/>
        <a:lstStyle/>
        <a:p>
          <a:endParaRPr lang="en-US"/>
        </a:p>
      </dgm:t>
    </dgm:pt>
    <dgm:pt modelId="{3A2E84CA-4AB1-4E1F-BFF4-62A09E4803A4}">
      <dgm:prSet custT="1"/>
      <dgm:spPr/>
      <dgm:t>
        <a:bodyPr/>
        <a:lstStyle/>
        <a:p>
          <a:r>
            <a:rPr lang="vi-VN" sz="1600" dirty="0"/>
            <a:t>+ Lấy ảnh theo </a:t>
          </a:r>
          <a:r>
            <a:rPr lang="vi-VN" sz="1600" dirty="0" err="1"/>
            <a:t>id</a:t>
          </a:r>
          <a:r>
            <a:rPr lang="vi-VN" sz="1600" dirty="0"/>
            <a:t> của ảnh : API cho phép người dùng truy vấn và lấy một ảnh cụ thể dựa trên ID của ảnh.</a:t>
          </a:r>
          <a:endParaRPr lang="en-US" sz="1600" dirty="0"/>
        </a:p>
      </dgm:t>
    </dgm:pt>
    <dgm:pt modelId="{24C3482D-78B4-4C33-A416-299CB5DD52DE}" type="parTrans" cxnId="{0CF00504-99DF-4EEC-9CAF-3788280829AA}">
      <dgm:prSet/>
      <dgm:spPr/>
      <dgm:t>
        <a:bodyPr/>
        <a:lstStyle/>
        <a:p>
          <a:endParaRPr lang="en-US"/>
        </a:p>
      </dgm:t>
    </dgm:pt>
    <dgm:pt modelId="{2F88A621-C4DC-4373-BD5E-F54043BA1BF5}" type="sibTrans" cxnId="{0CF00504-99DF-4EEC-9CAF-3788280829AA}">
      <dgm:prSet/>
      <dgm:spPr/>
      <dgm:t>
        <a:bodyPr/>
        <a:lstStyle/>
        <a:p>
          <a:endParaRPr lang="en-US"/>
        </a:p>
      </dgm:t>
    </dgm:pt>
    <dgm:pt modelId="{5410DA52-633C-4219-A136-380232694363}">
      <dgm:prSet custT="1"/>
      <dgm:spPr/>
      <dgm:t>
        <a:bodyPr/>
        <a:lstStyle/>
        <a:p>
          <a:r>
            <a:rPr lang="vi-VN" sz="1600" dirty="0"/>
            <a:t>+ </a:t>
          </a:r>
          <a:r>
            <a:rPr lang="vi-VN" sz="1600" dirty="0" err="1"/>
            <a:t>Upload</a:t>
          </a:r>
          <a:r>
            <a:rPr lang="vi-VN" sz="1600" dirty="0"/>
            <a:t> ảnh từ máy tính lên hệ thống : Giao diện người dùng cung cấp chức năng tải lên ảnh từ máy tính hoặc thiết bị di động. </a:t>
          </a:r>
          <a:endParaRPr lang="en-US" sz="1600" dirty="0"/>
        </a:p>
      </dgm:t>
    </dgm:pt>
    <dgm:pt modelId="{26C160EF-00BE-4E72-BC45-01C57ED327D5}" type="parTrans" cxnId="{407A1729-64C3-429B-891C-A298FD58BC16}">
      <dgm:prSet/>
      <dgm:spPr/>
      <dgm:t>
        <a:bodyPr/>
        <a:lstStyle/>
        <a:p>
          <a:endParaRPr lang="en-US"/>
        </a:p>
      </dgm:t>
    </dgm:pt>
    <dgm:pt modelId="{64AA646D-E103-42C7-8524-ECB93D117D55}" type="sibTrans" cxnId="{407A1729-64C3-429B-891C-A298FD58BC16}">
      <dgm:prSet/>
      <dgm:spPr/>
      <dgm:t>
        <a:bodyPr/>
        <a:lstStyle/>
        <a:p>
          <a:endParaRPr lang="en-US"/>
        </a:p>
      </dgm:t>
    </dgm:pt>
    <dgm:pt modelId="{5118F9F6-43C3-4342-9CCF-8631D62A7B5A}">
      <dgm:prSet custT="1"/>
      <dgm:spPr/>
      <dgm:t>
        <a:bodyPr/>
        <a:lstStyle/>
        <a:p>
          <a:r>
            <a:rPr lang="vi-VN" sz="1600" dirty="0"/>
            <a:t>+ Lưu ảnh về máy : Hệ thống cung cấp khả năng cho người dùng tải xuống hoặc lưu ảnh về máy tính hoặc thiết bị di động của họ.</a:t>
          </a:r>
          <a:endParaRPr lang="en-US" sz="1600" dirty="0"/>
        </a:p>
      </dgm:t>
    </dgm:pt>
    <dgm:pt modelId="{61AB021A-B641-40E2-BC59-4DC9E0601B47}" type="parTrans" cxnId="{E9ED7F10-EC29-45C6-99AA-A6977B61669C}">
      <dgm:prSet/>
      <dgm:spPr/>
      <dgm:t>
        <a:bodyPr/>
        <a:lstStyle/>
        <a:p>
          <a:endParaRPr lang="en-US"/>
        </a:p>
      </dgm:t>
    </dgm:pt>
    <dgm:pt modelId="{0124542D-411F-4E3D-9DC0-457CC5FC5A46}" type="sibTrans" cxnId="{E9ED7F10-EC29-45C6-99AA-A6977B61669C}">
      <dgm:prSet/>
      <dgm:spPr/>
      <dgm:t>
        <a:bodyPr/>
        <a:lstStyle/>
        <a:p>
          <a:endParaRPr lang="en-US"/>
        </a:p>
      </dgm:t>
    </dgm:pt>
    <dgm:pt modelId="{6E07DBBC-1B6A-454C-9559-B83F897B23E2}">
      <dgm:prSet custT="1"/>
      <dgm:spPr/>
      <dgm:t>
        <a:bodyPr/>
        <a:lstStyle/>
        <a:p>
          <a:r>
            <a:rPr lang="vi-VN" sz="1600" dirty="0"/>
            <a:t>+ Xóa ảnh : Người dùng có thể xóa các ảnh không cần thiết từ bộ sưu tập của mình. </a:t>
          </a:r>
          <a:endParaRPr lang="en-US" sz="1600" dirty="0"/>
        </a:p>
      </dgm:t>
    </dgm:pt>
    <dgm:pt modelId="{99A56951-78F5-40A7-A942-B8D96C183047}" type="parTrans" cxnId="{DDDFA25C-A67A-4275-8822-46AD6EC539E9}">
      <dgm:prSet/>
      <dgm:spPr/>
      <dgm:t>
        <a:bodyPr/>
        <a:lstStyle/>
        <a:p>
          <a:endParaRPr lang="en-US"/>
        </a:p>
      </dgm:t>
    </dgm:pt>
    <dgm:pt modelId="{FBF085B8-8209-458B-BD0A-3B9FED62C7AF}" type="sibTrans" cxnId="{DDDFA25C-A67A-4275-8822-46AD6EC539E9}">
      <dgm:prSet/>
      <dgm:spPr/>
      <dgm:t>
        <a:bodyPr/>
        <a:lstStyle/>
        <a:p>
          <a:endParaRPr lang="en-US"/>
        </a:p>
      </dgm:t>
    </dgm:pt>
    <dgm:pt modelId="{B5A3AF91-4054-4E1B-9F3F-848DBE399CF2}">
      <dgm:prSet custT="1"/>
      <dgm:spPr/>
      <dgm:t>
        <a:bodyPr/>
        <a:lstStyle/>
        <a:p>
          <a:r>
            <a:rPr lang="vi-VN" sz="1600" dirty="0"/>
            <a:t>+ Chia sẻ hình ảnh qua </a:t>
          </a:r>
          <a:r>
            <a:rPr lang="vi-VN" sz="1600" dirty="0" err="1"/>
            <a:t>email</a:t>
          </a:r>
          <a:r>
            <a:rPr lang="vi-VN" sz="1600" dirty="0"/>
            <a:t> : Giao diện người dùng cung cấp tính năng chia sẻ hình ảnh qua </a:t>
          </a:r>
          <a:r>
            <a:rPr lang="vi-VN" sz="1600" dirty="0" err="1"/>
            <a:t>email</a:t>
          </a:r>
          <a:r>
            <a:rPr lang="vi-VN" sz="1600" dirty="0"/>
            <a:t>. </a:t>
          </a:r>
          <a:endParaRPr lang="en-US" sz="1600" dirty="0"/>
        </a:p>
      </dgm:t>
    </dgm:pt>
    <dgm:pt modelId="{AA937412-E4BB-426B-A001-6600A664AC87}" type="parTrans" cxnId="{66A3E810-1299-42D4-A892-DD9B2FC4D023}">
      <dgm:prSet/>
      <dgm:spPr/>
      <dgm:t>
        <a:bodyPr/>
        <a:lstStyle/>
        <a:p>
          <a:endParaRPr lang="en-US"/>
        </a:p>
      </dgm:t>
    </dgm:pt>
    <dgm:pt modelId="{52AE48D5-A4B1-4371-8DB0-48519AC82B2B}" type="sibTrans" cxnId="{66A3E810-1299-42D4-A892-DD9B2FC4D023}">
      <dgm:prSet/>
      <dgm:spPr/>
      <dgm:t>
        <a:bodyPr/>
        <a:lstStyle/>
        <a:p>
          <a:endParaRPr lang="en-US"/>
        </a:p>
      </dgm:t>
    </dgm:pt>
    <dgm:pt modelId="{016E3516-A976-4FA4-A1B0-B603FDD393FE}">
      <dgm:prSet custT="1"/>
      <dgm:spPr/>
      <dgm:t>
        <a:bodyPr/>
        <a:lstStyle/>
        <a:p>
          <a:r>
            <a:rPr lang="vi-VN" sz="1600" dirty="0"/>
            <a:t>+ Tìm kiếm và phân loại ảnh : Hệ thống cung cấp tính năng tìm kiếm và lọc hình ảnh dựa trên các mục như tên ảnh, kích thước ảnh ......</a:t>
          </a:r>
          <a:endParaRPr lang="en-US" sz="1600" dirty="0"/>
        </a:p>
      </dgm:t>
    </dgm:pt>
    <dgm:pt modelId="{974932B1-7972-403C-97C4-A8DAE53883E0}" type="parTrans" cxnId="{C06A8017-0F5D-41C0-9EE2-2BD6EC8DB6F7}">
      <dgm:prSet/>
      <dgm:spPr/>
      <dgm:t>
        <a:bodyPr/>
        <a:lstStyle/>
        <a:p>
          <a:endParaRPr lang="en-US"/>
        </a:p>
      </dgm:t>
    </dgm:pt>
    <dgm:pt modelId="{73DFCE60-5BD4-4687-87A1-8A32803D2C39}" type="sibTrans" cxnId="{C06A8017-0F5D-41C0-9EE2-2BD6EC8DB6F7}">
      <dgm:prSet/>
      <dgm:spPr/>
      <dgm:t>
        <a:bodyPr/>
        <a:lstStyle/>
        <a:p>
          <a:endParaRPr lang="en-US"/>
        </a:p>
      </dgm:t>
    </dgm:pt>
    <dgm:pt modelId="{B421042D-DE06-4757-BED3-AFA75AB35B5D}" type="pres">
      <dgm:prSet presAssocID="{2474FBFE-1F2D-4DB3-BB42-3D5E79C5FA55}" presName="Name0" presStyleCnt="0">
        <dgm:presLayoutVars>
          <dgm:dir/>
          <dgm:resizeHandles val="exact"/>
        </dgm:presLayoutVars>
      </dgm:prSet>
      <dgm:spPr/>
    </dgm:pt>
    <dgm:pt modelId="{52ED043F-2E03-47DB-8AC1-B119371FAAB0}" type="pres">
      <dgm:prSet presAssocID="{26CD4011-0CFA-41F4-9101-14C2FA8D9F8F}" presName="node" presStyleLbl="node1" presStyleIdx="0" presStyleCnt="7" custScaleX="118848">
        <dgm:presLayoutVars>
          <dgm:bulletEnabled val="1"/>
        </dgm:presLayoutVars>
      </dgm:prSet>
      <dgm:spPr/>
    </dgm:pt>
    <dgm:pt modelId="{FE62968E-6E27-4112-B165-BC95E07E6594}" type="pres">
      <dgm:prSet presAssocID="{DF052D8E-21FF-4A80-A136-A82EBACF26FB}" presName="sibTrans" presStyleLbl="sibTrans1D1" presStyleIdx="0" presStyleCnt="6"/>
      <dgm:spPr/>
    </dgm:pt>
    <dgm:pt modelId="{6EC18779-2C67-47F9-88C3-FC44CF44B1E6}" type="pres">
      <dgm:prSet presAssocID="{DF052D8E-21FF-4A80-A136-A82EBACF26FB}" presName="connectorText" presStyleLbl="sibTrans1D1" presStyleIdx="0" presStyleCnt="6"/>
      <dgm:spPr/>
    </dgm:pt>
    <dgm:pt modelId="{9A6C659C-326E-41DC-B304-F0D45FD16B8E}" type="pres">
      <dgm:prSet presAssocID="{3A2E84CA-4AB1-4E1F-BFF4-62A09E4803A4}" presName="node" presStyleLbl="node1" presStyleIdx="1" presStyleCnt="7">
        <dgm:presLayoutVars>
          <dgm:bulletEnabled val="1"/>
        </dgm:presLayoutVars>
      </dgm:prSet>
      <dgm:spPr/>
    </dgm:pt>
    <dgm:pt modelId="{A481651E-C9DA-47A9-93CF-ACC2388EBAF4}" type="pres">
      <dgm:prSet presAssocID="{2F88A621-C4DC-4373-BD5E-F54043BA1BF5}" presName="sibTrans" presStyleLbl="sibTrans1D1" presStyleIdx="1" presStyleCnt="6"/>
      <dgm:spPr/>
    </dgm:pt>
    <dgm:pt modelId="{0A82CBB3-A95B-43DD-8515-A7D690628441}" type="pres">
      <dgm:prSet presAssocID="{2F88A621-C4DC-4373-BD5E-F54043BA1BF5}" presName="connectorText" presStyleLbl="sibTrans1D1" presStyleIdx="1" presStyleCnt="6"/>
      <dgm:spPr/>
    </dgm:pt>
    <dgm:pt modelId="{75DD3C04-873B-4D36-9FF1-F86D1D1E455F}" type="pres">
      <dgm:prSet presAssocID="{5410DA52-633C-4219-A136-380232694363}" presName="node" presStyleLbl="node1" presStyleIdx="2" presStyleCnt="7" custScaleX="173761">
        <dgm:presLayoutVars>
          <dgm:bulletEnabled val="1"/>
        </dgm:presLayoutVars>
      </dgm:prSet>
      <dgm:spPr/>
    </dgm:pt>
    <dgm:pt modelId="{8BFBC275-1A32-4BCF-AD90-62930A90F873}" type="pres">
      <dgm:prSet presAssocID="{64AA646D-E103-42C7-8524-ECB93D117D55}" presName="sibTrans" presStyleLbl="sibTrans1D1" presStyleIdx="2" presStyleCnt="6"/>
      <dgm:spPr/>
    </dgm:pt>
    <dgm:pt modelId="{436456CD-CD8F-4211-99DE-6D978D217A92}" type="pres">
      <dgm:prSet presAssocID="{64AA646D-E103-42C7-8524-ECB93D117D55}" presName="connectorText" presStyleLbl="sibTrans1D1" presStyleIdx="2" presStyleCnt="6"/>
      <dgm:spPr/>
    </dgm:pt>
    <dgm:pt modelId="{695A3746-B318-496D-93B2-937C06573B9F}" type="pres">
      <dgm:prSet presAssocID="{5118F9F6-43C3-4342-9CCF-8631D62A7B5A}" presName="node" presStyleLbl="node1" presStyleIdx="3" presStyleCnt="7" custScaleX="156134">
        <dgm:presLayoutVars>
          <dgm:bulletEnabled val="1"/>
        </dgm:presLayoutVars>
      </dgm:prSet>
      <dgm:spPr/>
    </dgm:pt>
    <dgm:pt modelId="{A192F25B-3968-4550-BC03-58AD882C4742}" type="pres">
      <dgm:prSet presAssocID="{0124542D-411F-4E3D-9DC0-457CC5FC5A46}" presName="sibTrans" presStyleLbl="sibTrans1D1" presStyleIdx="3" presStyleCnt="6"/>
      <dgm:spPr/>
    </dgm:pt>
    <dgm:pt modelId="{034F9EDC-0512-4325-B4A3-D0A4CD4BE0BA}" type="pres">
      <dgm:prSet presAssocID="{0124542D-411F-4E3D-9DC0-457CC5FC5A46}" presName="connectorText" presStyleLbl="sibTrans1D1" presStyleIdx="3" presStyleCnt="6"/>
      <dgm:spPr/>
    </dgm:pt>
    <dgm:pt modelId="{76ADFF2F-DA51-43F1-B409-9F659A4C7D83}" type="pres">
      <dgm:prSet presAssocID="{6E07DBBC-1B6A-454C-9559-B83F897B23E2}" presName="node" presStyleLbl="node1" presStyleIdx="4" presStyleCnt="7" custScaleX="181107">
        <dgm:presLayoutVars>
          <dgm:bulletEnabled val="1"/>
        </dgm:presLayoutVars>
      </dgm:prSet>
      <dgm:spPr/>
    </dgm:pt>
    <dgm:pt modelId="{B6D47A1D-052A-48A3-9C8E-8925AD0D36B1}" type="pres">
      <dgm:prSet presAssocID="{FBF085B8-8209-458B-BD0A-3B9FED62C7AF}" presName="sibTrans" presStyleLbl="sibTrans1D1" presStyleIdx="4" presStyleCnt="6"/>
      <dgm:spPr/>
    </dgm:pt>
    <dgm:pt modelId="{4A0413C9-DCAE-49F7-B0FD-389FE6B7B70E}" type="pres">
      <dgm:prSet presAssocID="{FBF085B8-8209-458B-BD0A-3B9FED62C7AF}" presName="connectorText" presStyleLbl="sibTrans1D1" presStyleIdx="4" presStyleCnt="6"/>
      <dgm:spPr/>
    </dgm:pt>
    <dgm:pt modelId="{0A489A8A-0958-41A6-9BE2-6D5A641B1D0C}" type="pres">
      <dgm:prSet presAssocID="{B5A3AF91-4054-4E1B-9F3F-848DBE399CF2}" presName="node" presStyleLbl="node1" presStyleIdx="5" presStyleCnt="7" custScaleX="202870">
        <dgm:presLayoutVars>
          <dgm:bulletEnabled val="1"/>
        </dgm:presLayoutVars>
      </dgm:prSet>
      <dgm:spPr/>
    </dgm:pt>
    <dgm:pt modelId="{85E90688-2AFD-4AAD-AF8C-DFC32932F7D0}" type="pres">
      <dgm:prSet presAssocID="{52AE48D5-A4B1-4371-8DB0-48519AC82B2B}" presName="sibTrans" presStyleLbl="sibTrans1D1" presStyleIdx="5" presStyleCnt="6"/>
      <dgm:spPr/>
    </dgm:pt>
    <dgm:pt modelId="{70C67532-7BC2-4904-959D-D51C06DF9D3E}" type="pres">
      <dgm:prSet presAssocID="{52AE48D5-A4B1-4371-8DB0-48519AC82B2B}" presName="connectorText" presStyleLbl="sibTrans1D1" presStyleIdx="5" presStyleCnt="6"/>
      <dgm:spPr/>
    </dgm:pt>
    <dgm:pt modelId="{2F8AA331-E934-4FC2-B0A3-52EA0303AFA1}" type="pres">
      <dgm:prSet presAssocID="{016E3516-A976-4FA4-A1B0-B603FDD393FE}" presName="node" presStyleLbl="node1" presStyleIdx="6" presStyleCnt="7" custScaleX="201871">
        <dgm:presLayoutVars>
          <dgm:bulletEnabled val="1"/>
        </dgm:presLayoutVars>
      </dgm:prSet>
      <dgm:spPr/>
    </dgm:pt>
  </dgm:ptLst>
  <dgm:cxnLst>
    <dgm:cxn modelId="{863F0402-A4D0-4785-98E5-FEC4D432AEB7}" type="presOf" srcId="{B5A3AF91-4054-4E1B-9F3F-848DBE399CF2}" destId="{0A489A8A-0958-41A6-9BE2-6D5A641B1D0C}" srcOrd="0" destOrd="0" presId="urn:microsoft.com/office/officeart/2016/7/layout/RepeatingBendingProcessNew"/>
    <dgm:cxn modelId="{0CF00504-99DF-4EEC-9CAF-3788280829AA}" srcId="{2474FBFE-1F2D-4DB3-BB42-3D5E79C5FA55}" destId="{3A2E84CA-4AB1-4E1F-BFF4-62A09E4803A4}" srcOrd="1" destOrd="0" parTransId="{24C3482D-78B4-4C33-A416-299CB5DD52DE}" sibTransId="{2F88A621-C4DC-4373-BD5E-F54043BA1BF5}"/>
    <dgm:cxn modelId="{438C930E-1E19-4E8E-AE03-E958F4CB23FD}" type="presOf" srcId="{6E07DBBC-1B6A-454C-9559-B83F897B23E2}" destId="{76ADFF2F-DA51-43F1-B409-9F659A4C7D83}" srcOrd="0" destOrd="0" presId="urn:microsoft.com/office/officeart/2016/7/layout/RepeatingBendingProcessNew"/>
    <dgm:cxn modelId="{E9ED7F10-EC29-45C6-99AA-A6977B61669C}" srcId="{2474FBFE-1F2D-4DB3-BB42-3D5E79C5FA55}" destId="{5118F9F6-43C3-4342-9CCF-8631D62A7B5A}" srcOrd="3" destOrd="0" parTransId="{61AB021A-B641-40E2-BC59-4DC9E0601B47}" sibTransId="{0124542D-411F-4E3D-9DC0-457CC5FC5A46}"/>
    <dgm:cxn modelId="{66A3E810-1299-42D4-A892-DD9B2FC4D023}" srcId="{2474FBFE-1F2D-4DB3-BB42-3D5E79C5FA55}" destId="{B5A3AF91-4054-4E1B-9F3F-848DBE399CF2}" srcOrd="5" destOrd="0" parTransId="{AA937412-E4BB-426B-A001-6600A664AC87}" sibTransId="{52AE48D5-A4B1-4371-8DB0-48519AC82B2B}"/>
    <dgm:cxn modelId="{CACED614-1467-4313-B3BF-F306A5E42106}" type="presOf" srcId="{DF052D8E-21FF-4A80-A136-A82EBACF26FB}" destId="{FE62968E-6E27-4112-B165-BC95E07E6594}" srcOrd="0" destOrd="0" presId="urn:microsoft.com/office/officeart/2016/7/layout/RepeatingBendingProcessNew"/>
    <dgm:cxn modelId="{520C2317-E4E5-41F5-8786-2A1B28E0C356}" type="presOf" srcId="{64AA646D-E103-42C7-8524-ECB93D117D55}" destId="{436456CD-CD8F-4211-99DE-6D978D217A92}" srcOrd="1" destOrd="0" presId="urn:microsoft.com/office/officeart/2016/7/layout/RepeatingBendingProcessNew"/>
    <dgm:cxn modelId="{C06A8017-0F5D-41C0-9EE2-2BD6EC8DB6F7}" srcId="{2474FBFE-1F2D-4DB3-BB42-3D5E79C5FA55}" destId="{016E3516-A976-4FA4-A1B0-B603FDD393FE}" srcOrd="6" destOrd="0" parTransId="{974932B1-7972-403C-97C4-A8DAE53883E0}" sibTransId="{73DFCE60-5BD4-4687-87A1-8A32803D2C39}"/>
    <dgm:cxn modelId="{407A1729-64C3-429B-891C-A298FD58BC16}" srcId="{2474FBFE-1F2D-4DB3-BB42-3D5E79C5FA55}" destId="{5410DA52-633C-4219-A136-380232694363}" srcOrd="2" destOrd="0" parTransId="{26C160EF-00BE-4E72-BC45-01C57ED327D5}" sibTransId="{64AA646D-E103-42C7-8524-ECB93D117D55}"/>
    <dgm:cxn modelId="{9A1BEB37-DE7B-461A-B873-10B59263126D}" type="presOf" srcId="{0124542D-411F-4E3D-9DC0-457CC5FC5A46}" destId="{A192F25B-3968-4550-BC03-58AD882C4742}" srcOrd="0" destOrd="0" presId="urn:microsoft.com/office/officeart/2016/7/layout/RepeatingBendingProcessNew"/>
    <dgm:cxn modelId="{DDDFA25C-A67A-4275-8822-46AD6EC539E9}" srcId="{2474FBFE-1F2D-4DB3-BB42-3D5E79C5FA55}" destId="{6E07DBBC-1B6A-454C-9559-B83F897B23E2}" srcOrd="4" destOrd="0" parTransId="{99A56951-78F5-40A7-A942-B8D96C183047}" sibTransId="{FBF085B8-8209-458B-BD0A-3B9FED62C7AF}"/>
    <dgm:cxn modelId="{69149A41-97E6-4856-829C-79C13DBBA096}" type="presOf" srcId="{2F88A621-C4DC-4373-BD5E-F54043BA1BF5}" destId="{A481651E-C9DA-47A9-93CF-ACC2388EBAF4}" srcOrd="0" destOrd="0" presId="urn:microsoft.com/office/officeart/2016/7/layout/RepeatingBendingProcessNew"/>
    <dgm:cxn modelId="{B2DD9D42-3D6D-419F-AD76-EE4B6EBC2E6E}" type="presOf" srcId="{FBF085B8-8209-458B-BD0A-3B9FED62C7AF}" destId="{4A0413C9-DCAE-49F7-B0FD-389FE6B7B70E}" srcOrd="1" destOrd="0" presId="urn:microsoft.com/office/officeart/2016/7/layout/RepeatingBendingProcessNew"/>
    <dgm:cxn modelId="{11045068-79CE-4437-97BB-FE8985F0DF17}" type="presOf" srcId="{3A2E84CA-4AB1-4E1F-BFF4-62A09E4803A4}" destId="{9A6C659C-326E-41DC-B304-F0D45FD16B8E}" srcOrd="0" destOrd="0" presId="urn:microsoft.com/office/officeart/2016/7/layout/RepeatingBendingProcessNew"/>
    <dgm:cxn modelId="{0C4A734D-EFCF-4ADE-A1CC-B6EFEFC3BC8C}" type="presOf" srcId="{DF052D8E-21FF-4A80-A136-A82EBACF26FB}" destId="{6EC18779-2C67-47F9-88C3-FC44CF44B1E6}" srcOrd="1" destOrd="0" presId="urn:microsoft.com/office/officeart/2016/7/layout/RepeatingBendingProcessNew"/>
    <dgm:cxn modelId="{BB59044F-B287-4C24-9512-EE1F77C506B8}" type="presOf" srcId="{26CD4011-0CFA-41F4-9101-14C2FA8D9F8F}" destId="{52ED043F-2E03-47DB-8AC1-B119371FAAB0}" srcOrd="0" destOrd="0" presId="urn:microsoft.com/office/officeart/2016/7/layout/RepeatingBendingProcessNew"/>
    <dgm:cxn modelId="{B181F56F-F00C-4727-977F-3253DFC64177}" type="presOf" srcId="{016E3516-A976-4FA4-A1B0-B603FDD393FE}" destId="{2F8AA331-E934-4FC2-B0A3-52EA0303AFA1}" srcOrd="0" destOrd="0" presId="urn:microsoft.com/office/officeart/2016/7/layout/RepeatingBendingProcessNew"/>
    <dgm:cxn modelId="{755F1276-29E7-40AE-9E77-283A809BD7AD}" type="presOf" srcId="{5118F9F6-43C3-4342-9CCF-8631D62A7B5A}" destId="{695A3746-B318-496D-93B2-937C06573B9F}" srcOrd="0" destOrd="0" presId="urn:microsoft.com/office/officeart/2016/7/layout/RepeatingBendingProcessNew"/>
    <dgm:cxn modelId="{9B1D7783-E994-46CF-ACA5-DC3A722CAF15}" type="presOf" srcId="{FBF085B8-8209-458B-BD0A-3B9FED62C7AF}" destId="{B6D47A1D-052A-48A3-9C8E-8925AD0D36B1}" srcOrd="0" destOrd="0" presId="urn:microsoft.com/office/officeart/2016/7/layout/RepeatingBendingProcessNew"/>
    <dgm:cxn modelId="{58D7D696-B10A-4271-B702-F34385F96C20}" type="presOf" srcId="{2F88A621-C4DC-4373-BD5E-F54043BA1BF5}" destId="{0A82CBB3-A95B-43DD-8515-A7D690628441}" srcOrd="1" destOrd="0" presId="urn:microsoft.com/office/officeart/2016/7/layout/RepeatingBendingProcessNew"/>
    <dgm:cxn modelId="{7507EDAC-D192-4917-B40B-AB56DA97E6AF}" type="presOf" srcId="{0124542D-411F-4E3D-9DC0-457CC5FC5A46}" destId="{034F9EDC-0512-4325-B4A3-D0A4CD4BE0BA}" srcOrd="1" destOrd="0" presId="urn:microsoft.com/office/officeart/2016/7/layout/RepeatingBendingProcessNew"/>
    <dgm:cxn modelId="{4FEA5FBD-0F83-43E9-BD19-4D7979C10B89}" srcId="{2474FBFE-1F2D-4DB3-BB42-3D5E79C5FA55}" destId="{26CD4011-0CFA-41F4-9101-14C2FA8D9F8F}" srcOrd="0" destOrd="0" parTransId="{633FD2ED-DA10-4BC9-9514-8DA9673419B5}" sibTransId="{DF052D8E-21FF-4A80-A136-A82EBACF26FB}"/>
    <dgm:cxn modelId="{BF1AD9BD-00A7-46DE-B0D9-54B211029462}" type="presOf" srcId="{52AE48D5-A4B1-4371-8DB0-48519AC82B2B}" destId="{70C67532-7BC2-4904-959D-D51C06DF9D3E}" srcOrd="1" destOrd="0" presId="urn:microsoft.com/office/officeart/2016/7/layout/RepeatingBendingProcessNew"/>
    <dgm:cxn modelId="{E26380C1-241D-4E54-82CD-62E61B148F5E}" type="presOf" srcId="{64AA646D-E103-42C7-8524-ECB93D117D55}" destId="{8BFBC275-1A32-4BCF-AD90-62930A90F873}" srcOrd="0" destOrd="0" presId="urn:microsoft.com/office/officeart/2016/7/layout/RepeatingBendingProcessNew"/>
    <dgm:cxn modelId="{036C35D4-9B2C-4864-B2F4-E69B5A702AF4}" type="presOf" srcId="{5410DA52-633C-4219-A136-380232694363}" destId="{75DD3C04-873B-4D36-9FF1-F86D1D1E455F}" srcOrd="0" destOrd="0" presId="urn:microsoft.com/office/officeart/2016/7/layout/RepeatingBendingProcessNew"/>
    <dgm:cxn modelId="{F2FC01E0-F3B4-4B16-8535-E81A66C76F7A}" type="presOf" srcId="{2474FBFE-1F2D-4DB3-BB42-3D5E79C5FA55}" destId="{B421042D-DE06-4757-BED3-AFA75AB35B5D}" srcOrd="0" destOrd="0" presId="urn:microsoft.com/office/officeart/2016/7/layout/RepeatingBendingProcessNew"/>
    <dgm:cxn modelId="{03D4E6FC-DF42-41E0-9559-086033C14F1A}" type="presOf" srcId="{52AE48D5-A4B1-4371-8DB0-48519AC82B2B}" destId="{85E90688-2AFD-4AAD-AF8C-DFC32932F7D0}" srcOrd="0" destOrd="0" presId="urn:microsoft.com/office/officeart/2016/7/layout/RepeatingBendingProcessNew"/>
    <dgm:cxn modelId="{8FA06751-0823-46D7-B654-0987B5E01895}" type="presParOf" srcId="{B421042D-DE06-4757-BED3-AFA75AB35B5D}" destId="{52ED043F-2E03-47DB-8AC1-B119371FAAB0}" srcOrd="0" destOrd="0" presId="urn:microsoft.com/office/officeart/2016/7/layout/RepeatingBendingProcessNew"/>
    <dgm:cxn modelId="{939C8DAB-0210-4527-A21D-726C82208C3F}" type="presParOf" srcId="{B421042D-DE06-4757-BED3-AFA75AB35B5D}" destId="{FE62968E-6E27-4112-B165-BC95E07E6594}" srcOrd="1" destOrd="0" presId="urn:microsoft.com/office/officeart/2016/7/layout/RepeatingBendingProcessNew"/>
    <dgm:cxn modelId="{1186E049-E79C-4915-ADAB-440B43966978}" type="presParOf" srcId="{FE62968E-6E27-4112-B165-BC95E07E6594}" destId="{6EC18779-2C67-47F9-88C3-FC44CF44B1E6}" srcOrd="0" destOrd="0" presId="urn:microsoft.com/office/officeart/2016/7/layout/RepeatingBendingProcessNew"/>
    <dgm:cxn modelId="{E1E3BA61-8EB1-41D0-A821-37C848E2A1E3}" type="presParOf" srcId="{B421042D-DE06-4757-BED3-AFA75AB35B5D}" destId="{9A6C659C-326E-41DC-B304-F0D45FD16B8E}" srcOrd="2" destOrd="0" presId="urn:microsoft.com/office/officeart/2016/7/layout/RepeatingBendingProcessNew"/>
    <dgm:cxn modelId="{BA1D1D46-B0A0-4EA5-BBC2-BC249B35DA93}" type="presParOf" srcId="{B421042D-DE06-4757-BED3-AFA75AB35B5D}" destId="{A481651E-C9DA-47A9-93CF-ACC2388EBAF4}" srcOrd="3" destOrd="0" presId="urn:microsoft.com/office/officeart/2016/7/layout/RepeatingBendingProcessNew"/>
    <dgm:cxn modelId="{CF333E72-3401-462A-A22A-F3F8189C878A}" type="presParOf" srcId="{A481651E-C9DA-47A9-93CF-ACC2388EBAF4}" destId="{0A82CBB3-A95B-43DD-8515-A7D690628441}" srcOrd="0" destOrd="0" presId="urn:microsoft.com/office/officeart/2016/7/layout/RepeatingBendingProcessNew"/>
    <dgm:cxn modelId="{E5B4A6DF-73CB-4EA6-81E1-9725451B40E0}" type="presParOf" srcId="{B421042D-DE06-4757-BED3-AFA75AB35B5D}" destId="{75DD3C04-873B-4D36-9FF1-F86D1D1E455F}" srcOrd="4" destOrd="0" presId="urn:microsoft.com/office/officeart/2016/7/layout/RepeatingBendingProcessNew"/>
    <dgm:cxn modelId="{2BE6C726-8B5F-4ACC-87FF-C7471588EF7C}" type="presParOf" srcId="{B421042D-DE06-4757-BED3-AFA75AB35B5D}" destId="{8BFBC275-1A32-4BCF-AD90-62930A90F873}" srcOrd="5" destOrd="0" presId="urn:microsoft.com/office/officeart/2016/7/layout/RepeatingBendingProcessNew"/>
    <dgm:cxn modelId="{D2810153-D409-40F8-B757-A72C02442D8E}" type="presParOf" srcId="{8BFBC275-1A32-4BCF-AD90-62930A90F873}" destId="{436456CD-CD8F-4211-99DE-6D978D217A92}" srcOrd="0" destOrd="0" presId="urn:microsoft.com/office/officeart/2016/7/layout/RepeatingBendingProcessNew"/>
    <dgm:cxn modelId="{6749CC92-0B24-4F70-907A-8DBAFA0D2ED1}" type="presParOf" srcId="{B421042D-DE06-4757-BED3-AFA75AB35B5D}" destId="{695A3746-B318-496D-93B2-937C06573B9F}" srcOrd="6" destOrd="0" presId="urn:microsoft.com/office/officeart/2016/7/layout/RepeatingBendingProcessNew"/>
    <dgm:cxn modelId="{D985BA19-6FC3-4858-A903-AD3C14C0218F}" type="presParOf" srcId="{B421042D-DE06-4757-BED3-AFA75AB35B5D}" destId="{A192F25B-3968-4550-BC03-58AD882C4742}" srcOrd="7" destOrd="0" presId="urn:microsoft.com/office/officeart/2016/7/layout/RepeatingBendingProcessNew"/>
    <dgm:cxn modelId="{D8AF3AC4-6B50-439F-8D89-B7AD3CEF7D28}" type="presParOf" srcId="{A192F25B-3968-4550-BC03-58AD882C4742}" destId="{034F9EDC-0512-4325-B4A3-D0A4CD4BE0BA}" srcOrd="0" destOrd="0" presId="urn:microsoft.com/office/officeart/2016/7/layout/RepeatingBendingProcessNew"/>
    <dgm:cxn modelId="{CC61C708-1056-4500-A760-9F9CB089D3F7}" type="presParOf" srcId="{B421042D-DE06-4757-BED3-AFA75AB35B5D}" destId="{76ADFF2F-DA51-43F1-B409-9F659A4C7D83}" srcOrd="8" destOrd="0" presId="urn:microsoft.com/office/officeart/2016/7/layout/RepeatingBendingProcessNew"/>
    <dgm:cxn modelId="{14BF50D7-1DDB-4967-BB4F-34643921BBBB}" type="presParOf" srcId="{B421042D-DE06-4757-BED3-AFA75AB35B5D}" destId="{B6D47A1D-052A-48A3-9C8E-8925AD0D36B1}" srcOrd="9" destOrd="0" presId="urn:microsoft.com/office/officeart/2016/7/layout/RepeatingBendingProcessNew"/>
    <dgm:cxn modelId="{A4CAE392-AD3B-48BE-8B1D-AD1D7A1B8045}" type="presParOf" srcId="{B6D47A1D-052A-48A3-9C8E-8925AD0D36B1}" destId="{4A0413C9-DCAE-49F7-B0FD-389FE6B7B70E}" srcOrd="0" destOrd="0" presId="urn:microsoft.com/office/officeart/2016/7/layout/RepeatingBendingProcessNew"/>
    <dgm:cxn modelId="{C44610D8-D88C-4252-8338-79B766953B65}" type="presParOf" srcId="{B421042D-DE06-4757-BED3-AFA75AB35B5D}" destId="{0A489A8A-0958-41A6-9BE2-6D5A641B1D0C}" srcOrd="10" destOrd="0" presId="urn:microsoft.com/office/officeart/2016/7/layout/RepeatingBendingProcessNew"/>
    <dgm:cxn modelId="{A09F8F19-8CF0-4765-B331-490E7B232D62}" type="presParOf" srcId="{B421042D-DE06-4757-BED3-AFA75AB35B5D}" destId="{85E90688-2AFD-4AAD-AF8C-DFC32932F7D0}" srcOrd="11" destOrd="0" presId="urn:microsoft.com/office/officeart/2016/7/layout/RepeatingBendingProcessNew"/>
    <dgm:cxn modelId="{3FAFD514-2135-4F56-AE48-94952C833CA9}" type="presParOf" srcId="{85E90688-2AFD-4AAD-AF8C-DFC32932F7D0}" destId="{70C67532-7BC2-4904-959D-D51C06DF9D3E}" srcOrd="0" destOrd="0" presId="urn:microsoft.com/office/officeart/2016/7/layout/RepeatingBendingProcessNew"/>
    <dgm:cxn modelId="{BEB4A1A9-F31F-4BB3-BD6C-A0D7B3D7D758}" type="presParOf" srcId="{B421042D-DE06-4757-BED3-AFA75AB35B5D}" destId="{2F8AA331-E934-4FC2-B0A3-52EA0303AFA1}"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76A4FA-20BB-4B5F-A366-341CCBD123D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F30DB3C-59DB-4247-83FC-67434CA66D6A}">
      <dgm:prSet custT="1"/>
      <dgm:spPr/>
      <dgm:t>
        <a:bodyPr/>
        <a:lstStyle/>
        <a:p>
          <a:r>
            <a:rPr lang="vi-VN" sz="1600" dirty="0"/>
            <a:t>- Quản lý người dùng :</a:t>
          </a:r>
          <a:endParaRPr lang="en-US" sz="1600" dirty="0"/>
        </a:p>
      </dgm:t>
    </dgm:pt>
    <dgm:pt modelId="{0409CC78-6CC0-42BD-ABED-BE798A29C200}" type="parTrans" cxnId="{F8B82E2C-6E8C-4CE4-A871-71A17C06F6B7}">
      <dgm:prSet/>
      <dgm:spPr/>
      <dgm:t>
        <a:bodyPr/>
        <a:lstStyle/>
        <a:p>
          <a:endParaRPr lang="en-US"/>
        </a:p>
      </dgm:t>
    </dgm:pt>
    <dgm:pt modelId="{77012637-94F2-4EBE-B78E-EEF9B96AA260}" type="sibTrans" cxnId="{F8B82E2C-6E8C-4CE4-A871-71A17C06F6B7}">
      <dgm:prSet/>
      <dgm:spPr/>
      <dgm:t>
        <a:bodyPr/>
        <a:lstStyle/>
        <a:p>
          <a:endParaRPr lang="en-US"/>
        </a:p>
      </dgm:t>
    </dgm:pt>
    <dgm:pt modelId="{49EA40E1-4992-42A2-A0FD-EDB17B10A959}">
      <dgm:prSet custT="1"/>
      <dgm:spPr/>
      <dgm:t>
        <a:bodyPr/>
        <a:lstStyle/>
        <a:p>
          <a:r>
            <a:rPr lang="vi-VN" sz="1600"/>
            <a:t>+ Post : api/auths/.... : Đăng ký người dùng</a:t>
          </a:r>
          <a:endParaRPr lang="en-US" sz="1600"/>
        </a:p>
      </dgm:t>
    </dgm:pt>
    <dgm:pt modelId="{61E1F34D-3C0F-4CAE-9CF1-FEA5B66DE7E5}" type="parTrans" cxnId="{5CF23F66-F362-4ED9-9249-B5CF1A19FC54}">
      <dgm:prSet/>
      <dgm:spPr/>
      <dgm:t>
        <a:bodyPr/>
        <a:lstStyle/>
        <a:p>
          <a:endParaRPr lang="en-US"/>
        </a:p>
      </dgm:t>
    </dgm:pt>
    <dgm:pt modelId="{E44426F6-E828-472A-A45E-B02FB6CC1801}" type="sibTrans" cxnId="{5CF23F66-F362-4ED9-9249-B5CF1A19FC54}">
      <dgm:prSet/>
      <dgm:spPr/>
      <dgm:t>
        <a:bodyPr/>
        <a:lstStyle/>
        <a:p>
          <a:endParaRPr lang="en-US"/>
        </a:p>
      </dgm:t>
    </dgm:pt>
    <dgm:pt modelId="{4BC02647-494D-45FC-8B9A-8655C55FA21B}">
      <dgm:prSet custT="1"/>
      <dgm:spPr/>
      <dgm:t>
        <a:bodyPr/>
        <a:lstStyle/>
        <a:p>
          <a:r>
            <a:rPr lang="vi-VN" sz="1600" dirty="0"/>
            <a:t>+ POST : </a:t>
          </a:r>
          <a:r>
            <a:rPr lang="vi-VN" sz="1600" dirty="0" err="1"/>
            <a:t>api</a:t>
          </a:r>
          <a:r>
            <a:rPr lang="vi-VN" sz="1600" dirty="0"/>
            <a:t>/</a:t>
          </a:r>
          <a:r>
            <a:rPr lang="vi-VN" sz="1600" dirty="0" err="1"/>
            <a:t>auths</a:t>
          </a:r>
          <a:r>
            <a:rPr lang="vi-VN" sz="1600" dirty="0"/>
            <a:t>/</a:t>
          </a:r>
          <a:r>
            <a:rPr lang="vi-VN" sz="1600" dirty="0" err="1"/>
            <a:t>login</a:t>
          </a:r>
          <a:r>
            <a:rPr lang="vi-VN" sz="1600" dirty="0"/>
            <a:t> : Đăng nhập vào hệ thống</a:t>
          </a:r>
          <a:endParaRPr lang="en-US" sz="1600" dirty="0"/>
        </a:p>
      </dgm:t>
    </dgm:pt>
    <dgm:pt modelId="{D05DD2BB-CC3B-410A-A8D3-8356F3219A08}" type="parTrans" cxnId="{93D6A285-A3F4-47E9-B030-09F40D0ED0A5}">
      <dgm:prSet/>
      <dgm:spPr/>
      <dgm:t>
        <a:bodyPr/>
        <a:lstStyle/>
        <a:p>
          <a:endParaRPr lang="en-US"/>
        </a:p>
      </dgm:t>
    </dgm:pt>
    <dgm:pt modelId="{5F676C31-BA77-4BF7-A7C2-B284CB4BF4C8}" type="sibTrans" cxnId="{93D6A285-A3F4-47E9-B030-09F40D0ED0A5}">
      <dgm:prSet/>
      <dgm:spPr/>
      <dgm:t>
        <a:bodyPr/>
        <a:lstStyle/>
        <a:p>
          <a:endParaRPr lang="en-US"/>
        </a:p>
      </dgm:t>
    </dgm:pt>
    <dgm:pt modelId="{687C54AB-5069-4C00-B643-DA337FF51694}">
      <dgm:prSet custT="1"/>
      <dgm:spPr/>
      <dgm:t>
        <a:bodyPr/>
        <a:lstStyle/>
        <a:p>
          <a:r>
            <a:rPr lang="vi-VN" sz="1600"/>
            <a:t>- Quản lý hình ảnh :</a:t>
          </a:r>
          <a:endParaRPr lang="en-US" sz="1600"/>
        </a:p>
      </dgm:t>
    </dgm:pt>
    <dgm:pt modelId="{C91B0E64-096A-4C74-B71F-3ABD05BE743F}" type="parTrans" cxnId="{4FF959E9-A269-4CE1-8B82-1AB76624BFE8}">
      <dgm:prSet/>
      <dgm:spPr/>
      <dgm:t>
        <a:bodyPr/>
        <a:lstStyle/>
        <a:p>
          <a:endParaRPr lang="en-US"/>
        </a:p>
      </dgm:t>
    </dgm:pt>
    <dgm:pt modelId="{3148981C-F0C3-4C0B-9555-30D8A3E5F4C2}" type="sibTrans" cxnId="{4FF959E9-A269-4CE1-8B82-1AB76624BFE8}">
      <dgm:prSet/>
      <dgm:spPr/>
      <dgm:t>
        <a:bodyPr/>
        <a:lstStyle/>
        <a:p>
          <a:endParaRPr lang="en-US"/>
        </a:p>
      </dgm:t>
    </dgm:pt>
    <dgm:pt modelId="{B817CC81-CDE3-4D8C-95EB-BE1918734BCE}">
      <dgm:prSet custT="1"/>
      <dgm:spPr/>
      <dgm:t>
        <a:bodyPr/>
        <a:lstStyle/>
        <a:p>
          <a:r>
            <a:rPr lang="vi-VN" sz="1600" dirty="0"/>
            <a:t>- GET : </a:t>
          </a:r>
          <a:r>
            <a:rPr lang="vi-VN" sz="1600" dirty="0" err="1"/>
            <a:t>api</a:t>
          </a:r>
          <a:r>
            <a:rPr lang="vi-VN" sz="1600" dirty="0"/>
            <a:t>/</a:t>
          </a:r>
          <a:r>
            <a:rPr lang="vi-VN" sz="1600" dirty="0" err="1"/>
            <a:t>images</a:t>
          </a:r>
          <a:r>
            <a:rPr lang="vi-VN" sz="1600" dirty="0"/>
            <a:t>/</a:t>
          </a:r>
          <a:r>
            <a:rPr lang="vi-VN" sz="1600" dirty="0" err="1"/>
            <a:t>get-all-images</a:t>
          </a:r>
          <a:r>
            <a:rPr lang="vi-VN" sz="1600" dirty="0"/>
            <a:t>: Lấy danh sách tất cả hình ảnh</a:t>
          </a:r>
          <a:endParaRPr lang="en-US" sz="1600" dirty="0"/>
        </a:p>
      </dgm:t>
    </dgm:pt>
    <dgm:pt modelId="{42624F43-ED90-4EC1-9FAB-5F625CE71585}" type="parTrans" cxnId="{35B412F8-0794-4BFB-BAB4-7C1C49B1ED12}">
      <dgm:prSet/>
      <dgm:spPr/>
      <dgm:t>
        <a:bodyPr/>
        <a:lstStyle/>
        <a:p>
          <a:endParaRPr lang="en-US"/>
        </a:p>
      </dgm:t>
    </dgm:pt>
    <dgm:pt modelId="{E745E5FE-2E4C-4927-BF80-477332668DE5}" type="sibTrans" cxnId="{35B412F8-0794-4BFB-BAB4-7C1C49B1ED12}">
      <dgm:prSet/>
      <dgm:spPr/>
      <dgm:t>
        <a:bodyPr/>
        <a:lstStyle/>
        <a:p>
          <a:endParaRPr lang="en-US"/>
        </a:p>
      </dgm:t>
    </dgm:pt>
    <dgm:pt modelId="{8E91C5B1-5A6D-4552-989D-D5FCDFE3EAA3}">
      <dgm:prSet custT="1"/>
      <dgm:spPr/>
      <dgm:t>
        <a:bodyPr/>
        <a:lstStyle/>
        <a:p>
          <a:r>
            <a:rPr lang="vi-VN" sz="1600" dirty="0"/>
            <a:t>- GET : </a:t>
          </a:r>
          <a:r>
            <a:rPr lang="vi-VN" sz="1600" dirty="0" err="1"/>
            <a:t>api</a:t>
          </a:r>
          <a:r>
            <a:rPr lang="vi-VN" sz="1600" dirty="0"/>
            <a:t>/</a:t>
          </a:r>
          <a:r>
            <a:rPr lang="vi-VN" sz="1600" dirty="0" err="1"/>
            <a:t>images</a:t>
          </a:r>
          <a:r>
            <a:rPr lang="vi-VN" sz="1600" dirty="0"/>
            <a:t>/</a:t>
          </a:r>
          <a:r>
            <a:rPr lang="vi-VN" sz="1600" dirty="0" err="1"/>
            <a:t>get-image-by-id</a:t>
          </a:r>
          <a:r>
            <a:rPr lang="vi-VN" sz="1600" dirty="0"/>
            <a:t>: Lấy ảnh theo </a:t>
          </a:r>
          <a:r>
            <a:rPr lang="vi-VN" sz="1600" dirty="0" err="1"/>
            <a:t>id</a:t>
          </a:r>
          <a:endParaRPr lang="en-US" sz="1600" dirty="0"/>
        </a:p>
      </dgm:t>
    </dgm:pt>
    <dgm:pt modelId="{634731E4-2A96-4F55-A4F2-09351C70C70D}" type="parTrans" cxnId="{746D45D8-F3AB-417F-8AFC-BF51CB0ADF07}">
      <dgm:prSet/>
      <dgm:spPr/>
      <dgm:t>
        <a:bodyPr/>
        <a:lstStyle/>
        <a:p>
          <a:endParaRPr lang="en-US"/>
        </a:p>
      </dgm:t>
    </dgm:pt>
    <dgm:pt modelId="{6B479640-93BC-41B8-97CA-D3392247C453}" type="sibTrans" cxnId="{746D45D8-F3AB-417F-8AFC-BF51CB0ADF07}">
      <dgm:prSet/>
      <dgm:spPr/>
      <dgm:t>
        <a:bodyPr/>
        <a:lstStyle/>
        <a:p>
          <a:endParaRPr lang="en-US"/>
        </a:p>
      </dgm:t>
    </dgm:pt>
    <dgm:pt modelId="{0070831A-24DC-442D-912F-4D94B4D8FBC2}">
      <dgm:prSet custT="1"/>
      <dgm:spPr/>
      <dgm:t>
        <a:bodyPr/>
        <a:lstStyle/>
        <a:p>
          <a:r>
            <a:rPr lang="vi-VN" sz="1600" dirty="0"/>
            <a:t>- POST : </a:t>
          </a:r>
          <a:r>
            <a:rPr lang="vi-VN" sz="1600" dirty="0" err="1"/>
            <a:t>api</a:t>
          </a:r>
          <a:r>
            <a:rPr lang="vi-VN" sz="1600" dirty="0"/>
            <a:t>/</a:t>
          </a:r>
          <a:r>
            <a:rPr lang="vi-VN" sz="1600" dirty="0" err="1"/>
            <a:t>images</a:t>
          </a:r>
          <a:r>
            <a:rPr lang="vi-VN" sz="1600" dirty="0"/>
            <a:t>/</a:t>
          </a:r>
          <a:r>
            <a:rPr lang="vi-VN" sz="1600" dirty="0" err="1"/>
            <a:t>upload-image</a:t>
          </a:r>
          <a:r>
            <a:rPr lang="vi-VN" sz="1600" dirty="0"/>
            <a:t> : Tải ảnh lên hệ thống</a:t>
          </a:r>
          <a:endParaRPr lang="en-US" sz="1600" dirty="0"/>
        </a:p>
      </dgm:t>
    </dgm:pt>
    <dgm:pt modelId="{8B765A7C-73CC-4A04-B66A-58527F3BB791}" type="parTrans" cxnId="{85020DD6-7DD1-44C7-981F-EE8A59D93D5F}">
      <dgm:prSet/>
      <dgm:spPr/>
      <dgm:t>
        <a:bodyPr/>
        <a:lstStyle/>
        <a:p>
          <a:endParaRPr lang="en-US"/>
        </a:p>
      </dgm:t>
    </dgm:pt>
    <dgm:pt modelId="{1FAEA5F9-8F99-443E-94E3-1A0D75A8A0EE}" type="sibTrans" cxnId="{85020DD6-7DD1-44C7-981F-EE8A59D93D5F}">
      <dgm:prSet/>
      <dgm:spPr/>
      <dgm:t>
        <a:bodyPr/>
        <a:lstStyle/>
        <a:p>
          <a:endParaRPr lang="en-US"/>
        </a:p>
      </dgm:t>
    </dgm:pt>
    <dgm:pt modelId="{AB985702-BEE3-477E-A5BA-CCC663ED6CAD}">
      <dgm:prSet custT="1"/>
      <dgm:spPr/>
      <dgm:t>
        <a:bodyPr/>
        <a:lstStyle/>
        <a:p>
          <a:r>
            <a:rPr lang="vi-VN" sz="1600" dirty="0"/>
            <a:t>- PUT : </a:t>
          </a:r>
          <a:r>
            <a:rPr lang="vi-VN" sz="1600" dirty="0" err="1"/>
            <a:t>api</a:t>
          </a:r>
          <a:r>
            <a:rPr lang="vi-VN" sz="1600" dirty="0"/>
            <a:t>/</a:t>
          </a:r>
          <a:r>
            <a:rPr lang="vi-VN" sz="1600" dirty="0" err="1"/>
            <a:t>images</a:t>
          </a:r>
          <a:r>
            <a:rPr lang="vi-VN" sz="1600" dirty="0"/>
            <a:t>/</a:t>
          </a:r>
          <a:r>
            <a:rPr lang="vi-VN" sz="1600" dirty="0" err="1"/>
            <a:t>update-image</a:t>
          </a:r>
          <a:r>
            <a:rPr lang="vi-VN" sz="1600" dirty="0"/>
            <a:t> : Sửa nội dung của ảnh</a:t>
          </a:r>
          <a:endParaRPr lang="en-US" sz="1600" dirty="0"/>
        </a:p>
      </dgm:t>
    </dgm:pt>
    <dgm:pt modelId="{6210F510-956C-4CE2-9F98-9479DB971D4F}" type="parTrans" cxnId="{9FBE8A1E-80F9-4476-8966-24B1848062EE}">
      <dgm:prSet/>
      <dgm:spPr/>
      <dgm:t>
        <a:bodyPr/>
        <a:lstStyle/>
        <a:p>
          <a:endParaRPr lang="en-US"/>
        </a:p>
      </dgm:t>
    </dgm:pt>
    <dgm:pt modelId="{11EE0577-EB01-4736-9588-457C221938C9}" type="sibTrans" cxnId="{9FBE8A1E-80F9-4476-8966-24B1848062EE}">
      <dgm:prSet/>
      <dgm:spPr/>
      <dgm:t>
        <a:bodyPr/>
        <a:lstStyle/>
        <a:p>
          <a:endParaRPr lang="en-US"/>
        </a:p>
      </dgm:t>
    </dgm:pt>
    <dgm:pt modelId="{C511D3C4-90BB-4D0F-B6FF-2F0D8E8A7E79}">
      <dgm:prSet custT="1"/>
      <dgm:spPr/>
      <dgm:t>
        <a:bodyPr/>
        <a:lstStyle/>
        <a:p>
          <a:r>
            <a:rPr lang="vi-VN" sz="1600" dirty="0"/>
            <a:t>- GET : </a:t>
          </a:r>
          <a:r>
            <a:rPr lang="vi-VN" sz="1600" dirty="0" err="1"/>
            <a:t>api</a:t>
          </a:r>
          <a:r>
            <a:rPr lang="vi-VN" sz="1600" dirty="0"/>
            <a:t>/</a:t>
          </a:r>
          <a:r>
            <a:rPr lang="vi-VN" sz="1600" dirty="0" err="1"/>
            <a:t>images</a:t>
          </a:r>
          <a:r>
            <a:rPr lang="vi-VN" sz="1600" dirty="0"/>
            <a:t>/</a:t>
          </a:r>
          <a:r>
            <a:rPr lang="vi-VN" sz="1600" dirty="0" err="1"/>
            <a:t>download-image</a:t>
          </a:r>
          <a:r>
            <a:rPr lang="vi-VN" sz="1600" dirty="0"/>
            <a:t> : Tải ảnh về máy</a:t>
          </a:r>
          <a:endParaRPr lang="en-US" sz="1600" dirty="0"/>
        </a:p>
      </dgm:t>
    </dgm:pt>
    <dgm:pt modelId="{4E4E2655-CB5B-49B3-8CA4-5A33F09BF1BD}" type="parTrans" cxnId="{CE57BED5-71F8-4E05-BE7C-D25F96D9705C}">
      <dgm:prSet/>
      <dgm:spPr/>
      <dgm:t>
        <a:bodyPr/>
        <a:lstStyle/>
        <a:p>
          <a:endParaRPr lang="en-US"/>
        </a:p>
      </dgm:t>
    </dgm:pt>
    <dgm:pt modelId="{96D0DD4D-5603-4634-8E7D-5AF5B48F7D42}" type="sibTrans" cxnId="{CE57BED5-71F8-4E05-BE7C-D25F96D9705C}">
      <dgm:prSet/>
      <dgm:spPr/>
      <dgm:t>
        <a:bodyPr/>
        <a:lstStyle/>
        <a:p>
          <a:endParaRPr lang="en-US"/>
        </a:p>
      </dgm:t>
    </dgm:pt>
    <dgm:pt modelId="{37EF087A-CCBF-4377-9254-9E75C98BA081}">
      <dgm:prSet custT="1"/>
      <dgm:spPr/>
      <dgm:t>
        <a:bodyPr/>
        <a:lstStyle/>
        <a:p>
          <a:r>
            <a:rPr lang="vi-VN" sz="1600"/>
            <a:t>- DELETE : api/images/delete-images : Xóa dữ liệu ảnh</a:t>
          </a:r>
          <a:endParaRPr lang="en-US" sz="1600"/>
        </a:p>
      </dgm:t>
    </dgm:pt>
    <dgm:pt modelId="{3AA75179-7AFD-41A0-A804-6B3EDEBBFD56}" type="parTrans" cxnId="{0452110F-6C66-43B5-AAC5-CFBB26569572}">
      <dgm:prSet/>
      <dgm:spPr/>
      <dgm:t>
        <a:bodyPr/>
        <a:lstStyle/>
        <a:p>
          <a:endParaRPr lang="en-US"/>
        </a:p>
      </dgm:t>
    </dgm:pt>
    <dgm:pt modelId="{DC4526EA-AEB0-44F7-A1A3-B747A9B8D250}" type="sibTrans" cxnId="{0452110F-6C66-43B5-AAC5-CFBB26569572}">
      <dgm:prSet/>
      <dgm:spPr/>
      <dgm:t>
        <a:bodyPr/>
        <a:lstStyle/>
        <a:p>
          <a:endParaRPr lang="en-US"/>
        </a:p>
      </dgm:t>
    </dgm:pt>
    <dgm:pt modelId="{5EEFF5F9-373B-4E96-BA37-3EB990540035}">
      <dgm:prSet custT="1"/>
      <dgm:spPr/>
      <dgm:t>
        <a:bodyPr/>
        <a:lstStyle/>
        <a:p>
          <a:r>
            <a:rPr lang="vi-VN" sz="1600" dirty="0"/>
            <a:t>- GET : </a:t>
          </a:r>
          <a:r>
            <a:rPr lang="vi-VN" sz="1600" dirty="0" err="1"/>
            <a:t>api</a:t>
          </a:r>
          <a:r>
            <a:rPr lang="vi-VN" sz="1600" dirty="0"/>
            <a:t>/</a:t>
          </a:r>
          <a:r>
            <a:rPr lang="vi-VN" sz="1600" dirty="0" err="1"/>
            <a:t>images</a:t>
          </a:r>
          <a:r>
            <a:rPr lang="vi-VN" sz="1600" dirty="0"/>
            <a:t>/</a:t>
          </a:r>
          <a:r>
            <a:rPr lang="vi-VN" sz="1600" dirty="0" err="1"/>
            <a:t>share</a:t>
          </a:r>
          <a:r>
            <a:rPr lang="vi-VN" sz="1600" dirty="0"/>
            <a:t> : Chia sẻ hình ảnh qua </a:t>
          </a:r>
          <a:r>
            <a:rPr lang="vi-VN" sz="1600" dirty="0" err="1"/>
            <a:t>email</a:t>
          </a:r>
          <a:endParaRPr lang="en-US" sz="1600" dirty="0"/>
        </a:p>
      </dgm:t>
    </dgm:pt>
    <dgm:pt modelId="{A26E29A1-903D-480C-B598-F6F9DAF72D3F}" type="parTrans" cxnId="{F1EF4502-7D93-4344-9AA5-BBCC3EF7B487}">
      <dgm:prSet/>
      <dgm:spPr/>
      <dgm:t>
        <a:bodyPr/>
        <a:lstStyle/>
        <a:p>
          <a:endParaRPr lang="en-US"/>
        </a:p>
      </dgm:t>
    </dgm:pt>
    <dgm:pt modelId="{976D7D5C-0898-4020-9833-8CCC77ED2E99}" type="sibTrans" cxnId="{F1EF4502-7D93-4344-9AA5-BBCC3EF7B487}">
      <dgm:prSet/>
      <dgm:spPr/>
      <dgm:t>
        <a:bodyPr/>
        <a:lstStyle/>
        <a:p>
          <a:endParaRPr lang="en-US"/>
        </a:p>
      </dgm:t>
    </dgm:pt>
    <dgm:pt modelId="{AA9B8CF0-E6B1-4A97-AAD7-748765721B0D}">
      <dgm:prSet custT="1"/>
      <dgm:spPr/>
      <dgm:t>
        <a:bodyPr/>
        <a:lstStyle/>
        <a:p>
          <a:r>
            <a:rPr lang="vi-VN" sz="1600" dirty="0"/>
            <a:t>- GET : </a:t>
          </a:r>
          <a:r>
            <a:rPr lang="vi-VN" sz="1600" dirty="0" err="1"/>
            <a:t>api</a:t>
          </a:r>
          <a:r>
            <a:rPr lang="vi-VN" sz="1600" dirty="0"/>
            <a:t>/</a:t>
          </a:r>
          <a:r>
            <a:rPr lang="vi-VN" sz="1600" dirty="0" err="1"/>
            <a:t>images</a:t>
          </a:r>
          <a:r>
            <a:rPr lang="vi-VN" sz="1600" dirty="0"/>
            <a:t>/</a:t>
          </a:r>
          <a:r>
            <a:rPr lang="vi-VN" sz="1600" dirty="0" err="1"/>
            <a:t>search-and-fitter-image</a:t>
          </a:r>
          <a:r>
            <a:rPr lang="vi-VN" sz="1600" dirty="0"/>
            <a:t> : Tìm kiếm và phân loại ảnh</a:t>
          </a:r>
          <a:endParaRPr lang="en-US" sz="1600" dirty="0"/>
        </a:p>
      </dgm:t>
    </dgm:pt>
    <dgm:pt modelId="{DEC694B8-0FBF-408A-8531-48DCE5680B2A}" type="parTrans" cxnId="{BAACE784-D169-4CA0-A97F-C1C0498F3F36}">
      <dgm:prSet/>
      <dgm:spPr/>
      <dgm:t>
        <a:bodyPr/>
        <a:lstStyle/>
        <a:p>
          <a:endParaRPr lang="en-US"/>
        </a:p>
      </dgm:t>
    </dgm:pt>
    <dgm:pt modelId="{4474BF4A-0B67-4E3B-AB2A-8F2524089E25}" type="sibTrans" cxnId="{BAACE784-D169-4CA0-A97F-C1C0498F3F36}">
      <dgm:prSet/>
      <dgm:spPr/>
      <dgm:t>
        <a:bodyPr/>
        <a:lstStyle/>
        <a:p>
          <a:endParaRPr lang="en-US"/>
        </a:p>
      </dgm:t>
    </dgm:pt>
    <dgm:pt modelId="{053F7299-50FA-4E07-B6E7-8BF011FC95A9}">
      <dgm:prSet custT="1"/>
      <dgm:spPr/>
      <dgm:t>
        <a:bodyPr/>
        <a:lstStyle/>
        <a:p>
          <a:r>
            <a:rPr lang="vi-VN" sz="1600" dirty="0"/>
            <a:t>- Quản lý bình luận :</a:t>
          </a:r>
          <a:endParaRPr lang="en-US" sz="1600" dirty="0"/>
        </a:p>
      </dgm:t>
    </dgm:pt>
    <dgm:pt modelId="{805E4C24-D455-4A00-A02F-82F30831A26F}" type="parTrans" cxnId="{B3C5878F-0017-46B6-9F5E-1626EE0FB94B}">
      <dgm:prSet/>
      <dgm:spPr/>
      <dgm:t>
        <a:bodyPr/>
        <a:lstStyle/>
        <a:p>
          <a:endParaRPr lang="en-US"/>
        </a:p>
      </dgm:t>
    </dgm:pt>
    <dgm:pt modelId="{6ABE6B6B-BF37-4CBC-BBCD-AEC24FA88F2F}" type="sibTrans" cxnId="{B3C5878F-0017-46B6-9F5E-1626EE0FB94B}">
      <dgm:prSet/>
      <dgm:spPr/>
      <dgm:t>
        <a:bodyPr/>
        <a:lstStyle/>
        <a:p>
          <a:endParaRPr lang="en-US"/>
        </a:p>
      </dgm:t>
    </dgm:pt>
    <dgm:pt modelId="{B393C434-86D2-4E4A-834A-2A9191A8D6A5}">
      <dgm:prSet custT="1"/>
      <dgm:spPr/>
      <dgm:t>
        <a:bodyPr/>
        <a:lstStyle/>
        <a:p>
          <a:r>
            <a:rPr lang="vi-VN" sz="1600" dirty="0"/>
            <a:t>- GET : </a:t>
          </a:r>
          <a:r>
            <a:rPr lang="vi-VN" sz="1600" dirty="0" err="1"/>
            <a:t>api</a:t>
          </a:r>
          <a:r>
            <a:rPr lang="vi-VN" sz="1600" dirty="0"/>
            <a:t>/</a:t>
          </a:r>
          <a:r>
            <a:rPr lang="vi-VN" sz="1600" dirty="0" err="1"/>
            <a:t>comments</a:t>
          </a:r>
          <a:r>
            <a:rPr lang="vi-VN" sz="1600" dirty="0"/>
            <a:t>/</a:t>
          </a:r>
          <a:r>
            <a:rPr lang="vi-VN" sz="1600" dirty="0" err="1"/>
            <a:t>get-comments</a:t>
          </a:r>
          <a:r>
            <a:rPr lang="vi-VN" sz="1600" dirty="0"/>
            <a:t>: Lấy danh sách tất cả bình luận</a:t>
          </a:r>
          <a:endParaRPr lang="en-US" sz="1600" dirty="0"/>
        </a:p>
      </dgm:t>
    </dgm:pt>
    <dgm:pt modelId="{3033A814-70D0-4FB1-933D-3D35104E759B}" type="parTrans" cxnId="{1D56A9D4-B0EC-4D40-BFAE-12780FF02F4E}">
      <dgm:prSet/>
      <dgm:spPr/>
      <dgm:t>
        <a:bodyPr/>
        <a:lstStyle/>
        <a:p>
          <a:endParaRPr lang="en-US"/>
        </a:p>
      </dgm:t>
    </dgm:pt>
    <dgm:pt modelId="{99B5496F-A3B3-418F-AEE9-87FF32BF2FAB}" type="sibTrans" cxnId="{1D56A9D4-B0EC-4D40-BFAE-12780FF02F4E}">
      <dgm:prSet/>
      <dgm:spPr/>
      <dgm:t>
        <a:bodyPr/>
        <a:lstStyle/>
        <a:p>
          <a:endParaRPr lang="en-US"/>
        </a:p>
      </dgm:t>
    </dgm:pt>
    <dgm:pt modelId="{6898669E-07B1-45CA-A526-028B2035EC13}">
      <dgm:prSet custT="1"/>
      <dgm:spPr/>
      <dgm:t>
        <a:bodyPr/>
        <a:lstStyle/>
        <a:p>
          <a:r>
            <a:rPr lang="vi-VN" sz="1600" dirty="0"/>
            <a:t>- POST : </a:t>
          </a:r>
          <a:r>
            <a:rPr lang="vi-VN" sz="1600" dirty="0" err="1"/>
            <a:t>api</a:t>
          </a:r>
          <a:r>
            <a:rPr lang="vi-VN" sz="1600" dirty="0"/>
            <a:t>/</a:t>
          </a:r>
          <a:r>
            <a:rPr lang="vi-VN" sz="1600" dirty="0" err="1"/>
            <a:t>comments</a:t>
          </a:r>
          <a:r>
            <a:rPr lang="vi-VN" sz="1600" dirty="0"/>
            <a:t>/</a:t>
          </a:r>
          <a:r>
            <a:rPr lang="vi-VN" sz="1600" dirty="0" err="1"/>
            <a:t>add</a:t>
          </a:r>
          <a:r>
            <a:rPr lang="vi-VN" sz="1600" dirty="0"/>
            <a:t> : Thêm bình luận</a:t>
          </a:r>
          <a:endParaRPr lang="en-US" sz="1600" dirty="0"/>
        </a:p>
      </dgm:t>
    </dgm:pt>
    <dgm:pt modelId="{CEB5F254-6F91-45A4-A3EC-19F11F8FC4BA}" type="parTrans" cxnId="{4BA6CEF4-70B9-489E-A64F-8B10CF6D4283}">
      <dgm:prSet/>
      <dgm:spPr/>
      <dgm:t>
        <a:bodyPr/>
        <a:lstStyle/>
        <a:p>
          <a:endParaRPr lang="en-US"/>
        </a:p>
      </dgm:t>
    </dgm:pt>
    <dgm:pt modelId="{E21513AD-1279-4279-AC83-5AA1B7E29162}" type="sibTrans" cxnId="{4BA6CEF4-70B9-489E-A64F-8B10CF6D4283}">
      <dgm:prSet/>
      <dgm:spPr/>
      <dgm:t>
        <a:bodyPr/>
        <a:lstStyle/>
        <a:p>
          <a:endParaRPr lang="en-US"/>
        </a:p>
      </dgm:t>
    </dgm:pt>
    <dgm:pt modelId="{6E9EC24F-6CF9-4C1E-B359-8589D82C6B61}" type="pres">
      <dgm:prSet presAssocID="{3176A4FA-20BB-4B5F-A366-341CCBD123D6}" presName="diagram" presStyleCnt="0">
        <dgm:presLayoutVars>
          <dgm:dir/>
          <dgm:resizeHandles val="exact"/>
        </dgm:presLayoutVars>
      </dgm:prSet>
      <dgm:spPr/>
    </dgm:pt>
    <dgm:pt modelId="{C261B78C-0BD2-47CB-A53D-997238C439CE}" type="pres">
      <dgm:prSet presAssocID="{AF30DB3C-59DB-4247-83FC-67434CA66D6A}" presName="node" presStyleLbl="node1" presStyleIdx="0" presStyleCnt="15">
        <dgm:presLayoutVars>
          <dgm:bulletEnabled val="1"/>
        </dgm:presLayoutVars>
      </dgm:prSet>
      <dgm:spPr/>
    </dgm:pt>
    <dgm:pt modelId="{865939AA-EA99-462C-8B04-24D85E0F3890}" type="pres">
      <dgm:prSet presAssocID="{77012637-94F2-4EBE-B78E-EEF9B96AA260}" presName="sibTrans" presStyleCnt="0"/>
      <dgm:spPr/>
    </dgm:pt>
    <dgm:pt modelId="{7F1ACBBF-6D3A-46D8-8498-1906A2440A56}" type="pres">
      <dgm:prSet presAssocID="{49EA40E1-4992-42A2-A0FD-EDB17B10A959}" presName="node" presStyleLbl="node1" presStyleIdx="1" presStyleCnt="15">
        <dgm:presLayoutVars>
          <dgm:bulletEnabled val="1"/>
        </dgm:presLayoutVars>
      </dgm:prSet>
      <dgm:spPr/>
    </dgm:pt>
    <dgm:pt modelId="{132E89DB-62EC-4A19-907C-F9A33A90F0C7}" type="pres">
      <dgm:prSet presAssocID="{E44426F6-E828-472A-A45E-B02FB6CC1801}" presName="sibTrans" presStyleCnt="0"/>
      <dgm:spPr/>
    </dgm:pt>
    <dgm:pt modelId="{EFE4F998-181A-4AA9-A708-C0F37AAB5B94}" type="pres">
      <dgm:prSet presAssocID="{4BC02647-494D-45FC-8B9A-8655C55FA21B}" presName="node" presStyleLbl="node1" presStyleIdx="2" presStyleCnt="15">
        <dgm:presLayoutVars>
          <dgm:bulletEnabled val="1"/>
        </dgm:presLayoutVars>
      </dgm:prSet>
      <dgm:spPr/>
    </dgm:pt>
    <dgm:pt modelId="{1BC227E7-0DC0-4D6B-9CF6-8FDA789603A3}" type="pres">
      <dgm:prSet presAssocID="{5F676C31-BA77-4BF7-A7C2-B284CB4BF4C8}" presName="sibTrans" presStyleCnt="0"/>
      <dgm:spPr/>
    </dgm:pt>
    <dgm:pt modelId="{9898DE1B-5ED4-47AB-9E9A-84FA3822E03E}" type="pres">
      <dgm:prSet presAssocID="{687C54AB-5069-4C00-B643-DA337FF51694}" presName="node" presStyleLbl="node1" presStyleIdx="3" presStyleCnt="15">
        <dgm:presLayoutVars>
          <dgm:bulletEnabled val="1"/>
        </dgm:presLayoutVars>
      </dgm:prSet>
      <dgm:spPr/>
    </dgm:pt>
    <dgm:pt modelId="{420D3729-1E3A-4D6D-8551-959B10977964}" type="pres">
      <dgm:prSet presAssocID="{3148981C-F0C3-4C0B-9555-30D8A3E5F4C2}" presName="sibTrans" presStyleCnt="0"/>
      <dgm:spPr/>
    </dgm:pt>
    <dgm:pt modelId="{3E2BB848-28CE-4B14-9DCB-3F44E700509F}" type="pres">
      <dgm:prSet presAssocID="{B817CC81-CDE3-4D8C-95EB-BE1918734BCE}" presName="node" presStyleLbl="node1" presStyleIdx="4" presStyleCnt="15">
        <dgm:presLayoutVars>
          <dgm:bulletEnabled val="1"/>
        </dgm:presLayoutVars>
      </dgm:prSet>
      <dgm:spPr/>
    </dgm:pt>
    <dgm:pt modelId="{623E5A81-9EAF-4B27-98EC-4AB2AFBD6054}" type="pres">
      <dgm:prSet presAssocID="{E745E5FE-2E4C-4927-BF80-477332668DE5}" presName="sibTrans" presStyleCnt="0"/>
      <dgm:spPr/>
    </dgm:pt>
    <dgm:pt modelId="{B79958CC-58E4-4A06-AA8A-A5B3BA06BC7C}" type="pres">
      <dgm:prSet presAssocID="{8E91C5B1-5A6D-4552-989D-D5FCDFE3EAA3}" presName="node" presStyleLbl="node1" presStyleIdx="5" presStyleCnt="15">
        <dgm:presLayoutVars>
          <dgm:bulletEnabled val="1"/>
        </dgm:presLayoutVars>
      </dgm:prSet>
      <dgm:spPr/>
    </dgm:pt>
    <dgm:pt modelId="{B6F5FD03-3225-4E30-A4C2-D861F87784B4}" type="pres">
      <dgm:prSet presAssocID="{6B479640-93BC-41B8-97CA-D3392247C453}" presName="sibTrans" presStyleCnt="0"/>
      <dgm:spPr/>
    </dgm:pt>
    <dgm:pt modelId="{71408CE9-638D-4637-BEE4-96CD0523F2B5}" type="pres">
      <dgm:prSet presAssocID="{0070831A-24DC-442D-912F-4D94B4D8FBC2}" presName="node" presStyleLbl="node1" presStyleIdx="6" presStyleCnt="15">
        <dgm:presLayoutVars>
          <dgm:bulletEnabled val="1"/>
        </dgm:presLayoutVars>
      </dgm:prSet>
      <dgm:spPr/>
    </dgm:pt>
    <dgm:pt modelId="{705E1014-9DFF-4D51-A95E-CC5E6EA06562}" type="pres">
      <dgm:prSet presAssocID="{1FAEA5F9-8F99-443E-94E3-1A0D75A8A0EE}" presName="sibTrans" presStyleCnt="0"/>
      <dgm:spPr/>
    </dgm:pt>
    <dgm:pt modelId="{F8BF2B64-A5D5-4739-B9A8-5BA13614162C}" type="pres">
      <dgm:prSet presAssocID="{AB985702-BEE3-477E-A5BA-CCC663ED6CAD}" presName="node" presStyleLbl="node1" presStyleIdx="7" presStyleCnt="15">
        <dgm:presLayoutVars>
          <dgm:bulletEnabled val="1"/>
        </dgm:presLayoutVars>
      </dgm:prSet>
      <dgm:spPr/>
    </dgm:pt>
    <dgm:pt modelId="{6D9B9E80-7894-4015-B49E-8F3756803B41}" type="pres">
      <dgm:prSet presAssocID="{11EE0577-EB01-4736-9588-457C221938C9}" presName="sibTrans" presStyleCnt="0"/>
      <dgm:spPr/>
    </dgm:pt>
    <dgm:pt modelId="{11B5ED2B-ECC3-4BDD-83D1-66083AD10597}" type="pres">
      <dgm:prSet presAssocID="{C511D3C4-90BB-4D0F-B6FF-2F0D8E8A7E79}" presName="node" presStyleLbl="node1" presStyleIdx="8" presStyleCnt="15">
        <dgm:presLayoutVars>
          <dgm:bulletEnabled val="1"/>
        </dgm:presLayoutVars>
      </dgm:prSet>
      <dgm:spPr/>
    </dgm:pt>
    <dgm:pt modelId="{4E8D813C-AD5B-419C-A27C-11BDE9292D91}" type="pres">
      <dgm:prSet presAssocID="{96D0DD4D-5603-4634-8E7D-5AF5B48F7D42}" presName="sibTrans" presStyleCnt="0"/>
      <dgm:spPr/>
    </dgm:pt>
    <dgm:pt modelId="{5C3766E3-B405-4ACB-9DA6-05B1B7D7B1D8}" type="pres">
      <dgm:prSet presAssocID="{37EF087A-CCBF-4377-9254-9E75C98BA081}" presName="node" presStyleLbl="node1" presStyleIdx="9" presStyleCnt="15">
        <dgm:presLayoutVars>
          <dgm:bulletEnabled val="1"/>
        </dgm:presLayoutVars>
      </dgm:prSet>
      <dgm:spPr/>
    </dgm:pt>
    <dgm:pt modelId="{E125DDB6-F014-45E4-97CA-FEC4ACE30851}" type="pres">
      <dgm:prSet presAssocID="{DC4526EA-AEB0-44F7-A1A3-B747A9B8D250}" presName="sibTrans" presStyleCnt="0"/>
      <dgm:spPr/>
    </dgm:pt>
    <dgm:pt modelId="{FAADC666-7385-4B98-BDBD-35B9A263E4F0}" type="pres">
      <dgm:prSet presAssocID="{5EEFF5F9-373B-4E96-BA37-3EB990540035}" presName="node" presStyleLbl="node1" presStyleIdx="10" presStyleCnt="15">
        <dgm:presLayoutVars>
          <dgm:bulletEnabled val="1"/>
        </dgm:presLayoutVars>
      </dgm:prSet>
      <dgm:spPr/>
    </dgm:pt>
    <dgm:pt modelId="{777029B2-63A1-4D42-BD8E-51F23D22FF37}" type="pres">
      <dgm:prSet presAssocID="{976D7D5C-0898-4020-9833-8CCC77ED2E99}" presName="sibTrans" presStyleCnt="0"/>
      <dgm:spPr/>
    </dgm:pt>
    <dgm:pt modelId="{775D600A-E475-4099-9A0B-856584B9F239}" type="pres">
      <dgm:prSet presAssocID="{AA9B8CF0-E6B1-4A97-AAD7-748765721B0D}" presName="node" presStyleLbl="node1" presStyleIdx="11" presStyleCnt="15">
        <dgm:presLayoutVars>
          <dgm:bulletEnabled val="1"/>
        </dgm:presLayoutVars>
      </dgm:prSet>
      <dgm:spPr/>
    </dgm:pt>
    <dgm:pt modelId="{56728808-1CCE-4080-A084-7D9F7FDD5990}" type="pres">
      <dgm:prSet presAssocID="{4474BF4A-0B67-4E3B-AB2A-8F2524089E25}" presName="sibTrans" presStyleCnt="0"/>
      <dgm:spPr/>
    </dgm:pt>
    <dgm:pt modelId="{5CAE0A6B-BC5D-4E57-8A08-6C1522FD7734}" type="pres">
      <dgm:prSet presAssocID="{053F7299-50FA-4E07-B6E7-8BF011FC95A9}" presName="node" presStyleLbl="node1" presStyleIdx="12" presStyleCnt="15">
        <dgm:presLayoutVars>
          <dgm:bulletEnabled val="1"/>
        </dgm:presLayoutVars>
      </dgm:prSet>
      <dgm:spPr/>
    </dgm:pt>
    <dgm:pt modelId="{0CCCC358-0BF7-433E-9062-E099629C1A7F}" type="pres">
      <dgm:prSet presAssocID="{6ABE6B6B-BF37-4CBC-BBCD-AEC24FA88F2F}" presName="sibTrans" presStyleCnt="0"/>
      <dgm:spPr/>
    </dgm:pt>
    <dgm:pt modelId="{BC59CF9B-FBA1-4A0B-8BC3-B94F33F140B7}" type="pres">
      <dgm:prSet presAssocID="{B393C434-86D2-4E4A-834A-2A9191A8D6A5}" presName="node" presStyleLbl="node1" presStyleIdx="13" presStyleCnt="15">
        <dgm:presLayoutVars>
          <dgm:bulletEnabled val="1"/>
        </dgm:presLayoutVars>
      </dgm:prSet>
      <dgm:spPr/>
    </dgm:pt>
    <dgm:pt modelId="{0917FC29-D124-4CFD-8E79-D31CB9BCCFC2}" type="pres">
      <dgm:prSet presAssocID="{99B5496F-A3B3-418F-AEE9-87FF32BF2FAB}" presName="sibTrans" presStyleCnt="0"/>
      <dgm:spPr/>
    </dgm:pt>
    <dgm:pt modelId="{7E034B01-DEDE-47A6-9399-34BBF24C811C}" type="pres">
      <dgm:prSet presAssocID="{6898669E-07B1-45CA-A526-028B2035EC13}" presName="node" presStyleLbl="node1" presStyleIdx="14" presStyleCnt="15">
        <dgm:presLayoutVars>
          <dgm:bulletEnabled val="1"/>
        </dgm:presLayoutVars>
      </dgm:prSet>
      <dgm:spPr/>
    </dgm:pt>
  </dgm:ptLst>
  <dgm:cxnLst>
    <dgm:cxn modelId="{A0D60300-882B-4736-AF0F-2D9A8821C5EF}" type="presOf" srcId="{687C54AB-5069-4C00-B643-DA337FF51694}" destId="{9898DE1B-5ED4-47AB-9E9A-84FA3822E03E}" srcOrd="0" destOrd="0" presId="urn:microsoft.com/office/officeart/2005/8/layout/default"/>
    <dgm:cxn modelId="{F1EF4502-7D93-4344-9AA5-BBCC3EF7B487}" srcId="{3176A4FA-20BB-4B5F-A366-341CCBD123D6}" destId="{5EEFF5F9-373B-4E96-BA37-3EB990540035}" srcOrd="10" destOrd="0" parTransId="{A26E29A1-903D-480C-B598-F6F9DAF72D3F}" sibTransId="{976D7D5C-0898-4020-9833-8CCC77ED2E99}"/>
    <dgm:cxn modelId="{2D763C0C-7F30-4B60-972D-D50E72055EB9}" type="presOf" srcId="{B393C434-86D2-4E4A-834A-2A9191A8D6A5}" destId="{BC59CF9B-FBA1-4A0B-8BC3-B94F33F140B7}" srcOrd="0" destOrd="0" presId="urn:microsoft.com/office/officeart/2005/8/layout/default"/>
    <dgm:cxn modelId="{0452110F-6C66-43B5-AAC5-CFBB26569572}" srcId="{3176A4FA-20BB-4B5F-A366-341CCBD123D6}" destId="{37EF087A-CCBF-4377-9254-9E75C98BA081}" srcOrd="9" destOrd="0" parTransId="{3AA75179-7AFD-41A0-A804-6B3EDEBBFD56}" sibTransId="{DC4526EA-AEB0-44F7-A1A3-B747A9B8D250}"/>
    <dgm:cxn modelId="{8297E316-C0C0-4152-8325-DBEDCF5A6B31}" type="presOf" srcId="{AF30DB3C-59DB-4247-83FC-67434CA66D6A}" destId="{C261B78C-0BD2-47CB-A53D-997238C439CE}" srcOrd="0" destOrd="0" presId="urn:microsoft.com/office/officeart/2005/8/layout/default"/>
    <dgm:cxn modelId="{9FBE8A1E-80F9-4476-8966-24B1848062EE}" srcId="{3176A4FA-20BB-4B5F-A366-341CCBD123D6}" destId="{AB985702-BEE3-477E-A5BA-CCC663ED6CAD}" srcOrd="7" destOrd="0" parTransId="{6210F510-956C-4CE2-9F98-9479DB971D4F}" sibTransId="{11EE0577-EB01-4736-9588-457C221938C9}"/>
    <dgm:cxn modelId="{89264C20-9C68-42CC-850A-C10860B437BB}" type="presOf" srcId="{AA9B8CF0-E6B1-4A97-AAD7-748765721B0D}" destId="{775D600A-E475-4099-9A0B-856584B9F239}" srcOrd="0" destOrd="0" presId="urn:microsoft.com/office/officeart/2005/8/layout/default"/>
    <dgm:cxn modelId="{FB38BA29-5AF2-4FC6-BFB3-DE67CE5EF48E}" type="presOf" srcId="{B817CC81-CDE3-4D8C-95EB-BE1918734BCE}" destId="{3E2BB848-28CE-4B14-9DCB-3F44E700509F}" srcOrd="0" destOrd="0" presId="urn:microsoft.com/office/officeart/2005/8/layout/default"/>
    <dgm:cxn modelId="{F8B82E2C-6E8C-4CE4-A871-71A17C06F6B7}" srcId="{3176A4FA-20BB-4B5F-A366-341CCBD123D6}" destId="{AF30DB3C-59DB-4247-83FC-67434CA66D6A}" srcOrd="0" destOrd="0" parTransId="{0409CC78-6CC0-42BD-ABED-BE798A29C200}" sibTransId="{77012637-94F2-4EBE-B78E-EEF9B96AA260}"/>
    <dgm:cxn modelId="{86FD4440-B5CC-4622-9318-6E227763EB13}" type="presOf" srcId="{0070831A-24DC-442D-912F-4D94B4D8FBC2}" destId="{71408CE9-638D-4637-BEE4-96CD0523F2B5}" srcOrd="0" destOrd="0" presId="urn:microsoft.com/office/officeart/2005/8/layout/default"/>
    <dgm:cxn modelId="{5CF23F66-F362-4ED9-9249-B5CF1A19FC54}" srcId="{3176A4FA-20BB-4B5F-A366-341CCBD123D6}" destId="{49EA40E1-4992-42A2-A0FD-EDB17B10A959}" srcOrd="1" destOrd="0" parTransId="{61E1F34D-3C0F-4CAE-9CF1-FEA5B66DE7E5}" sibTransId="{E44426F6-E828-472A-A45E-B02FB6CC1801}"/>
    <dgm:cxn modelId="{53524776-0F56-4FA2-940F-F245EB85387A}" type="presOf" srcId="{053F7299-50FA-4E07-B6E7-8BF011FC95A9}" destId="{5CAE0A6B-BC5D-4E57-8A08-6C1522FD7734}" srcOrd="0" destOrd="0" presId="urn:microsoft.com/office/officeart/2005/8/layout/default"/>
    <dgm:cxn modelId="{7846CE58-8B4C-4AE6-AA2B-46DD4F7AA849}" type="presOf" srcId="{49EA40E1-4992-42A2-A0FD-EDB17B10A959}" destId="{7F1ACBBF-6D3A-46D8-8498-1906A2440A56}" srcOrd="0" destOrd="0" presId="urn:microsoft.com/office/officeart/2005/8/layout/default"/>
    <dgm:cxn modelId="{A037805A-4E76-4FC1-B2CB-C6B2CE3D713A}" type="presOf" srcId="{4BC02647-494D-45FC-8B9A-8655C55FA21B}" destId="{EFE4F998-181A-4AA9-A708-C0F37AAB5B94}" srcOrd="0" destOrd="0" presId="urn:microsoft.com/office/officeart/2005/8/layout/default"/>
    <dgm:cxn modelId="{A27F837A-8735-4E47-A885-8676F2B76C08}" type="presOf" srcId="{8E91C5B1-5A6D-4552-989D-D5FCDFE3EAA3}" destId="{B79958CC-58E4-4A06-AA8A-A5B3BA06BC7C}" srcOrd="0" destOrd="0" presId="urn:microsoft.com/office/officeart/2005/8/layout/default"/>
    <dgm:cxn modelId="{BAACE784-D169-4CA0-A97F-C1C0498F3F36}" srcId="{3176A4FA-20BB-4B5F-A366-341CCBD123D6}" destId="{AA9B8CF0-E6B1-4A97-AAD7-748765721B0D}" srcOrd="11" destOrd="0" parTransId="{DEC694B8-0FBF-408A-8531-48DCE5680B2A}" sibTransId="{4474BF4A-0B67-4E3B-AB2A-8F2524089E25}"/>
    <dgm:cxn modelId="{93D6A285-A3F4-47E9-B030-09F40D0ED0A5}" srcId="{3176A4FA-20BB-4B5F-A366-341CCBD123D6}" destId="{4BC02647-494D-45FC-8B9A-8655C55FA21B}" srcOrd="2" destOrd="0" parTransId="{D05DD2BB-CC3B-410A-A8D3-8356F3219A08}" sibTransId="{5F676C31-BA77-4BF7-A7C2-B284CB4BF4C8}"/>
    <dgm:cxn modelId="{2770F187-CD44-40BC-A34B-24B9C03CB5BE}" type="presOf" srcId="{C511D3C4-90BB-4D0F-B6FF-2F0D8E8A7E79}" destId="{11B5ED2B-ECC3-4BDD-83D1-66083AD10597}" srcOrd="0" destOrd="0" presId="urn:microsoft.com/office/officeart/2005/8/layout/default"/>
    <dgm:cxn modelId="{B3C5878F-0017-46B6-9F5E-1626EE0FB94B}" srcId="{3176A4FA-20BB-4B5F-A366-341CCBD123D6}" destId="{053F7299-50FA-4E07-B6E7-8BF011FC95A9}" srcOrd="12" destOrd="0" parTransId="{805E4C24-D455-4A00-A02F-82F30831A26F}" sibTransId="{6ABE6B6B-BF37-4CBC-BBCD-AEC24FA88F2F}"/>
    <dgm:cxn modelId="{453EFEA2-45E2-4F84-BE65-C03CA3098664}" type="presOf" srcId="{AB985702-BEE3-477E-A5BA-CCC663ED6CAD}" destId="{F8BF2B64-A5D5-4739-B9A8-5BA13614162C}" srcOrd="0" destOrd="0" presId="urn:microsoft.com/office/officeart/2005/8/layout/default"/>
    <dgm:cxn modelId="{DB53C2C6-A019-4EDD-BEF3-317BF3995714}" type="presOf" srcId="{5EEFF5F9-373B-4E96-BA37-3EB990540035}" destId="{FAADC666-7385-4B98-BDBD-35B9A263E4F0}" srcOrd="0" destOrd="0" presId="urn:microsoft.com/office/officeart/2005/8/layout/default"/>
    <dgm:cxn modelId="{02B9ACC8-BA4F-4450-A12F-CD951E670112}" type="presOf" srcId="{3176A4FA-20BB-4B5F-A366-341CCBD123D6}" destId="{6E9EC24F-6CF9-4C1E-B359-8589D82C6B61}" srcOrd="0" destOrd="0" presId="urn:microsoft.com/office/officeart/2005/8/layout/default"/>
    <dgm:cxn modelId="{1D56A9D4-B0EC-4D40-BFAE-12780FF02F4E}" srcId="{3176A4FA-20BB-4B5F-A366-341CCBD123D6}" destId="{B393C434-86D2-4E4A-834A-2A9191A8D6A5}" srcOrd="13" destOrd="0" parTransId="{3033A814-70D0-4FB1-933D-3D35104E759B}" sibTransId="{99B5496F-A3B3-418F-AEE9-87FF32BF2FAB}"/>
    <dgm:cxn modelId="{CE57BED5-71F8-4E05-BE7C-D25F96D9705C}" srcId="{3176A4FA-20BB-4B5F-A366-341CCBD123D6}" destId="{C511D3C4-90BB-4D0F-B6FF-2F0D8E8A7E79}" srcOrd="8" destOrd="0" parTransId="{4E4E2655-CB5B-49B3-8CA4-5A33F09BF1BD}" sibTransId="{96D0DD4D-5603-4634-8E7D-5AF5B48F7D42}"/>
    <dgm:cxn modelId="{85020DD6-7DD1-44C7-981F-EE8A59D93D5F}" srcId="{3176A4FA-20BB-4B5F-A366-341CCBD123D6}" destId="{0070831A-24DC-442D-912F-4D94B4D8FBC2}" srcOrd="6" destOrd="0" parTransId="{8B765A7C-73CC-4A04-B66A-58527F3BB791}" sibTransId="{1FAEA5F9-8F99-443E-94E3-1A0D75A8A0EE}"/>
    <dgm:cxn modelId="{746D45D8-F3AB-417F-8AFC-BF51CB0ADF07}" srcId="{3176A4FA-20BB-4B5F-A366-341CCBD123D6}" destId="{8E91C5B1-5A6D-4552-989D-D5FCDFE3EAA3}" srcOrd="5" destOrd="0" parTransId="{634731E4-2A96-4F55-A4F2-09351C70C70D}" sibTransId="{6B479640-93BC-41B8-97CA-D3392247C453}"/>
    <dgm:cxn modelId="{FDDB8EE0-F242-435E-8C12-E054D1A2B84A}" type="presOf" srcId="{6898669E-07B1-45CA-A526-028B2035EC13}" destId="{7E034B01-DEDE-47A6-9399-34BBF24C811C}" srcOrd="0" destOrd="0" presId="urn:microsoft.com/office/officeart/2005/8/layout/default"/>
    <dgm:cxn modelId="{4FF959E9-A269-4CE1-8B82-1AB76624BFE8}" srcId="{3176A4FA-20BB-4B5F-A366-341CCBD123D6}" destId="{687C54AB-5069-4C00-B643-DA337FF51694}" srcOrd="3" destOrd="0" parTransId="{C91B0E64-096A-4C74-B71F-3ABD05BE743F}" sibTransId="{3148981C-F0C3-4C0B-9555-30D8A3E5F4C2}"/>
    <dgm:cxn modelId="{4BA6CEF4-70B9-489E-A64F-8B10CF6D4283}" srcId="{3176A4FA-20BB-4B5F-A366-341CCBD123D6}" destId="{6898669E-07B1-45CA-A526-028B2035EC13}" srcOrd="14" destOrd="0" parTransId="{CEB5F254-6F91-45A4-A3EC-19F11F8FC4BA}" sibTransId="{E21513AD-1279-4279-AC83-5AA1B7E29162}"/>
    <dgm:cxn modelId="{35B412F8-0794-4BFB-BAB4-7C1C49B1ED12}" srcId="{3176A4FA-20BB-4B5F-A366-341CCBD123D6}" destId="{B817CC81-CDE3-4D8C-95EB-BE1918734BCE}" srcOrd="4" destOrd="0" parTransId="{42624F43-ED90-4EC1-9FAB-5F625CE71585}" sibTransId="{E745E5FE-2E4C-4927-BF80-477332668DE5}"/>
    <dgm:cxn modelId="{14C02DFC-D07C-4F8C-8BD0-88DCB5601485}" type="presOf" srcId="{37EF087A-CCBF-4377-9254-9E75C98BA081}" destId="{5C3766E3-B405-4ACB-9DA6-05B1B7D7B1D8}" srcOrd="0" destOrd="0" presId="urn:microsoft.com/office/officeart/2005/8/layout/default"/>
    <dgm:cxn modelId="{9CCD6588-28DE-4D4E-882C-179021C60A01}" type="presParOf" srcId="{6E9EC24F-6CF9-4C1E-B359-8589D82C6B61}" destId="{C261B78C-0BD2-47CB-A53D-997238C439CE}" srcOrd="0" destOrd="0" presId="urn:microsoft.com/office/officeart/2005/8/layout/default"/>
    <dgm:cxn modelId="{367B8F14-B6EA-46C5-9E2C-9DC93DA8EE73}" type="presParOf" srcId="{6E9EC24F-6CF9-4C1E-B359-8589D82C6B61}" destId="{865939AA-EA99-462C-8B04-24D85E0F3890}" srcOrd="1" destOrd="0" presId="urn:microsoft.com/office/officeart/2005/8/layout/default"/>
    <dgm:cxn modelId="{8C4E093B-6CFE-4BE3-B3B2-B938C3826447}" type="presParOf" srcId="{6E9EC24F-6CF9-4C1E-B359-8589D82C6B61}" destId="{7F1ACBBF-6D3A-46D8-8498-1906A2440A56}" srcOrd="2" destOrd="0" presId="urn:microsoft.com/office/officeart/2005/8/layout/default"/>
    <dgm:cxn modelId="{4FD6F6D0-FA5F-42DD-98AB-BE9052116881}" type="presParOf" srcId="{6E9EC24F-6CF9-4C1E-B359-8589D82C6B61}" destId="{132E89DB-62EC-4A19-907C-F9A33A90F0C7}" srcOrd="3" destOrd="0" presId="urn:microsoft.com/office/officeart/2005/8/layout/default"/>
    <dgm:cxn modelId="{BB715ACC-B4BD-40A9-A2B5-D494C768DAFE}" type="presParOf" srcId="{6E9EC24F-6CF9-4C1E-B359-8589D82C6B61}" destId="{EFE4F998-181A-4AA9-A708-C0F37AAB5B94}" srcOrd="4" destOrd="0" presId="urn:microsoft.com/office/officeart/2005/8/layout/default"/>
    <dgm:cxn modelId="{30B29A3D-ACA4-4840-B060-481EC4812787}" type="presParOf" srcId="{6E9EC24F-6CF9-4C1E-B359-8589D82C6B61}" destId="{1BC227E7-0DC0-4D6B-9CF6-8FDA789603A3}" srcOrd="5" destOrd="0" presId="urn:microsoft.com/office/officeart/2005/8/layout/default"/>
    <dgm:cxn modelId="{3F94522C-C001-4E10-807A-8F878E239075}" type="presParOf" srcId="{6E9EC24F-6CF9-4C1E-B359-8589D82C6B61}" destId="{9898DE1B-5ED4-47AB-9E9A-84FA3822E03E}" srcOrd="6" destOrd="0" presId="urn:microsoft.com/office/officeart/2005/8/layout/default"/>
    <dgm:cxn modelId="{B5CED9AF-DE14-4BDA-8C07-6804ED4F08B7}" type="presParOf" srcId="{6E9EC24F-6CF9-4C1E-B359-8589D82C6B61}" destId="{420D3729-1E3A-4D6D-8551-959B10977964}" srcOrd="7" destOrd="0" presId="urn:microsoft.com/office/officeart/2005/8/layout/default"/>
    <dgm:cxn modelId="{5FC1E088-ED80-4801-90E7-418C7BB81676}" type="presParOf" srcId="{6E9EC24F-6CF9-4C1E-B359-8589D82C6B61}" destId="{3E2BB848-28CE-4B14-9DCB-3F44E700509F}" srcOrd="8" destOrd="0" presId="urn:microsoft.com/office/officeart/2005/8/layout/default"/>
    <dgm:cxn modelId="{433C6CEE-E903-4499-BEDA-CCB26C82B2E0}" type="presParOf" srcId="{6E9EC24F-6CF9-4C1E-B359-8589D82C6B61}" destId="{623E5A81-9EAF-4B27-98EC-4AB2AFBD6054}" srcOrd="9" destOrd="0" presId="urn:microsoft.com/office/officeart/2005/8/layout/default"/>
    <dgm:cxn modelId="{5D1D8D45-998E-41AA-A965-D9C165E061B7}" type="presParOf" srcId="{6E9EC24F-6CF9-4C1E-B359-8589D82C6B61}" destId="{B79958CC-58E4-4A06-AA8A-A5B3BA06BC7C}" srcOrd="10" destOrd="0" presId="urn:microsoft.com/office/officeart/2005/8/layout/default"/>
    <dgm:cxn modelId="{0A4C2D2A-49A5-499F-B398-AF17A40AF006}" type="presParOf" srcId="{6E9EC24F-6CF9-4C1E-B359-8589D82C6B61}" destId="{B6F5FD03-3225-4E30-A4C2-D861F87784B4}" srcOrd="11" destOrd="0" presId="urn:microsoft.com/office/officeart/2005/8/layout/default"/>
    <dgm:cxn modelId="{FE754C37-7018-4259-9C2A-994A4CC54F99}" type="presParOf" srcId="{6E9EC24F-6CF9-4C1E-B359-8589D82C6B61}" destId="{71408CE9-638D-4637-BEE4-96CD0523F2B5}" srcOrd="12" destOrd="0" presId="urn:microsoft.com/office/officeart/2005/8/layout/default"/>
    <dgm:cxn modelId="{5D7048A0-D01B-4CAA-BC6F-35F92209EDEF}" type="presParOf" srcId="{6E9EC24F-6CF9-4C1E-B359-8589D82C6B61}" destId="{705E1014-9DFF-4D51-A95E-CC5E6EA06562}" srcOrd="13" destOrd="0" presId="urn:microsoft.com/office/officeart/2005/8/layout/default"/>
    <dgm:cxn modelId="{7D7CE892-8ED4-43CC-A75B-74F00853E0C7}" type="presParOf" srcId="{6E9EC24F-6CF9-4C1E-B359-8589D82C6B61}" destId="{F8BF2B64-A5D5-4739-B9A8-5BA13614162C}" srcOrd="14" destOrd="0" presId="urn:microsoft.com/office/officeart/2005/8/layout/default"/>
    <dgm:cxn modelId="{8C3C3ECD-5875-45FF-A49B-1EDF8F17E05B}" type="presParOf" srcId="{6E9EC24F-6CF9-4C1E-B359-8589D82C6B61}" destId="{6D9B9E80-7894-4015-B49E-8F3756803B41}" srcOrd="15" destOrd="0" presId="urn:microsoft.com/office/officeart/2005/8/layout/default"/>
    <dgm:cxn modelId="{A40DE082-B212-49C2-8C6C-B0BA3A51ED3C}" type="presParOf" srcId="{6E9EC24F-6CF9-4C1E-B359-8589D82C6B61}" destId="{11B5ED2B-ECC3-4BDD-83D1-66083AD10597}" srcOrd="16" destOrd="0" presId="urn:microsoft.com/office/officeart/2005/8/layout/default"/>
    <dgm:cxn modelId="{755113DC-B828-4D95-AF21-C61A8477E3A2}" type="presParOf" srcId="{6E9EC24F-6CF9-4C1E-B359-8589D82C6B61}" destId="{4E8D813C-AD5B-419C-A27C-11BDE9292D91}" srcOrd="17" destOrd="0" presId="urn:microsoft.com/office/officeart/2005/8/layout/default"/>
    <dgm:cxn modelId="{6F5C75BD-3396-4D6B-9BAD-32D1BC13D74E}" type="presParOf" srcId="{6E9EC24F-6CF9-4C1E-B359-8589D82C6B61}" destId="{5C3766E3-B405-4ACB-9DA6-05B1B7D7B1D8}" srcOrd="18" destOrd="0" presId="urn:microsoft.com/office/officeart/2005/8/layout/default"/>
    <dgm:cxn modelId="{0A2AE9B2-069B-41FE-AF60-BC5D945A7939}" type="presParOf" srcId="{6E9EC24F-6CF9-4C1E-B359-8589D82C6B61}" destId="{E125DDB6-F014-45E4-97CA-FEC4ACE30851}" srcOrd="19" destOrd="0" presId="urn:microsoft.com/office/officeart/2005/8/layout/default"/>
    <dgm:cxn modelId="{4CC2A255-643F-4FFE-801C-13742068B031}" type="presParOf" srcId="{6E9EC24F-6CF9-4C1E-B359-8589D82C6B61}" destId="{FAADC666-7385-4B98-BDBD-35B9A263E4F0}" srcOrd="20" destOrd="0" presId="urn:microsoft.com/office/officeart/2005/8/layout/default"/>
    <dgm:cxn modelId="{362F6B21-128F-4975-8762-05C4AA3FD009}" type="presParOf" srcId="{6E9EC24F-6CF9-4C1E-B359-8589D82C6B61}" destId="{777029B2-63A1-4D42-BD8E-51F23D22FF37}" srcOrd="21" destOrd="0" presId="urn:microsoft.com/office/officeart/2005/8/layout/default"/>
    <dgm:cxn modelId="{AF8792F5-F6B2-40BD-80A8-5559A94D9B7E}" type="presParOf" srcId="{6E9EC24F-6CF9-4C1E-B359-8589D82C6B61}" destId="{775D600A-E475-4099-9A0B-856584B9F239}" srcOrd="22" destOrd="0" presId="urn:microsoft.com/office/officeart/2005/8/layout/default"/>
    <dgm:cxn modelId="{F7390D9B-618C-4878-A6D7-47E910D4463A}" type="presParOf" srcId="{6E9EC24F-6CF9-4C1E-B359-8589D82C6B61}" destId="{56728808-1CCE-4080-A084-7D9F7FDD5990}" srcOrd="23" destOrd="0" presId="urn:microsoft.com/office/officeart/2005/8/layout/default"/>
    <dgm:cxn modelId="{7E8E0DEC-B533-4F92-BD54-E2F1D5EA4D01}" type="presParOf" srcId="{6E9EC24F-6CF9-4C1E-B359-8589D82C6B61}" destId="{5CAE0A6B-BC5D-4E57-8A08-6C1522FD7734}" srcOrd="24" destOrd="0" presId="urn:microsoft.com/office/officeart/2005/8/layout/default"/>
    <dgm:cxn modelId="{24BCCF6A-A716-4301-BA67-6A38752BF82F}" type="presParOf" srcId="{6E9EC24F-6CF9-4C1E-B359-8589D82C6B61}" destId="{0CCCC358-0BF7-433E-9062-E099629C1A7F}" srcOrd="25" destOrd="0" presId="urn:microsoft.com/office/officeart/2005/8/layout/default"/>
    <dgm:cxn modelId="{3F679BD5-2FE6-4AD0-B9DC-CE820B5EEC31}" type="presParOf" srcId="{6E9EC24F-6CF9-4C1E-B359-8589D82C6B61}" destId="{BC59CF9B-FBA1-4A0B-8BC3-B94F33F140B7}" srcOrd="26" destOrd="0" presId="urn:microsoft.com/office/officeart/2005/8/layout/default"/>
    <dgm:cxn modelId="{F464F984-B20E-446D-A8A7-BE1526609599}" type="presParOf" srcId="{6E9EC24F-6CF9-4C1E-B359-8589D82C6B61}" destId="{0917FC29-D124-4CFD-8E79-D31CB9BCCFC2}" srcOrd="27" destOrd="0" presId="urn:microsoft.com/office/officeart/2005/8/layout/default"/>
    <dgm:cxn modelId="{84726BD1-6B62-4D40-942A-137250DBB285}" type="presParOf" srcId="{6E9EC24F-6CF9-4C1E-B359-8589D82C6B61}" destId="{7E034B01-DEDE-47A6-9399-34BBF24C811C}"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139D8-D8EE-41F6-9A2A-912E8A67F159}">
      <dsp:nvSpPr>
        <dsp:cNvPr id="0" name=""/>
        <dsp:cNvSpPr/>
      </dsp:nvSpPr>
      <dsp:spPr>
        <a:xfrm>
          <a:off x="4405" y="482415"/>
          <a:ext cx="3972936" cy="3108227"/>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vi-VN" sz="2400" kern="1200" dirty="0"/>
            <a:t>1. Mục đích của đề tài</a:t>
          </a:r>
          <a:endParaRPr lang="en-US" sz="2400" kern="1200" dirty="0"/>
        </a:p>
      </dsp:txBody>
      <dsp:txXfrm>
        <a:off x="1558519" y="482415"/>
        <a:ext cx="864709" cy="3108227"/>
      </dsp:txXfrm>
    </dsp:sp>
    <dsp:sp modelId="{3BD396A8-F0D2-4F34-932E-221FB735FCDB}">
      <dsp:nvSpPr>
        <dsp:cNvPr id="0" name=""/>
        <dsp:cNvSpPr/>
      </dsp:nvSpPr>
      <dsp:spPr>
        <a:xfrm>
          <a:off x="3200284" y="482415"/>
          <a:ext cx="7770568" cy="3108227"/>
        </a:xfrm>
        <a:prstGeom prst="chevron">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err="1"/>
            <a:t>Nhóm</a:t>
          </a:r>
          <a:r>
            <a:rPr lang="en-US" sz="2400" kern="1200" dirty="0"/>
            <a:t> </a:t>
          </a:r>
          <a:r>
            <a:rPr lang="en-US" sz="2400" kern="1200" dirty="0" err="1"/>
            <a:t>em</a:t>
          </a:r>
          <a:r>
            <a:rPr lang="en-US" sz="2400" kern="1200" dirty="0"/>
            <a:t> </a:t>
          </a:r>
          <a:r>
            <a:rPr lang="en-US" sz="2400" kern="1200" dirty="0" err="1"/>
            <a:t>chọn</a:t>
          </a:r>
          <a:r>
            <a:rPr lang="en-US" sz="2400" kern="1200" dirty="0"/>
            <a:t> </a:t>
          </a:r>
          <a:r>
            <a:rPr lang="en-US" sz="2400" kern="1200" dirty="0" err="1"/>
            <a:t>đề</a:t>
          </a:r>
          <a:r>
            <a:rPr lang="en-US" sz="2400" kern="1200" dirty="0"/>
            <a:t> </a:t>
          </a:r>
          <a:r>
            <a:rPr lang="en-US" sz="2400" kern="1200" dirty="0" err="1"/>
            <a:t>tài</a:t>
          </a:r>
          <a:r>
            <a:rPr lang="en-US" sz="2400" kern="1200" dirty="0"/>
            <a:t> ‘</a:t>
          </a:r>
          <a:r>
            <a:rPr lang="en-US" sz="2400" kern="1200" dirty="0" err="1"/>
            <a:t>Hệ</a:t>
          </a:r>
          <a:r>
            <a:rPr lang="en-US" sz="2400" kern="1200" dirty="0"/>
            <a:t> </a:t>
          </a:r>
          <a:r>
            <a:rPr lang="en-US" sz="2400" kern="1200" dirty="0" err="1"/>
            <a:t>thống</a:t>
          </a:r>
          <a:r>
            <a:rPr lang="en-US" sz="2400" kern="1200" dirty="0"/>
            <a:t> </a:t>
          </a:r>
          <a:r>
            <a:rPr lang="en-US" sz="2400" kern="1200" dirty="0" err="1"/>
            <a:t>Quản</a:t>
          </a:r>
          <a:r>
            <a:rPr lang="en-US" sz="2400" kern="1200" dirty="0"/>
            <a:t> </a:t>
          </a:r>
          <a:r>
            <a:rPr lang="en-US" sz="2400" kern="1200" dirty="0" err="1"/>
            <a:t>lý</a:t>
          </a:r>
          <a:r>
            <a:rPr lang="en-US" sz="2400" kern="1200" dirty="0"/>
            <a:t> </a:t>
          </a:r>
          <a:r>
            <a:rPr lang="en-US" sz="2400" kern="1200" dirty="0" err="1"/>
            <a:t>Hình</a:t>
          </a:r>
          <a:r>
            <a:rPr lang="en-US" sz="2400" kern="1200" dirty="0"/>
            <a:t> </a:t>
          </a:r>
          <a:r>
            <a:rPr lang="en-US" sz="2400" kern="1200" dirty="0" err="1"/>
            <a:t>ảnh</a:t>
          </a:r>
          <a:r>
            <a:rPr lang="en-US" sz="2400" kern="1200" dirty="0"/>
            <a:t> (Image Management         System)’ </a:t>
          </a:r>
          <a:r>
            <a:rPr lang="en-US" sz="2400" kern="1200" dirty="0" err="1"/>
            <a:t>nhằm</a:t>
          </a:r>
          <a:r>
            <a:rPr lang="en-US" sz="2400" kern="1200" dirty="0"/>
            <a:t> </a:t>
          </a:r>
          <a:r>
            <a:rPr lang="en-US" sz="2400" kern="1200" dirty="0" err="1"/>
            <a:t>cung</a:t>
          </a:r>
          <a:r>
            <a:rPr lang="en-US" sz="2400" kern="1200" dirty="0"/>
            <a:t> </a:t>
          </a:r>
          <a:r>
            <a:rPr lang="en-US" sz="2400" kern="1200" dirty="0" err="1"/>
            <a:t>cấp</a:t>
          </a:r>
          <a:r>
            <a:rPr lang="en-US" sz="2400" kern="1200" dirty="0"/>
            <a:t> </a:t>
          </a:r>
          <a:r>
            <a:rPr lang="en-US" sz="2400" kern="1200" dirty="0" err="1"/>
            <a:t>một</a:t>
          </a:r>
          <a:r>
            <a:rPr lang="en-US" sz="2400" kern="1200" dirty="0"/>
            <a:t> </a:t>
          </a:r>
          <a:r>
            <a:rPr lang="en-US" sz="2400" kern="1200" dirty="0" err="1"/>
            <a:t>hệ</a:t>
          </a:r>
          <a:r>
            <a:rPr lang="en-US" sz="2400" kern="1200" dirty="0"/>
            <a:t> </a:t>
          </a:r>
          <a:r>
            <a:rPr lang="en-US" sz="2400" kern="1200" dirty="0" err="1"/>
            <a:t>thống</a:t>
          </a:r>
          <a:r>
            <a:rPr lang="en-US" sz="2400" kern="1200" dirty="0"/>
            <a:t> </a:t>
          </a:r>
          <a:r>
            <a:rPr lang="en-US" sz="2400" kern="1200" dirty="0" err="1"/>
            <a:t>quản</a:t>
          </a:r>
          <a:r>
            <a:rPr lang="en-US" sz="2400" kern="1200" dirty="0"/>
            <a:t> </a:t>
          </a:r>
          <a:r>
            <a:rPr lang="en-US" sz="2400" kern="1200" dirty="0" err="1"/>
            <a:t>lý</a:t>
          </a:r>
          <a:r>
            <a:rPr lang="en-US" sz="2400" kern="1200" dirty="0"/>
            <a:t> </a:t>
          </a:r>
          <a:r>
            <a:rPr lang="en-US" sz="2400" kern="1200" dirty="0" err="1"/>
            <a:t>hình</a:t>
          </a:r>
          <a:r>
            <a:rPr lang="en-US" sz="2400" kern="1200" dirty="0"/>
            <a:t> </a:t>
          </a:r>
          <a:r>
            <a:rPr lang="en-US" sz="2400" kern="1200" dirty="0" err="1"/>
            <a:t>ảnh</a:t>
          </a:r>
          <a:r>
            <a:rPr lang="en-US" sz="2400" kern="1200" dirty="0"/>
            <a:t> </a:t>
          </a:r>
          <a:r>
            <a:rPr lang="en-US" sz="2400" kern="1200" dirty="0" err="1"/>
            <a:t>cơ</a:t>
          </a:r>
          <a:r>
            <a:rPr lang="en-US" sz="2400" kern="1200" dirty="0"/>
            <a:t> </a:t>
          </a:r>
          <a:r>
            <a:rPr lang="en-US" sz="2400" kern="1200" dirty="0" err="1"/>
            <a:t>bản</a:t>
          </a:r>
          <a:r>
            <a:rPr lang="en-US" sz="2400" kern="1200" dirty="0"/>
            <a:t> </a:t>
          </a:r>
          <a:r>
            <a:rPr lang="en-US" sz="2400" kern="1200" dirty="0" err="1"/>
            <a:t>với</a:t>
          </a:r>
          <a:r>
            <a:rPr lang="en-US" sz="2400" kern="1200" dirty="0"/>
            <a:t> </a:t>
          </a:r>
          <a:r>
            <a:rPr lang="en-US" sz="2400" kern="1200" dirty="0" err="1"/>
            <a:t>các</a:t>
          </a:r>
          <a:r>
            <a:rPr lang="en-US" sz="2400" kern="1200" dirty="0"/>
            <a:t> </a:t>
          </a:r>
          <a:r>
            <a:rPr lang="en-US" sz="2400" kern="1200" dirty="0" err="1"/>
            <a:t>chức</a:t>
          </a:r>
          <a:r>
            <a:rPr lang="en-US" sz="2400" kern="1200" dirty="0"/>
            <a:t> </a:t>
          </a:r>
          <a:r>
            <a:rPr lang="en-US" sz="2400" kern="1200" dirty="0" err="1"/>
            <a:t>năng</a:t>
          </a:r>
          <a:r>
            <a:rPr lang="en-US" sz="2400" kern="1200" dirty="0"/>
            <a:t> </a:t>
          </a:r>
          <a:r>
            <a:rPr lang="en-US" sz="2400" kern="1200" dirty="0" err="1"/>
            <a:t>cơ</a:t>
          </a:r>
          <a:r>
            <a:rPr lang="en-US" sz="2400" kern="1200" dirty="0"/>
            <a:t> </a:t>
          </a:r>
          <a:r>
            <a:rPr lang="en-US" sz="2400" kern="1200" dirty="0" err="1"/>
            <a:t>bản</a:t>
          </a:r>
          <a:r>
            <a:rPr lang="en-US" sz="2400" kern="1200" dirty="0"/>
            <a:t> </a:t>
          </a:r>
          <a:r>
            <a:rPr lang="en-US" sz="2400" kern="1200" dirty="0" err="1"/>
            <a:t>như</a:t>
          </a:r>
          <a:r>
            <a:rPr lang="en-US" sz="2400" kern="1200" dirty="0"/>
            <a:t> </a:t>
          </a:r>
          <a:r>
            <a:rPr lang="en-US" sz="2400" kern="1200" dirty="0" err="1"/>
            <a:t>tải</a:t>
          </a:r>
          <a:r>
            <a:rPr lang="en-US" sz="2400" kern="1200" dirty="0"/>
            <a:t> </a:t>
          </a:r>
          <a:r>
            <a:rPr lang="en-US" sz="2400" kern="1200" dirty="0" err="1"/>
            <a:t>ảnh</a:t>
          </a:r>
          <a:r>
            <a:rPr lang="en-US" sz="2400" kern="1200" dirty="0"/>
            <a:t> </a:t>
          </a:r>
          <a:r>
            <a:rPr lang="en-US" sz="2400" kern="1200" dirty="0" err="1"/>
            <a:t>lên</a:t>
          </a:r>
          <a:r>
            <a:rPr lang="en-US" sz="2400" kern="1200" dirty="0"/>
            <a:t> </a:t>
          </a:r>
          <a:r>
            <a:rPr lang="en-US" sz="2400" kern="1200" dirty="0" err="1"/>
            <a:t>hệ</a:t>
          </a:r>
          <a:r>
            <a:rPr lang="en-US" sz="2400" kern="1200" dirty="0"/>
            <a:t> </a:t>
          </a:r>
          <a:r>
            <a:rPr lang="en-US" sz="2400" kern="1200" dirty="0" err="1"/>
            <a:t>thống</a:t>
          </a:r>
          <a:r>
            <a:rPr lang="en-US" sz="2400" kern="1200" dirty="0"/>
            <a:t> , </a:t>
          </a:r>
          <a:r>
            <a:rPr lang="en-US" sz="2400" kern="1200" dirty="0" err="1"/>
            <a:t>tải</a:t>
          </a:r>
          <a:r>
            <a:rPr lang="en-US" sz="2400" kern="1200" dirty="0"/>
            <a:t> </a:t>
          </a:r>
          <a:r>
            <a:rPr lang="en-US" sz="2400" kern="1200" dirty="0" err="1"/>
            <a:t>ảnh</a:t>
          </a:r>
          <a:r>
            <a:rPr lang="en-US" sz="2400" kern="1200" dirty="0"/>
            <a:t> </a:t>
          </a:r>
          <a:r>
            <a:rPr lang="en-US" sz="2400" kern="1200" dirty="0" err="1"/>
            <a:t>về</a:t>
          </a:r>
          <a:r>
            <a:rPr lang="en-US" sz="2400" kern="1200" dirty="0"/>
            <a:t> , </a:t>
          </a:r>
          <a:r>
            <a:rPr lang="en-US" sz="2400" kern="1200" dirty="0" err="1"/>
            <a:t>phân</a:t>
          </a:r>
          <a:r>
            <a:rPr lang="en-US" sz="2400" kern="1200" dirty="0"/>
            <a:t> </a:t>
          </a:r>
          <a:r>
            <a:rPr lang="en-US" sz="2400" kern="1200" dirty="0" err="1"/>
            <a:t>loại</a:t>
          </a:r>
          <a:r>
            <a:rPr lang="en-US" sz="2400" kern="1200" dirty="0"/>
            <a:t> </a:t>
          </a:r>
          <a:r>
            <a:rPr lang="en-US" sz="2400" kern="1200" dirty="0" err="1"/>
            <a:t>hình</a:t>
          </a:r>
          <a:r>
            <a:rPr lang="en-US" sz="2400" kern="1200" dirty="0"/>
            <a:t> </a:t>
          </a:r>
          <a:r>
            <a:rPr lang="en-US" sz="2400" kern="1200" dirty="0" err="1"/>
            <a:t>ảnh</a:t>
          </a:r>
          <a:r>
            <a:rPr lang="en-US" sz="2400" kern="1200" dirty="0"/>
            <a:t> </a:t>
          </a:r>
          <a:r>
            <a:rPr lang="en-US" sz="2400" kern="1200" dirty="0" err="1"/>
            <a:t>với</a:t>
          </a:r>
          <a:r>
            <a:rPr lang="en-US" sz="2400" kern="1200" dirty="0"/>
            <a:t> </a:t>
          </a:r>
          <a:r>
            <a:rPr lang="en-US" sz="2400" kern="1200" dirty="0" err="1"/>
            <a:t>mục</a:t>
          </a:r>
          <a:r>
            <a:rPr lang="en-US" sz="2400" kern="1200" dirty="0"/>
            <a:t> </a:t>
          </a:r>
          <a:r>
            <a:rPr lang="en-US" sz="2400" kern="1200" dirty="0" err="1"/>
            <a:t>đích</a:t>
          </a:r>
          <a:r>
            <a:rPr lang="en-US" sz="2400" kern="1200" dirty="0"/>
            <a:t> </a:t>
          </a:r>
          <a:r>
            <a:rPr lang="en-US" sz="2400" kern="1200" dirty="0" err="1"/>
            <a:t>giúp</a:t>
          </a:r>
          <a:r>
            <a:rPr lang="en-US" sz="2400" kern="1200" dirty="0"/>
            <a:t> </a:t>
          </a:r>
          <a:r>
            <a:rPr lang="en-US" sz="2400" kern="1200" dirty="0" err="1"/>
            <a:t>mọi</a:t>
          </a:r>
          <a:r>
            <a:rPr lang="en-US" sz="2400" kern="1200" dirty="0"/>
            <a:t> </a:t>
          </a:r>
          <a:r>
            <a:rPr lang="en-US" sz="2400" kern="1200" dirty="0" err="1"/>
            <a:t>người</a:t>
          </a:r>
          <a:r>
            <a:rPr lang="en-US" sz="2400" kern="1200" dirty="0"/>
            <a:t> </a:t>
          </a:r>
          <a:r>
            <a:rPr lang="en-US" sz="2400" kern="1200" dirty="0" err="1"/>
            <a:t>quản</a:t>
          </a:r>
          <a:r>
            <a:rPr lang="en-US" sz="2400" kern="1200" dirty="0"/>
            <a:t> </a:t>
          </a:r>
          <a:r>
            <a:rPr lang="en-US" sz="2400" kern="1200" dirty="0" err="1"/>
            <a:t>lý</a:t>
          </a:r>
          <a:r>
            <a:rPr lang="en-US" sz="2400" kern="1200" dirty="0"/>
            <a:t> </a:t>
          </a:r>
          <a:r>
            <a:rPr lang="en-US" sz="2400" kern="1200" dirty="0" err="1"/>
            <a:t>hình</a:t>
          </a:r>
          <a:r>
            <a:rPr lang="en-US" sz="2400" kern="1200" dirty="0"/>
            <a:t> </a:t>
          </a:r>
          <a:r>
            <a:rPr lang="en-US" sz="2400" kern="1200" dirty="0" err="1"/>
            <a:t>ảnh</a:t>
          </a:r>
          <a:r>
            <a:rPr lang="en-US" sz="2400" kern="1200" dirty="0"/>
            <a:t> </a:t>
          </a:r>
          <a:r>
            <a:rPr lang="en-US" sz="2400" kern="1200" dirty="0" err="1"/>
            <a:t>hiệu</a:t>
          </a:r>
          <a:r>
            <a:rPr lang="en-US" sz="2400" kern="1200" dirty="0"/>
            <a:t> </a:t>
          </a:r>
          <a:r>
            <a:rPr lang="en-US" sz="2400" kern="1200" dirty="0" err="1"/>
            <a:t>quả</a:t>
          </a:r>
          <a:r>
            <a:rPr lang="en-US" sz="2400" kern="1200" dirty="0"/>
            <a:t> ..</a:t>
          </a:r>
        </a:p>
      </dsp:txBody>
      <dsp:txXfrm>
        <a:off x="4754398" y="482415"/>
        <a:ext cx="4662341" cy="3108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EFAE0-DB3C-4A0D-B1DD-5172777A6BDF}">
      <dsp:nvSpPr>
        <dsp:cNvPr id="0" name=""/>
        <dsp:cNvSpPr/>
      </dsp:nvSpPr>
      <dsp:spPr>
        <a:xfrm>
          <a:off x="0" y="0"/>
          <a:ext cx="8611711" cy="10154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 Quản lý sản phẩm : Thêm, sửa, xóa sản phẩm</a:t>
          </a:r>
          <a:endParaRPr lang="en-US" sz="2700" kern="1200"/>
        </a:p>
      </dsp:txBody>
      <dsp:txXfrm>
        <a:off x="29741" y="29741"/>
        <a:ext cx="7515973" cy="955957"/>
      </dsp:txXfrm>
    </dsp:sp>
    <dsp:sp modelId="{E1319534-519A-4855-A03A-BDDFD100F2B1}">
      <dsp:nvSpPr>
        <dsp:cNvPr id="0" name=""/>
        <dsp:cNvSpPr/>
      </dsp:nvSpPr>
      <dsp:spPr>
        <a:xfrm>
          <a:off x="759856" y="1184679"/>
          <a:ext cx="8611711" cy="101543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dirty="0"/>
            <a:t>-  Quản lý người dùng </a:t>
          </a:r>
          <a:endParaRPr lang="en-US" sz="2700" kern="1200" dirty="0"/>
        </a:p>
      </dsp:txBody>
      <dsp:txXfrm>
        <a:off x="789597" y="1214420"/>
        <a:ext cx="7132336" cy="955957"/>
      </dsp:txXfrm>
    </dsp:sp>
    <dsp:sp modelId="{2727ECAB-E82C-4F79-BC9D-81D06DCEC873}">
      <dsp:nvSpPr>
        <dsp:cNvPr id="0" name=""/>
        <dsp:cNvSpPr/>
      </dsp:nvSpPr>
      <dsp:spPr>
        <a:xfrm>
          <a:off x="1519713" y="2369359"/>
          <a:ext cx="8611711" cy="101543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 Xem đánh giá sản phẩm</a:t>
          </a:r>
          <a:endParaRPr lang="en-US" sz="2700" kern="1200"/>
        </a:p>
      </dsp:txBody>
      <dsp:txXfrm>
        <a:off x="1549454" y="2399100"/>
        <a:ext cx="7132336" cy="955957"/>
      </dsp:txXfrm>
    </dsp:sp>
    <dsp:sp modelId="{01EE6B7F-A1E5-40D6-9E81-A12A26FBDB35}">
      <dsp:nvSpPr>
        <dsp:cNvPr id="0" name=""/>
        <dsp:cNvSpPr/>
      </dsp:nvSpPr>
      <dsp:spPr>
        <a:xfrm>
          <a:off x="7951675" y="770041"/>
          <a:ext cx="660035" cy="66003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100183" y="770041"/>
        <a:ext cx="363019" cy="496676"/>
      </dsp:txXfrm>
    </dsp:sp>
    <dsp:sp modelId="{A4CF8F86-605B-41A6-938F-D6BEFC12DBAA}">
      <dsp:nvSpPr>
        <dsp:cNvPr id="0" name=""/>
        <dsp:cNvSpPr/>
      </dsp:nvSpPr>
      <dsp:spPr>
        <a:xfrm>
          <a:off x="8711532" y="1947951"/>
          <a:ext cx="660035" cy="660035"/>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860040" y="1947951"/>
        <a:ext cx="363019" cy="496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BD52-CAF7-4ED0-95E4-6BB10D03D05B}">
      <dsp:nvSpPr>
        <dsp:cNvPr id="0" name=""/>
        <dsp:cNvSpPr/>
      </dsp:nvSpPr>
      <dsp:spPr>
        <a:xfrm>
          <a:off x="0" y="19119"/>
          <a:ext cx="10131425" cy="7675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vi-VN" sz="3200" kern="1200"/>
            <a:t>- Đăng nhập/Đăng ký</a:t>
          </a:r>
          <a:endParaRPr lang="en-US" sz="3200" kern="1200"/>
        </a:p>
      </dsp:txBody>
      <dsp:txXfrm>
        <a:off x="37467" y="56586"/>
        <a:ext cx="10056491" cy="692586"/>
      </dsp:txXfrm>
    </dsp:sp>
    <dsp:sp modelId="{2A064CEB-F995-4BC7-9C0E-DF30B24970CC}">
      <dsp:nvSpPr>
        <dsp:cNvPr id="0" name=""/>
        <dsp:cNvSpPr/>
      </dsp:nvSpPr>
      <dsp:spPr>
        <a:xfrm>
          <a:off x="0" y="878799"/>
          <a:ext cx="10131425" cy="7675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vi-VN" sz="3200" kern="1200"/>
            <a:t>- Truy cập trang chủ</a:t>
          </a:r>
          <a:endParaRPr lang="en-US" sz="3200" kern="1200"/>
        </a:p>
      </dsp:txBody>
      <dsp:txXfrm>
        <a:off x="37467" y="916266"/>
        <a:ext cx="10056491" cy="692586"/>
      </dsp:txXfrm>
    </dsp:sp>
    <dsp:sp modelId="{7E560EC6-188C-4D1F-A22A-3481B148C91A}">
      <dsp:nvSpPr>
        <dsp:cNvPr id="0" name=""/>
        <dsp:cNvSpPr/>
      </dsp:nvSpPr>
      <dsp:spPr>
        <a:xfrm>
          <a:off x="0" y="1738479"/>
          <a:ext cx="10131425" cy="7675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vi-VN" sz="3200" kern="1200"/>
            <a:t>- Truy cập hình ảnh</a:t>
          </a:r>
          <a:endParaRPr lang="en-US" sz="3200" kern="1200"/>
        </a:p>
      </dsp:txBody>
      <dsp:txXfrm>
        <a:off x="37467" y="1775946"/>
        <a:ext cx="10056491" cy="692586"/>
      </dsp:txXfrm>
    </dsp:sp>
    <dsp:sp modelId="{C6446049-34F5-468F-9695-619101983FA6}">
      <dsp:nvSpPr>
        <dsp:cNvPr id="0" name=""/>
        <dsp:cNvSpPr/>
      </dsp:nvSpPr>
      <dsp:spPr>
        <a:xfrm>
          <a:off x="0" y="2598159"/>
          <a:ext cx="10131425" cy="7675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vi-VN" sz="3200" kern="1200"/>
            <a:t>- Truy cập album</a:t>
          </a:r>
          <a:endParaRPr lang="en-US" sz="3200" kern="1200"/>
        </a:p>
      </dsp:txBody>
      <dsp:txXfrm>
        <a:off x="37467" y="2635626"/>
        <a:ext cx="1005649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F7D18-8F80-4A03-BC45-BED10D909E5B}">
      <dsp:nvSpPr>
        <dsp:cNvPr id="0" name=""/>
        <dsp:cNvSpPr/>
      </dsp:nvSpPr>
      <dsp:spPr>
        <a:xfrm>
          <a:off x="3282465" y="921202"/>
          <a:ext cx="708628" cy="91440"/>
        </a:xfrm>
        <a:custGeom>
          <a:avLst/>
          <a:gdLst/>
          <a:ahLst/>
          <a:cxnLst/>
          <a:rect l="0" t="0" r="0" b="0"/>
          <a:pathLst>
            <a:path>
              <a:moveTo>
                <a:pt x="0" y="45720"/>
              </a:moveTo>
              <a:lnTo>
                <a:pt x="70862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18298" y="963223"/>
        <a:ext cx="36961" cy="7399"/>
      </dsp:txXfrm>
    </dsp:sp>
    <dsp:sp modelId="{18870F4A-B106-44EE-8DF8-6DBDB1DD7299}">
      <dsp:nvSpPr>
        <dsp:cNvPr id="0" name=""/>
        <dsp:cNvSpPr/>
      </dsp:nvSpPr>
      <dsp:spPr>
        <a:xfrm>
          <a:off x="70229" y="2712"/>
          <a:ext cx="3214036" cy="192842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490" tIns="165314" rIns="157490" bIns="165314" numCol="1" spcCol="1270" anchor="ctr" anchorCtr="0">
          <a:noAutofit/>
        </a:bodyPr>
        <a:lstStyle/>
        <a:p>
          <a:pPr marL="0" lvl="0" indent="0" algn="ctr" defTabSz="889000">
            <a:lnSpc>
              <a:spcPct val="90000"/>
            </a:lnSpc>
            <a:spcBef>
              <a:spcPct val="0"/>
            </a:spcBef>
            <a:spcAft>
              <a:spcPct val="35000"/>
            </a:spcAft>
            <a:buNone/>
          </a:pPr>
          <a:r>
            <a:rPr lang="vi-VN" sz="2000" kern="1200" dirty="0"/>
            <a:t>- Quản lý đăng nhập </a:t>
          </a:r>
          <a:endParaRPr lang="en-US" sz="2000" kern="1200" dirty="0"/>
        </a:p>
      </dsp:txBody>
      <dsp:txXfrm>
        <a:off x="70229" y="2712"/>
        <a:ext cx="3214036" cy="1928421"/>
      </dsp:txXfrm>
    </dsp:sp>
    <dsp:sp modelId="{F1E185E6-A799-4C10-870C-FF167A437766}">
      <dsp:nvSpPr>
        <dsp:cNvPr id="0" name=""/>
        <dsp:cNvSpPr/>
      </dsp:nvSpPr>
      <dsp:spPr>
        <a:xfrm>
          <a:off x="2122519" y="1929333"/>
          <a:ext cx="5390903" cy="708628"/>
        </a:xfrm>
        <a:custGeom>
          <a:avLst/>
          <a:gdLst/>
          <a:ahLst/>
          <a:cxnLst/>
          <a:rect l="0" t="0" r="0" b="0"/>
          <a:pathLst>
            <a:path>
              <a:moveTo>
                <a:pt x="5390903" y="0"/>
              </a:moveTo>
              <a:lnTo>
                <a:pt x="5390903" y="371414"/>
              </a:lnTo>
              <a:lnTo>
                <a:pt x="0" y="371414"/>
              </a:lnTo>
              <a:lnTo>
                <a:pt x="0" y="708628"/>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937" y="2279948"/>
        <a:ext cx="272067" cy="7399"/>
      </dsp:txXfrm>
    </dsp:sp>
    <dsp:sp modelId="{613E3A86-F42C-4BDA-AB84-7B1F3605C5C1}">
      <dsp:nvSpPr>
        <dsp:cNvPr id="0" name=""/>
        <dsp:cNvSpPr/>
      </dsp:nvSpPr>
      <dsp:spPr>
        <a:xfrm>
          <a:off x="4023493" y="2712"/>
          <a:ext cx="6979858" cy="192842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490" tIns="165314" rIns="157490" bIns="165314" numCol="1" spcCol="1270" anchor="ctr" anchorCtr="0">
          <a:noAutofit/>
        </a:bodyPr>
        <a:lstStyle/>
        <a:p>
          <a:pPr marL="0" lvl="0" indent="0" algn="ctr" defTabSz="889000">
            <a:lnSpc>
              <a:spcPct val="90000"/>
            </a:lnSpc>
            <a:spcBef>
              <a:spcPct val="0"/>
            </a:spcBef>
            <a:spcAft>
              <a:spcPct val="35000"/>
            </a:spcAft>
            <a:buNone/>
          </a:pPr>
          <a:r>
            <a:rPr lang="vi-VN" sz="2000" kern="1200" dirty="0"/>
            <a:t>+ Đăng ký : Người dùng sẽ đăng ký một tài khoản để đăng nhập vào hệ thống </a:t>
          </a:r>
          <a:endParaRPr lang="en-US" sz="2000" kern="1200" dirty="0"/>
        </a:p>
      </dsp:txBody>
      <dsp:txXfrm>
        <a:off x="4023493" y="2712"/>
        <a:ext cx="6979858" cy="1928421"/>
      </dsp:txXfrm>
    </dsp:sp>
    <dsp:sp modelId="{CD2A602C-754C-4A0A-A209-D729E7862051}">
      <dsp:nvSpPr>
        <dsp:cNvPr id="0" name=""/>
        <dsp:cNvSpPr/>
      </dsp:nvSpPr>
      <dsp:spPr>
        <a:xfrm>
          <a:off x="4173010" y="3588853"/>
          <a:ext cx="748707" cy="91440"/>
        </a:xfrm>
        <a:custGeom>
          <a:avLst/>
          <a:gdLst/>
          <a:ahLst/>
          <a:cxnLst/>
          <a:rect l="0" t="0" r="0" b="0"/>
          <a:pathLst>
            <a:path>
              <a:moveTo>
                <a:pt x="0" y="45720"/>
              </a:moveTo>
              <a:lnTo>
                <a:pt x="748707"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7881" y="3630873"/>
        <a:ext cx="38965" cy="7399"/>
      </dsp:txXfrm>
    </dsp:sp>
    <dsp:sp modelId="{407AEE50-16A6-485C-832D-C3CA567162B4}">
      <dsp:nvSpPr>
        <dsp:cNvPr id="0" name=""/>
        <dsp:cNvSpPr/>
      </dsp:nvSpPr>
      <dsp:spPr>
        <a:xfrm>
          <a:off x="70229" y="2670362"/>
          <a:ext cx="4104581" cy="192842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490" tIns="165314" rIns="157490" bIns="165314" numCol="1" spcCol="1270" anchor="ctr" anchorCtr="0">
          <a:noAutofit/>
        </a:bodyPr>
        <a:lstStyle/>
        <a:p>
          <a:pPr marL="0" lvl="0" indent="0" algn="ctr" defTabSz="889000">
            <a:lnSpc>
              <a:spcPct val="90000"/>
            </a:lnSpc>
            <a:spcBef>
              <a:spcPct val="0"/>
            </a:spcBef>
            <a:spcAft>
              <a:spcPct val="35000"/>
            </a:spcAft>
            <a:buNone/>
          </a:pPr>
          <a:r>
            <a:rPr lang="vi-VN" sz="2000" kern="1200" dirty="0"/>
            <a:t>+ Đăng nhập : Người dùng sẽ đăng nhập vào hệ thống để sử dụng các </a:t>
          </a:r>
          <a:r>
            <a:rPr lang="vi-VN" sz="2000" kern="1200" dirty="0" err="1"/>
            <a:t>dich</a:t>
          </a:r>
          <a:r>
            <a:rPr lang="vi-VN" sz="2000" kern="1200" dirty="0"/>
            <a:t> vụ của hệ thống</a:t>
          </a:r>
          <a:endParaRPr lang="en-US" sz="2000" kern="1200" dirty="0"/>
        </a:p>
      </dsp:txBody>
      <dsp:txXfrm>
        <a:off x="70229" y="2670362"/>
        <a:ext cx="4104581" cy="1928421"/>
      </dsp:txXfrm>
    </dsp:sp>
    <dsp:sp modelId="{8D404F44-2F59-4BFA-A80A-949B373FBB85}">
      <dsp:nvSpPr>
        <dsp:cNvPr id="0" name=""/>
        <dsp:cNvSpPr/>
      </dsp:nvSpPr>
      <dsp:spPr>
        <a:xfrm>
          <a:off x="4954117" y="2670362"/>
          <a:ext cx="5309684" cy="192842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490" tIns="165314" rIns="157490" bIns="165314" numCol="1" spcCol="1270" anchor="ctr" anchorCtr="0">
          <a:noAutofit/>
        </a:bodyPr>
        <a:lstStyle/>
        <a:p>
          <a:pPr marL="0" lvl="0" indent="0" algn="ctr" defTabSz="889000">
            <a:lnSpc>
              <a:spcPct val="90000"/>
            </a:lnSpc>
            <a:spcBef>
              <a:spcPct val="0"/>
            </a:spcBef>
            <a:spcAft>
              <a:spcPct val="35000"/>
            </a:spcAft>
            <a:buNone/>
          </a:pPr>
          <a:r>
            <a:rPr lang="vi-VN" sz="2000" kern="1200" dirty="0"/>
            <a:t>+ Phân quyền : Từ quá trình xác thực thì người dùng sẽ được ủy quyền vào hệ thống sẽ được sử dụng những dịch vụ nào và không được phép sử dụng những dịch vụ nào</a:t>
          </a:r>
          <a:endParaRPr lang="en-US" sz="2000" kern="1200" dirty="0"/>
        </a:p>
      </dsp:txBody>
      <dsp:txXfrm>
        <a:off x="4954117" y="2670362"/>
        <a:ext cx="5309684" cy="19284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288A5-D02D-4D23-8830-A4B2BA6AD89B}">
      <dsp:nvSpPr>
        <dsp:cNvPr id="0" name=""/>
        <dsp:cNvSpPr/>
      </dsp:nvSpPr>
      <dsp:spPr>
        <a:xfrm>
          <a:off x="0" y="126206"/>
          <a:ext cx="3381374" cy="20288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 Tạo </a:t>
          </a:r>
          <a:r>
            <a:rPr lang="vi-VN" sz="2200" kern="1200" dirty="0" err="1"/>
            <a:t>album</a:t>
          </a:r>
          <a:r>
            <a:rPr lang="vi-VN" sz="2200" kern="1200" dirty="0"/>
            <a:t> mới: Người dùng có thể tạo </a:t>
          </a:r>
          <a:r>
            <a:rPr lang="vi-VN" sz="2200" kern="1200" dirty="0" err="1"/>
            <a:t>album</a:t>
          </a:r>
          <a:r>
            <a:rPr lang="vi-VN" sz="2200" kern="1200" dirty="0"/>
            <a:t> mới để tổ chức hình ảnh của mình theo chủ đề, dự án, hoặc sự kiện cụ thể. </a:t>
          </a:r>
          <a:endParaRPr lang="en-US" sz="2200" kern="1200" dirty="0"/>
        </a:p>
      </dsp:txBody>
      <dsp:txXfrm>
        <a:off x="0" y="126206"/>
        <a:ext cx="3381374" cy="2028824"/>
      </dsp:txXfrm>
    </dsp:sp>
    <dsp:sp modelId="{DAEB6881-E0F5-418E-A3E4-683F9EC89D0F}">
      <dsp:nvSpPr>
        <dsp:cNvPr id="0" name=""/>
        <dsp:cNvSpPr/>
      </dsp:nvSpPr>
      <dsp:spPr>
        <a:xfrm>
          <a:off x="3719512" y="126206"/>
          <a:ext cx="3381374" cy="20288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a:t>+ Sửa đổi album: Người dùng có thể chỉnh sửa thông tin của album như tên và mô tả sau khi đã tạo.</a:t>
          </a:r>
          <a:endParaRPr lang="en-US" sz="2200" kern="1200"/>
        </a:p>
      </dsp:txBody>
      <dsp:txXfrm>
        <a:off x="3719512" y="126206"/>
        <a:ext cx="3381374" cy="2028824"/>
      </dsp:txXfrm>
    </dsp:sp>
    <dsp:sp modelId="{556873EC-B12C-4E15-8E44-1E403D150F6D}">
      <dsp:nvSpPr>
        <dsp:cNvPr id="0" name=""/>
        <dsp:cNvSpPr/>
      </dsp:nvSpPr>
      <dsp:spPr>
        <a:xfrm>
          <a:off x="7439024" y="126206"/>
          <a:ext cx="3381374" cy="20288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 Xóa </a:t>
          </a:r>
          <a:r>
            <a:rPr lang="vi-VN" sz="2200" kern="1200" dirty="0" err="1"/>
            <a:t>album</a:t>
          </a:r>
          <a:r>
            <a:rPr lang="vi-VN" sz="2200" kern="1200" dirty="0"/>
            <a:t>: Người dùng có thể xóa </a:t>
          </a:r>
          <a:r>
            <a:rPr lang="vi-VN" sz="2200" kern="1200" dirty="0" err="1"/>
            <a:t>album</a:t>
          </a:r>
          <a:r>
            <a:rPr lang="vi-VN" sz="2200" kern="1200" dirty="0"/>
            <a:t> không cần thiết khỏi bộ sưu tập của họ. </a:t>
          </a:r>
          <a:endParaRPr lang="en-US" sz="2200" kern="1200" dirty="0"/>
        </a:p>
      </dsp:txBody>
      <dsp:txXfrm>
        <a:off x="7439024" y="126206"/>
        <a:ext cx="3381374" cy="2028824"/>
      </dsp:txXfrm>
    </dsp:sp>
    <dsp:sp modelId="{966DC8BE-EF09-4F49-B71C-BFCFE93F87B1}">
      <dsp:nvSpPr>
        <dsp:cNvPr id="0" name=""/>
        <dsp:cNvSpPr/>
      </dsp:nvSpPr>
      <dsp:spPr>
        <a:xfrm>
          <a:off x="1859756" y="2493168"/>
          <a:ext cx="3381374" cy="20288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 Thêm và xóa ảnh từ </a:t>
          </a:r>
          <a:r>
            <a:rPr lang="vi-VN" sz="2200" kern="1200" dirty="0" err="1"/>
            <a:t>album</a:t>
          </a:r>
          <a:r>
            <a:rPr lang="vi-VN" sz="2200" kern="1200" dirty="0"/>
            <a:t>: Người dùng có thể thêm và xóa ảnh từ </a:t>
          </a:r>
          <a:r>
            <a:rPr lang="vi-VN" sz="2200" kern="1200" dirty="0" err="1"/>
            <a:t>album</a:t>
          </a:r>
          <a:r>
            <a:rPr lang="vi-VN" sz="2200" kern="1200" dirty="0"/>
            <a:t> của mình. </a:t>
          </a:r>
          <a:endParaRPr lang="en-US" sz="2200" kern="1200" dirty="0"/>
        </a:p>
      </dsp:txBody>
      <dsp:txXfrm>
        <a:off x="1859756" y="2493168"/>
        <a:ext cx="3381374" cy="2028824"/>
      </dsp:txXfrm>
    </dsp:sp>
    <dsp:sp modelId="{DF781308-B319-475D-920D-D8C710B129CF}">
      <dsp:nvSpPr>
        <dsp:cNvPr id="0" name=""/>
        <dsp:cNvSpPr/>
      </dsp:nvSpPr>
      <dsp:spPr>
        <a:xfrm>
          <a:off x="5579268" y="2493168"/>
          <a:ext cx="3381374" cy="20288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 Xem danh sách </a:t>
          </a:r>
          <a:r>
            <a:rPr lang="vi-VN" sz="2200" kern="1200" dirty="0" err="1"/>
            <a:t>album</a:t>
          </a:r>
          <a:r>
            <a:rPr lang="vi-VN" sz="2200" kern="1200" dirty="0"/>
            <a:t> : Hệ thống cung cấp danh sách tất cả các </a:t>
          </a:r>
          <a:r>
            <a:rPr lang="vi-VN" sz="2200" kern="1200" dirty="0" err="1"/>
            <a:t>album</a:t>
          </a:r>
          <a:r>
            <a:rPr lang="vi-VN" sz="2200" kern="1200" dirty="0"/>
            <a:t> có sẵn để người dùng có thể dễ dàng truy cập và quản lý chúng.</a:t>
          </a:r>
          <a:endParaRPr lang="en-US" sz="2200" kern="1200" dirty="0"/>
        </a:p>
      </dsp:txBody>
      <dsp:txXfrm>
        <a:off x="5579268" y="2493168"/>
        <a:ext cx="3381374" cy="2028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2968E-6E27-4112-B165-BC95E07E6594}">
      <dsp:nvSpPr>
        <dsp:cNvPr id="0" name=""/>
        <dsp:cNvSpPr/>
      </dsp:nvSpPr>
      <dsp:spPr>
        <a:xfrm>
          <a:off x="3251561" y="651127"/>
          <a:ext cx="501145" cy="91440"/>
        </a:xfrm>
        <a:custGeom>
          <a:avLst/>
          <a:gdLst/>
          <a:ahLst/>
          <a:cxnLst/>
          <a:rect l="0" t="0" r="0" b="0"/>
          <a:pathLst>
            <a:path>
              <a:moveTo>
                <a:pt x="0" y="45720"/>
              </a:moveTo>
              <a:lnTo>
                <a:pt x="50114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8840" y="694185"/>
        <a:ext cx="26587" cy="5322"/>
      </dsp:txXfrm>
    </dsp:sp>
    <dsp:sp modelId="{52ED043F-2E03-47DB-8AC1-B119371FAAB0}">
      <dsp:nvSpPr>
        <dsp:cNvPr id="0" name=""/>
        <dsp:cNvSpPr/>
      </dsp:nvSpPr>
      <dsp:spPr>
        <a:xfrm>
          <a:off x="505671" y="3266"/>
          <a:ext cx="2747690" cy="138716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Lấy danh sách ảnh : Hệ thống cung cấp API để truy vấn và lấy danh sách tất cả các hình ảnh có sẵn trong cơ sở dữ liệu.</a:t>
          </a:r>
          <a:endParaRPr lang="en-US" sz="1600" kern="1200" dirty="0"/>
        </a:p>
      </dsp:txBody>
      <dsp:txXfrm>
        <a:off x="505671" y="3266"/>
        <a:ext cx="2747690" cy="1387161"/>
      </dsp:txXfrm>
    </dsp:sp>
    <dsp:sp modelId="{A481651E-C9DA-47A9-93CF-ACC2388EBAF4}">
      <dsp:nvSpPr>
        <dsp:cNvPr id="0" name=""/>
        <dsp:cNvSpPr/>
      </dsp:nvSpPr>
      <dsp:spPr>
        <a:xfrm>
          <a:off x="6095243" y="651127"/>
          <a:ext cx="501145" cy="91440"/>
        </a:xfrm>
        <a:custGeom>
          <a:avLst/>
          <a:gdLst/>
          <a:ahLst/>
          <a:cxnLst/>
          <a:rect l="0" t="0" r="0" b="0"/>
          <a:pathLst>
            <a:path>
              <a:moveTo>
                <a:pt x="0" y="45720"/>
              </a:moveTo>
              <a:lnTo>
                <a:pt x="50114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2522" y="694185"/>
        <a:ext cx="26587" cy="5322"/>
      </dsp:txXfrm>
    </dsp:sp>
    <dsp:sp modelId="{9A6C659C-326E-41DC-B304-F0D45FD16B8E}">
      <dsp:nvSpPr>
        <dsp:cNvPr id="0" name=""/>
        <dsp:cNvSpPr/>
      </dsp:nvSpPr>
      <dsp:spPr>
        <a:xfrm>
          <a:off x="3785106" y="3266"/>
          <a:ext cx="2311936" cy="138716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Lấy ảnh theo </a:t>
          </a:r>
          <a:r>
            <a:rPr lang="vi-VN" sz="1600" kern="1200" dirty="0" err="1"/>
            <a:t>id</a:t>
          </a:r>
          <a:r>
            <a:rPr lang="vi-VN" sz="1600" kern="1200" dirty="0"/>
            <a:t> của ảnh : API cho phép người dùng truy vấn và lấy một ảnh cụ thể dựa trên ID của ảnh.</a:t>
          </a:r>
          <a:endParaRPr lang="en-US" sz="1600" kern="1200" dirty="0"/>
        </a:p>
      </dsp:txBody>
      <dsp:txXfrm>
        <a:off x="3785106" y="3266"/>
        <a:ext cx="2311936" cy="1387161"/>
      </dsp:txXfrm>
    </dsp:sp>
    <dsp:sp modelId="{8BFBC275-1A32-4BCF-AD90-62930A90F873}">
      <dsp:nvSpPr>
        <dsp:cNvPr id="0" name=""/>
        <dsp:cNvSpPr/>
      </dsp:nvSpPr>
      <dsp:spPr>
        <a:xfrm>
          <a:off x="2310530" y="1388628"/>
          <a:ext cx="6326879" cy="501145"/>
        </a:xfrm>
        <a:custGeom>
          <a:avLst/>
          <a:gdLst/>
          <a:ahLst/>
          <a:cxnLst/>
          <a:rect l="0" t="0" r="0" b="0"/>
          <a:pathLst>
            <a:path>
              <a:moveTo>
                <a:pt x="6326879" y="0"/>
              </a:moveTo>
              <a:lnTo>
                <a:pt x="6326879" y="267672"/>
              </a:lnTo>
              <a:lnTo>
                <a:pt x="0" y="267672"/>
              </a:lnTo>
              <a:lnTo>
                <a:pt x="0" y="501145"/>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5241" y="1636539"/>
        <a:ext cx="317459" cy="5322"/>
      </dsp:txXfrm>
    </dsp:sp>
    <dsp:sp modelId="{75DD3C04-873B-4D36-9FF1-F86D1D1E455F}">
      <dsp:nvSpPr>
        <dsp:cNvPr id="0" name=""/>
        <dsp:cNvSpPr/>
      </dsp:nvSpPr>
      <dsp:spPr>
        <a:xfrm>
          <a:off x="6628788" y="3266"/>
          <a:ext cx="4017243" cy="138716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a:t>
          </a:r>
          <a:r>
            <a:rPr lang="vi-VN" sz="1600" kern="1200" dirty="0" err="1"/>
            <a:t>Upload</a:t>
          </a:r>
          <a:r>
            <a:rPr lang="vi-VN" sz="1600" kern="1200" dirty="0"/>
            <a:t> ảnh từ máy tính lên hệ thống : Giao diện người dùng cung cấp chức năng tải lên ảnh từ máy tính hoặc thiết bị di động. </a:t>
          </a:r>
          <a:endParaRPr lang="en-US" sz="1600" kern="1200" dirty="0"/>
        </a:p>
      </dsp:txBody>
      <dsp:txXfrm>
        <a:off x="6628788" y="3266"/>
        <a:ext cx="4017243" cy="1387161"/>
      </dsp:txXfrm>
    </dsp:sp>
    <dsp:sp modelId="{A192F25B-3968-4550-BC03-58AD882C4742}">
      <dsp:nvSpPr>
        <dsp:cNvPr id="0" name=""/>
        <dsp:cNvSpPr/>
      </dsp:nvSpPr>
      <dsp:spPr>
        <a:xfrm>
          <a:off x="4113590" y="2570034"/>
          <a:ext cx="501145" cy="91440"/>
        </a:xfrm>
        <a:custGeom>
          <a:avLst/>
          <a:gdLst/>
          <a:ahLst/>
          <a:cxnLst/>
          <a:rect l="0" t="0" r="0" b="0"/>
          <a:pathLst>
            <a:path>
              <a:moveTo>
                <a:pt x="0" y="45720"/>
              </a:moveTo>
              <a:lnTo>
                <a:pt x="501145"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50869" y="2613093"/>
        <a:ext cx="26587" cy="5322"/>
      </dsp:txXfrm>
    </dsp:sp>
    <dsp:sp modelId="{695A3746-B318-496D-93B2-937C06573B9F}">
      <dsp:nvSpPr>
        <dsp:cNvPr id="0" name=""/>
        <dsp:cNvSpPr/>
      </dsp:nvSpPr>
      <dsp:spPr>
        <a:xfrm>
          <a:off x="505671" y="1922173"/>
          <a:ext cx="3609718" cy="138716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Lưu ảnh về máy : Hệ thống cung cấp khả năng cho người dùng tải xuống hoặc lưu ảnh về máy tính hoặc thiết bị di động của họ.</a:t>
          </a:r>
          <a:endParaRPr lang="en-US" sz="1600" kern="1200" dirty="0"/>
        </a:p>
      </dsp:txBody>
      <dsp:txXfrm>
        <a:off x="505671" y="1922173"/>
        <a:ext cx="3609718" cy="1387161"/>
      </dsp:txXfrm>
    </dsp:sp>
    <dsp:sp modelId="{B6D47A1D-052A-48A3-9C8E-8925AD0D36B1}">
      <dsp:nvSpPr>
        <dsp:cNvPr id="0" name=""/>
        <dsp:cNvSpPr/>
      </dsp:nvSpPr>
      <dsp:spPr>
        <a:xfrm>
          <a:off x="2850784" y="3307535"/>
          <a:ext cx="3889890" cy="501145"/>
        </a:xfrm>
        <a:custGeom>
          <a:avLst/>
          <a:gdLst/>
          <a:ahLst/>
          <a:cxnLst/>
          <a:rect l="0" t="0" r="0" b="0"/>
          <a:pathLst>
            <a:path>
              <a:moveTo>
                <a:pt x="3889890" y="0"/>
              </a:moveTo>
              <a:lnTo>
                <a:pt x="3889890" y="267672"/>
              </a:lnTo>
              <a:lnTo>
                <a:pt x="0" y="267672"/>
              </a:lnTo>
              <a:lnTo>
                <a:pt x="0" y="501145"/>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7577" y="3555446"/>
        <a:ext cx="196303" cy="5322"/>
      </dsp:txXfrm>
    </dsp:sp>
    <dsp:sp modelId="{76ADFF2F-DA51-43F1-B409-9F659A4C7D83}">
      <dsp:nvSpPr>
        <dsp:cNvPr id="0" name=""/>
        <dsp:cNvSpPr/>
      </dsp:nvSpPr>
      <dsp:spPr>
        <a:xfrm>
          <a:off x="4647135" y="1922173"/>
          <a:ext cx="4187078" cy="138716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Xóa ảnh : Người dùng có thể xóa các ảnh không cần thiết từ bộ sưu tập của mình. </a:t>
          </a:r>
          <a:endParaRPr lang="en-US" sz="1600" kern="1200" dirty="0"/>
        </a:p>
      </dsp:txBody>
      <dsp:txXfrm>
        <a:off x="4647135" y="1922173"/>
        <a:ext cx="4187078" cy="1387161"/>
      </dsp:txXfrm>
    </dsp:sp>
    <dsp:sp modelId="{85E90688-2AFD-4AAD-AF8C-DFC32932F7D0}">
      <dsp:nvSpPr>
        <dsp:cNvPr id="0" name=""/>
        <dsp:cNvSpPr/>
      </dsp:nvSpPr>
      <dsp:spPr>
        <a:xfrm>
          <a:off x="5194096" y="4488941"/>
          <a:ext cx="501145" cy="91440"/>
        </a:xfrm>
        <a:custGeom>
          <a:avLst/>
          <a:gdLst/>
          <a:ahLst/>
          <a:cxnLst/>
          <a:rect l="0" t="0" r="0" b="0"/>
          <a:pathLst>
            <a:path>
              <a:moveTo>
                <a:pt x="0" y="45720"/>
              </a:moveTo>
              <a:lnTo>
                <a:pt x="50114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1375" y="4532000"/>
        <a:ext cx="26587" cy="5322"/>
      </dsp:txXfrm>
    </dsp:sp>
    <dsp:sp modelId="{0A489A8A-0958-41A6-9BE2-6D5A641B1D0C}">
      <dsp:nvSpPr>
        <dsp:cNvPr id="0" name=""/>
        <dsp:cNvSpPr/>
      </dsp:nvSpPr>
      <dsp:spPr>
        <a:xfrm>
          <a:off x="505671" y="3841080"/>
          <a:ext cx="4690225" cy="138716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Chia sẻ hình ảnh qua </a:t>
          </a:r>
          <a:r>
            <a:rPr lang="vi-VN" sz="1600" kern="1200" dirty="0" err="1"/>
            <a:t>email</a:t>
          </a:r>
          <a:r>
            <a:rPr lang="vi-VN" sz="1600" kern="1200" dirty="0"/>
            <a:t> : Giao diện người dùng cung cấp tính năng chia sẻ hình ảnh qua </a:t>
          </a:r>
          <a:r>
            <a:rPr lang="vi-VN" sz="1600" kern="1200" dirty="0" err="1"/>
            <a:t>email</a:t>
          </a:r>
          <a:r>
            <a:rPr lang="vi-VN" sz="1600" kern="1200" dirty="0"/>
            <a:t>. </a:t>
          </a:r>
          <a:endParaRPr lang="en-US" sz="1600" kern="1200" dirty="0"/>
        </a:p>
      </dsp:txBody>
      <dsp:txXfrm>
        <a:off x="505671" y="3841080"/>
        <a:ext cx="4690225" cy="1387161"/>
      </dsp:txXfrm>
    </dsp:sp>
    <dsp:sp modelId="{2F8AA331-E934-4FC2-B0A3-52EA0303AFA1}">
      <dsp:nvSpPr>
        <dsp:cNvPr id="0" name=""/>
        <dsp:cNvSpPr/>
      </dsp:nvSpPr>
      <dsp:spPr>
        <a:xfrm>
          <a:off x="5727642" y="3841080"/>
          <a:ext cx="4667129" cy="138716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87" tIns="118914" rIns="113287" bIns="118914" numCol="1" spcCol="1270" anchor="ctr" anchorCtr="0">
          <a:noAutofit/>
        </a:bodyPr>
        <a:lstStyle/>
        <a:p>
          <a:pPr marL="0" lvl="0" indent="0" algn="ctr" defTabSz="711200">
            <a:lnSpc>
              <a:spcPct val="90000"/>
            </a:lnSpc>
            <a:spcBef>
              <a:spcPct val="0"/>
            </a:spcBef>
            <a:spcAft>
              <a:spcPct val="35000"/>
            </a:spcAft>
            <a:buNone/>
          </a:pPr>
          <a:r>
            <a:rPr lang="vi-VN" sz="1600" kern="1200" dirty="0"/>
            <a:t>+ Tìm kiếm và phân loại ảnh : Hệ thống cung cấp tính năng tìm kiếm và lọc hình ảnh dựa trên các mục như tên ảnh, kích thước ảnh ......</a:t>
          </a:r>
          <a:endParaRPr lang="en-US" sz="1600" kern="1200" dirty="0"/>
        </a:p>
      </dsp:txBody>
      <dsp:txXfrm>
        <a:off x="5727642" y="3841080"/>
        <a:ext cx="4667129" cy="13871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1B78C-0BD2-47CB-A53D-997238C439CE}">
      <dsp:nvSpPr>
        <dsp:cNvPr id="0" name=""/>
        <dsp:cNvSpPr/>
      </dsp:nvSpPr>
      <dsp:spPr>
        <a:xfrm>
          <a:off x="3462" y="479918"/>
          <a:ext cx="1874907" cy="11249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Quản lý người dùng :</a:t>
          </a:r>
          <a:endParaRPr lang="en-US" sz="1600" kern="1200" dirty="0"/>
        </a:p>
      </dsp:txBody>
      <dsp:txXfrm>
        <a:off x="3462" y="479918"/>
        <a:ext cx="1874907" cy="1124944"/>
      </dsp:txXfrm>
    </dsp:sp>
    <dsp:sp modelId="{7F1ACBBF-6D3A-46D8-8498-1906A2440A56}">
      <dsp:nvSpPr>
        <dsp:cNvPr id="0" name=""/>
        <dsp:cNvSpPr/>
      </dsp:nvSpPr>
      <dsp:spPr>
        <a:xfrm>
          <a:off x="2065860" y="479918"/>
          <a:ext cx="1874907" cy="1124944"/>
        </a:xfrm>
        <a:prstGeom prst="rect">
          <a:avLst/>
        </a:prstGeom>
        <a:solidFill>
          <a:schemeClr val="accent2">
            <a:hueOff val="-222153"/>
            <a:satOff val="-1175"/>
            <a:lumOff val="-4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a:t>+ Post : api/auths/.... : Đăng ký người dùng</a:t>
          </a:r>
          <a:endParaRPr lang="en-US" sz="1600" kern="1200"/>
        </a:p>
      </dsp:txBody>
      <dsp:txXfrm>
        <a:off x="2065860" y="479918"/>
        <a:ext cx="1874907" cy="1124944"/>
      </dsp:txXfrm>
    </dsp:sp>
    <dsp:sp modelId="{EFE4F998-181A-4AA9-A708-C0F37AAB5B94}">
      <dsp:nvSpPr>
        <dsp:cNvPr id="0" name=""/>
        <dsp:cNvSpPr/>
      </dsp:nvSpPr>
      <dsp:spPr>
        <a:xfrm>
          <a:off x="4128258" y="479918"/>
          <a:ext cx="1874907" cy="1124944"/>
        </a:xfrm>
        <a:prstGeom prst="rect">
          <a:avLst/>
        </a:prstGeom>
        <a:solidFill>
          <a:schemeClr val="accent2">
            <a:hueOff val="-444307"/>
            <a:satOff val="-2350"/>
            <a:lumOff val="-8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POST : </a:t>
          </a:r>
          <a:r>
            <a:rPr lang="vi-VN" sz="1600" kern="1200" dirty="0" err="1"/>
            <a:t>api</a:t>
          </a:r>
          <a:r>
            <a:rPr lang="vi-VN" sz="1600" kern="1200" dirty="0"/>
            <a:t>/</a:t>
          </a:r>
          <a:r>
            <a:rPr lang="vi-VN" sz="1600" kern="1200" dirty="0" err="1"/>
            <a:t>auths</a:t>
          </a:r>
          <a:r>
            <a:rPr lang="vi-VN" sz="1600" kern="1200" dirty="0"/>
            <a:t>/</a:t>
          </a:r>
          <a:r>
            <a:rPr lang="vi-VN" sz="1600" kern="1200" dirty="0" err="1"/>
            <a:t>login</a:t>
          </a:r>
          <a:r>
            <a:rPr lang="vi-VN" sz="1600" kern="1200" dirty="0"/>
            <a:t> : Đăng nhập vào hệ thống</a:t>
          </a:r>
          <a:endParaRPr lang="en-US" sz="1600" kern="1200" dirty="0"/>
        </a:p>
      </dsp:txBody>
      <dsp:txXfrm>
        <a:off x="4128258" y="479918"/>
        <a:ext cx="1874907" cy="1124944"/>
      </dsp:txXfrm>
    </dsp:sp>
    <dsp:sp modelId="{9898DE1B-5ED4-47AB-9E9A-84FA3822E03E}">
      <dsp:nvSpPr>
        <dsp:cNvPr id="0" name=""/>
        <dsp:cNvSpPr/>
      </dsp:nvSpPr>
      <dsp:spPr>
        <a:xfrm>
          <a:off x="6190656" y="479918"/>
          <a:ext cx="1874907" cy="1124944"/>
        </a:xfrm>
        <a:prstGeom prst="rect">
          <a:avLst/>
        </a:prstGeom>
        <a:solidFill>
          <a:schemeClr val="accent2">
            <a:hueOff val="-666460"/>
            <a:satOff val="-3526"/>
            <a:lumOff val="-13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a:t>- Quản lý hình ảnh :</a:t>
          </a:r>
          <a:endParaRPr lang="en-US" sz="1600" kern="1200"/>
        </a:p>
      </dsp:txBody>
      <dsp:txXfrm>
        <a:off x="6190656" y="479918"/>
        <a:ext cx="1874907" cy="1124944"/>
      </dsp:txXfrm>
    </dsp:sp>
    <dsp:sp modelId="{3E2BB848-28CE-4B14-9DCB-3F44E700509F}">
      <dsp:nvSpPr>
        <dsp:cNvPr id="0" name=""/>
        <dsp:cNvSpPr/>
      </dsp:nvSpPr>
      <dsp:spPr>
        <a:xfrm>
          <a:off x="8253054" y="479918"/>
          <a:ext cx="1874907" cy="1124944"/>
        </a:xfrm>
        <a:prstGeom prst="rect">
          <a:avLst/>
        </a:prstGeom>
        <a:solidFill>
          <a:schemeClr val="accent2">
            <a:hueOff val="-888614"/>
            <a:satOff val="-4701"/>
            <a:lumOff val="-17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images</a:t>
          </a:r>
          <a:r>
            <a:rPr lang="vi-VN" sz="1600" kern="1200" dirty="0"/>
            <a:t>/</a:t>
          </a:r>
          <a:r>
            <a:rPr lang="vi-VN" sz="1600" kern="1200" dirty="0" err="1"/>
            <a:t>get-all-images</a:t>
          </a:r>
          <a:r>
            <a:rPr lang="vi-VN" sz="1600" kern="1200" dirty="0"/>
            <a:t>: Lấy danh sách tất cả hình ảnh</a:t>
          </a:r>
          <a:endParaRPr lang="en-US" sz="1600" kern="1200" dirty="0"/>
        </a:p>
      </dsp:txBody>
      <dsp:txXfrm>
        <a:off x="8253054" y="479918"/>
        <a:ext cx="1874907" cy="1124944"/>
      </dsp:txXfrm>
    </dsp:sp>
    <dsp:sp modelId="{B79958CC-58E4-4A06-AA8A-A5B3BA06BC7C}">
      <dsp:nvSpPr>
        <dsp:cNvPr id="0" name=""/>
        <dsp:cNvSpPr/>
      </dsp:nvSpPr>
      <dsp:spPr>
        <a:xfrm>
          <a:off x="3462" y="1792353"/>
          <a:ext cx="1874907" cy="1124944"/>
        </a:xfrm>
        <a:prstGeom prst="rect">
          <a:avLst/>
        </a:prstGeom>
        <a:solidFill>
          <a:schemeClr val="accent2">
            <a:hueOff val="-1110767"/>
            <a:satOff val="-5876"/>
            <a:lumOff val="-22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images</a:t>
          </a:r>
          <a:r>
            <a:rPr lang="vi-VN" sz="1600" kern="1200" dirty="0"/>
            <a:t>/</a:t>
          </a:r>
          <a:r>
            <a:rPr lang="vi-VN" sz="1600" kern="1200" dirty="0" err="1"/>
            <a:t>get-image-by-id</a:t>
          </a:r>
          <a:r>
            <a:rPr lang="vi-VN" sz="1600" kern="1200" dirty="0"/>
            <a:t>: Lấy ảnh theo </a:t>
          </a:r>
          <a:r>
            <a:rPr lang="vi-VN" sz="1600" kern="1200" dirty="0" err="1"/>
            <a:t>id</a:t>
          </a:r>
          <a:endParaRPr lang="en-US" sz="1600" kern="1200" dirty="0"/>
        </a:p>
      </dsp:txBody>
      <dsp:txXfrm>
        <a:off x="3462" y="1792353"/>
        <a:ext cx="1874907" cy="1124944"/>
      </dsp:txXfrm>
    </dsp:sp>
    <dsp:sp modelId="{71408CE9-638D-4637-BEE4-96CD0523F2B5}">
      <dsp:nvSpPr>
        <dsp:cNvPr id="0" name=""/>
        <dsp:cNvSpPr/>
      </dsp:nvSpPr>
      <dsp:spPr>
        <a:xfrm>
          <a:off x="2065860" y="1792353"/>
          <a:ext cx="1874907" cy="1124944"/>
        </a:xfrm>
        <a:prstGeom prst="rect">
          <a:avLst/>
        </a:prstGeom>
        <a:solidFill>
          <a:schemeClr val="accent2">
            <a:hueOff val="-1332921"/>
            <a:satOff val="-7051"/>
            <a:lumOff val="-26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POST : </a:t>
          </a:r>
          <a:r>
            <a:rPr lang="vi-VN" sz="1600" kern="1200" dirty="0" err="1"/>
            <a:t>api</a:t>
          </a:r>
          <a:r>
            <a:rPr lang="vi-VN" sz="1600" kern="1200" dirty="0"/>
            <a:t>/</a:t>
          </a:r>
          <a:r>
            <a:rPr lang="vi-VN" sz="1600" kern="1200" dirty="0" err="1"/>
            <a:t>images</a:t>
          </a:r>
          <a:r>
            <a:rPr lang="vi-VN" sz="1600" kern="1200" dirty="0"/>
            <a:t>/</a:t>
          </a:r>
          <a:r>
            <a:rPr lang="vi-VN" sz="1600" kern="1200" dirty="0" err="1"/>
            <a:t>upload-image</a:t>
          </a:r>
          <a:r>
            <a:rPr lang="vi-VN" sz="1600" kern="1200" dirty="0"/>
            <a:t> : Tải ảnh lên hệ thống</a:t>
          </a:r>
          <a:endParaRPr lang="en-US" sz="1600" kern="1200" dirty="0"/>
        </a:p>
      </dsp:txBody>
      <dsp:txXfrm>
        <a:off x="2065860" y="1792353"/>
        <a:ext cx="1874907" cy="1124944"/>
      </dsp:txXfrm>
    </dsp:sp>
    <dsp:sp modelId="{F8BF2B64-A5D5-4739-B9A8-5BA13614162C}">
      <dsp:nvSpPr>
        <dsp:cNvPr id="0" name=""/>
        <dsp:cNvSpPr/>
      </dsp:nvSpPr>
      <dsp:spPr>
        <a:xfrm>
          <a:off x="4128258" y="1792353"/>
          <a:ext cx="1874907" cy="1124944"/>
        </a:xfrm>
        <a:prstGeom prst="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PUT : </a:t>
          </a:r>
          <a:r>
            <a:rPr lang="vi-VN" sz="1600" kern="1200" dirty="0" err="1"/>
            <a:t>api</a:t>
          </a:r>
          <a:r>
            <a:rPr lang="vi-VN" sz="1600" kern="1200" dirty="0"/>
            <a:t>/</a:t>
          </a:r>
          <a:r>
            <a:rPr lang="vi-VN" sz="1600" kern="1200" dirty="0" err="1"/>
            <a:t>images</a:t>
          </a:r>
          <a:r>
            <a:rPr lang="vi-VN" sz="1600" kern="1200" dirty="0"/>
            <a:t>/</a:t>
          </a:r>
          <a:r>
            <a:rPr lang="vi-VN" sz="1600" kern="1200" dirty="0" err="1"/>
            <a:t>update-image</a:t>
          </a:r>
          <a:r>
            <a:rPr lang="vi-VN" sz="1600" kern="1200" dirty="0"/>
            <a:t> : Sửa nội dung của ảnh</a:t>
          </a:r>
          <a:endParaRPr lang="en-US" sz="1600" kern="1200" dirty="0"/>
        </a:p>
      </dsp:txBody>
      <dsp:txXfrm>
        <a:off x="4128258" y="1792353"/>
        <a:ext cx="1874907" cy="1124944"/>
      </dsp:txXfrm>
    </dsp:sp>
    <dsp:sp modelId="{11B5ED2B-ECC3-4BDD-83D1-66083AD10597}">
      <dsp:nvSpPr>
        <dsp:cNvPr id="0" name=""/>
        <dsp:cNvSpPr/>
      </dsp:nvSpPr>
      <dsp:spPr>
        <a:xfrm>
          <a:off x="6190656" y="1792353"/>
          <a:ext cx="1874907" cy="1124944"/>
        </a:xfrm>
        <a:prstGeom prst="rect">
          <a:avLst/>
        </a:prstGeom>
        <a:solidFill>
          <a:schemeClr val="accent2">
            <a:hueOff val="-1777228"/>
            <a:satOff val="-9402"/>
            <a:lumOff val="-35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images</a:t>
          </a:r>
          <a:r>
            <a:rPr lang="vi-VN" sz="1600" kern="1200" dirty="0"/>
            <a:t>/</a:t>
          </a:r>
          <a:r>
            <a:rPr lang="vi-VN" sz="1600" kern="1200" dirty="0" err="1"/>
            <a:t>download-image</a:t>
          </a:r>
          <a:r>
            <a:rPr lang="vi-VN" sz="1600" kern="1200" dirty="0"/>
            <a:t> : Tải ảnh về máy</a:t>
          </a:r>
          <a:endParaRPr lang="en-US" sz="1600" kern="1200" dirty="0"/>
        </a:p>
      </dsp:txBody>
      <dsp:txXfrm>
        <a:off x="6190656" y="1792353"/>
        <a:ext cx="1874907" cy="1124944"/>
      </dsp:txXfrm>
    </dsp:sp>
    <dsp:sp modelId="{5C3766E3-B405-4ACB-9DA6-05B1B7D7B1D8}">
      <dsp:nvSpPr>
        <dsp:cNvPr id="0" name=""/>
        <dsp:cNvSpPr/>
      </dsp:nvSpPr>
      <dsp:spPr>
        <a:xfrm>
          <a:off x="8253054" y="1792353"/>
          <a:ext cx="1874907" cy="1124944"/>
        </a:xfrm>
        <a:prstGeom prst="rect">
          <a:avLst/>
        </a:prstGeom>
        <a:solidFill>
          <a:schemeClr val="accent2">
            <a:hueOff val="-1999381"/>
            <a:satOff val="-10577"/>
            <a:lumOff val="-403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a:t>- DELETE : api/images/delete-images : Xóa dữ liệu ảnh</a:t>
          </a:r>
          <a:endParaRPr lang="en-US" sz="1600" kern="1200"/>
        </a:p>
      </dsp:txBody>
      <dsp:txXfrm>
        <a:off x="8253054" y="1792353"/>
        <a:ext cx="1874907" cy="1124944"/>
      </dsp:txXfrm>
    </dsp:sp>
    <dsp:sp modelId="{FAADC666-7385-4B98-BDBD-35B9A263E4F0}">
      <dsp:nvSpPr>
        <dsp:cNvPr id="0" name=""/>
        <dsp:cNvSpPr/>
      </dsp:nvSpPr>
      <dsp:spPr>
        <a:xfrm>
          <a:off x="3462" y="3104788"/>
          <a:ext cx="1874907" cy="1124944"/>
        </a:xfrm>
        <a:prstGeom prst="rect">
          <a:avLst/>
        </a:prstGeom>
        <a:solidFill>
          <a:schemeClr val="accent2">
            <a:hueOff val="-2221534"/>
            <a:satOff val="-11752"/>
            <a:lumOff val="-44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images</a:t>
          </a:r>
          <a:r>
            <a:rPr lang="vi-VN" sz="1600" kern="1200" dirty="0"/>
            <a:t>/</a:t>
          </a:r>
          <a:r>
            <a:rPr lang="vi-VN" sz="1600" kern="1200" dirty="0" err="1"/>
            <a:t>share</a:t>
          </a:r>
          <a:r>
            <a:rPr lang="vi-VN" sz="1600" kern="1200" dirty="0"/>
            <a:t> : Chia sẻ hình ảnh qua </a:t>
          </a:r>
          <a:r>
            <a:rPr lang="vi-VN" sz="1600" kern="1200" dirty="0" err="1"/>
            <a:t>email</a:t>
          </a:r>
          <a:endParaRPr lang="en-US" sz="1600" kern="1200" dirty="0"/>
        </a:p>
      </dsp:txBody>
      <dsp:txXfrm>
        <a:off x="3462" y="3104788"/>
        <a:ext cx="1874907" cy="1124944"/>
      </dsp:txXfrm>
    </dsp:sp>
    <dsp:sp modelId="{775D600A-E475-4099-9A0B-856584B9F239}">
      <dsp:nvSpPr>
        <dsp:cNvPr id="0" name=""/>
        <dsp:cNvSpPr/>
      </dsp:nvSpPr>
      <dsp:spPr>
        <a:xfrm>
          <a:off x="2065860" y="3104788"/>
          <a:ext cx="1874907" cy="1124944"/>
        </a:xfrm>
        <a:prstGeom prst="rect">
          <a:avLst/>
        </a:prstGeom>
        <a:solidFill>
          <a:schemeClr val="accent2">
            <a:hueOff val="-2443688"/>
            <a:satOff val="-12927"/>
            <a:lumOff val="-49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images</a:t>
          </a:r>
          <a:r>
            <a:rPr lang="vi-VN" sz="1600" kern="1200" dirty="0"/>
            <a:t>/</a:t>
          </a:r>
          <a:r>
            <a:rPr lang="vi-VN" sz="1600" kern="1200" dirty="0" err="1"/>
            <a:t>search-and-fitter-image</a:t>
          </a:r>
          <a:r>
            <a:rPr lang="vi-VN" sz="1600" kern="1200" dirty="0"/>
            <a:t> : Tìm kiếm và phân loại ảnh</a:t>
          </a:r>
          <a:endParaRPr lang="en-US" sz="1600" kern="1200" dirty="0"/>
        </a:p>
      </dsp:txBody>
      <dsp:txXfrm>
        <a:off x="2065860" y="3104788"/>
        <a:ext cx="1874907" cy="1124944"/>
      </dsp:txXfrm>
    </dsp:sp>
    <dsp:sp modelId="{5CAE0A6B-BC5D-4E57-8A08-6C1522FD7734}">
      <dsp:nvSpPr>
        <dsp:cNvPr id="0" name=""/>
        <dsp:cNvSpPr/>
      </dsp:nvSpPr>
      <dsp:spPr>
        <a:xfrm>
          <a:off x="4128258" y="3104788"/>
          <a:ext cx="1874907" cy="1124944"/>
        </a:xfrm>
        <a:prstGeom prst="rect">
          <a:avLst/>
        </a:prstGeom>
        <a:solidFill>
          <a:schemeClr val="accent2">
            <a:hueOff val="-2665841"/>
            <a:satOff val="-14103"/>
            <a:lumOff val="-53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Quản lý bình luận :</a:t>
          </a:r>
          <a:endParaRPr lang="en-US" sz="1600" kern="1200" dirty="0"/>
        </a:p>
      </dsp:txBody>
      <dsp:txXfrm>
        <a:off x="4128258" y="3104788"/>
        <a:ext cx="1874907" cy="1124944"/>
      </dsp:txXfrm>
    </dsp:sp>
    <dsp:sp modelId="{BC59CF9B-FBA1-4A0B-8BC3-B94F33F140B7}">
      <dsp:nvSpPr>
        <dsp:cNvPr id="0" name=""/>
        <dsp:cNvSpPr/>
      </dsp:nvSpPr>
      <dsp:spPr>
        <a:xfrm>
          <a:off x="6190656" y="3104788"/>
          <a:ext cx="1874907" cy="1124944"/>
        </a:xfrm>
        <a:prstGeom prst="rect">
          <a:avLst/>
        </a:prstGeom>
        <a:solidFill>
          <a:schemeClr val="accent2">
            <a:hueOff val="-2887995"/>
            <a:satOff val="-15278"/>
            <a:lumOff val="-58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GET : </a:t>
          </a:r>
          <a:r>
            <a:rPr lang="vi-VN" sz="1600" kern="1200" dirty="0" err="1"/>
            <a:t>api</a:t>
          </a:r>
          <a:r>
            <a:rPr lang="vi-VN" sz="1600" kern="1200" dirty="0"/>
            <a:t>/</a:t>
          </a:r>
          <a:r>
            <a:rPr lang="vi-VN" sz="1600" kern="1200" dirty="0" err="1"/>
            <a:t>comments</a:t>
          </a:r>
          <a:r>
            <a:rPr lang="vi-VN" sz="1600" kern="1200" dirty="0"/>
            <a:t>/</a:t>
          </a:r>
          <a:r>
            <a:rPr lang="vi-VN" sz="1600" kern="1200" dirty="0" err="1"/>
            <a:t>get-comments</a:t>
          </a:r>
          <a:r>
            <a:rPr lang="vi-VN" sz="1600" kern="1200" dirty="0"/>
            <a:t>: Lấy danh sách tất cả bình luận</a:t>
          </a:r>
          <a:endParaRPr lang="en-US" sz="1600" kern="1200" dirty="0"/>
        </a:p>
      </dsp:txBody>
      <dsp:txXfrm>
        <a:off x="6190656" y="3104788"/>
        <a:ext cx="1874907" cy="1124944"/>
      </dsp:txXfrm>
    </dsp:sp>
    <dsp:sp modelId="{7E034B01-DEDE-47A6-9399-34BBF24C811C}">
      <dsp:nvSpPr>
        <dsp:cNvPr id="0" name=""/>
        <dsp:cNvSpPr/>
      </dsp:nvSpPr>
      <dsp:spPr>
        <a:xfrm>
          <a:off x="8253054" y="3104788"/>
          <a:ext cx="1874907" cy="1124944"/>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t>- POST : </a:t>
          </a:r>
          <a:r>
            <a:rPr lang="vi-VN" sz="1600" kern="1200" dirty="0" err="1"/>
            <a:t>api</a:t>
          </a:r>
          <a:r>
            <a:rPr lang="vi-VN" sz="1600" kern="1200" dirty="0"/>
            <a:t>/</a:t>
          </a:r>
          <a:r>
            <a:rPr lang="vi-VN" sz="1600" kern="1200" dirty="0" err="1"/>
            <a:t>comments</a:t>
          </a:r>
          <a:r>
            <a:rPr lang="vi-VN" sz="1600" kern="1200" dirty="0"/>
            <a:t>/</a:t>
          </a:r>
          <a:r>
            <a:rPr lang="vi-VN" sz="1600" kern="1200" dirty="0" err="1"/>
            <a:t>add</a:t>
          </a:r>
          <a:r>
            <a:rPr lang="vi-VN" sz="1600" kern="1200" dirty="0"/>
            <a:t> : Thêm bình luận</a:t>
          </a:r>
          <a:endParaRPr lang="en-US" sz="1600" kern="1200" dirty="0"/>
        </a:p>
      </dsp:txBody>
      <dsp:txXfrm>
        <a:off x="8253054" y="3104788"/>
        <a:ext cx="1874907" cy="11249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019FB-BE31-4C96-8500-7F25FC1DA915}" type="datetimeFigureOut">
              <a:rPr lang="vi-VN" smtClean="0"/>
              <a:t>12/06/2024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0463D-57CA-436B-B3F8-3881AECA1230}" type="slidenum">
              <a:rPr lang="vi-VN" smtClean="0"/>
              <a:t>‹#›</a:t>
            </a:fld>
            <a:endParaRPr lang="vi-VN"/>
          </a:p>
        </p:txBody>
      </p:sp>
    </p:spTree>
    <p:extLst>
      <p:ext uri="{BB962C8B-B14F-4D97-AF65-F5344CB8AC3E}">
        <p14:creationId xmlns:p14="http://schemas.microsoft.com/office/powerpoint/2010/main" val="395918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6B30463D-57CA-436B-B3F8-3881AECA1230}" type="slidenum">
              <a:rPr lang="vi-VN" smtClean="0"/>
              <a:t>6</a:t>
            </a:fld>
            <a:endParaRPr lang="vi-VN"/>
          </a:p>
        </p:txBody>
      </p:sp>
    </p:spTree>
    <p:extLst>
      <p:ext uri="{BB962C8B-B14F-4D97-AF65-F5344CB8AC3E}">
        <p14:creationId xmlns:p14="http://schemas.microsoft.com/office/powerpoint/2010/main" val="2467787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2352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48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732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177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23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39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18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vi-VN"/>
              <a:t>Bấm để sửa kiểu tiêu đề Bản cái</a:t>
            </a:r>
            <a:endParaRPr lang="en-US" dirty="0"/>
          </a:p>
        </p:txBody>
      </p:sp>
    </p:spTree>
    <p:extLst>
      <p:ext uri="{BB962C8B-B14F-4D97-AF65-F5344CB8AC3E}">
        <p14:creationId xmlns:p14="http://schemas.microsoft.com/office/powerpoint/2010/main" val="3184504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23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72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vi-VN"/>
              <a:t>Bấm để sửa kiểu tiêu đề Bản cái</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33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73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73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4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25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37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vi-VN"/>
              <a:t>Bấm để sửa kiểu tiêu đề Bản cái</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58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64494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401008-D269-742E-8706-06A0CD4D85D2}"/>
              </a:ext>
            </a:extLst>
          </p:cNvPr>
          <p:cNvPicPr>
            <a:picLocks noChangeAspect="1"/>
          </p:cNvPicPr>
          <p:nvPr/>
        </p:nvPicPr>
        <p:blipFill rotWithShape="1">
          <a:blip r:embed="rId3"/>
          <a:srcRect r="26485" b="-2"/>
          <a:stretch/>
        </p:blipFill>
        <p:spPr>
          <a:xfrm>
            <a:off x="20" y="975"/>
            <a:ext cx="7552924" cy="6858000"/>
          </a:xfrm>
          <a:prstGeom prst="rect">
            <a:avLst/>
          </a:prstGeom>
        </p:spPr>
      </p:pic>
      <p:sp>
        <p:nvSpPr>
          <p:cNvPr id="2" name="Tiêu đề 1">
            <a:extLst>
              <a:ext uri="{FF2B5EF4-FFF2-40B4-BE49-F238E27FC236}">
                <a16:creationId xmlns:a16="http://schemas.microsoft.com/office/drawing/2014/main" id="{6F809958-F9FD-B22C-8A08-2904EF43251C}"/>
              </a:ext>
            </a:extLst>
          </p:cNvPr>
          <p:cNvSpPr>
            <a:spLocks noGrp="1"/>
          </p:cNvSpPr>
          <p:nvPr>
            <p:ph type="ctrTitle"/>
          </p:nvPr>
        </p:nvSpPr>
        <p:spPr>
          <a:xfrm>
            <a:off x="7905135" y="1964267"/>
            <a:ext cx="3254990" cy="2421464"/>
          </a:xfrm>
        </p:spPr>
        <p:txBody>
          <a:bodyPr>
            <a:normAutofit/>
          </a:bodyPr>
          <a:lstStyle/>
          <a:p>
            <a:r>
              <a:rPr lang="en-US" err="1"/>
              <a:t>Lập</a:t>
            </a:r>
            <a:r>
              <a:rPr lang="en-US"/>
              <a:t> TRÌNH WEB 2</a:t>
            </a:r>
            <a:endParaRPr lang="vi-VN"/>
          </a:p>
        </p:txBody>
      </p:sp>
      <p:sp>
        <p:nvSpPr>
          <p:cNvPr id="3" name="Tiêu đề phụ 2">
            <a:extLst>
              <a:ext uri="{FF2B5EF4-FFF2-40B4-BE49-F238E27FC236}">
                <a16:creationId xmlns:a16="http://schemas.microsoft.com/office/drawing/2014/main" id="{AFF790E4-F724-A3B5-DB1C-DCA67EE5D190}"/>
              </a:ext>
            </a:extLst>
          </p:cNvPr>
          <p:cNvSpPr>
            <a:spLocks noGrp="1"/>
          </p:cNvSpPr>
          <p:nvPr>
            <p:ph type="subTitle" idx="1"/>
          </p:nvPr>
        </p:nvSpPr>
        <p:spPr>
          <a:xfrm>
            <a:off x="7905135" y="4385732"/>
            <a:ext cx="3254990" cy="1405467"/>
          </a:xfrm>
        </p:spPr>
        <p:txBody>
          <a:bodyPr>
            <a:normAutofit/>
          </a:bodyPr>
          <a:lstStyle/>
          <a:p>
            <a:pPr>
              <a:lnSpc>
                <a:spcPct val="90000"/>
              </a:lnSpc>
            </a:pPr>
            <a:r>
              <a:rPr lang="en-US" sz="1700" err="1"/>
              <a:t>Nhóm</a:t>
            </a:r>
            <a:r>
              <a:rPr lang="en-US" sz="1700"/>
              <a:t> 14</a:t>
            </a:r>
          </a:p>
          <a:p>
            <a:pPr>
              <a:lnSpc>
                <a:spcPct val="90000"/>
              </a:lnSpc>
            </a:pPr>
            <a:r>
              <a:rPr lang="en-US" sz="1700"/>
              <a:t>Nguyễn </a:t>
            </a:r>
            <a:r>
              <a:rPr lang="en-US" sz="1700" err="1"/>
              <a:t>minh</a:t>
            </a:r>
            <a:r>
              <a:rPr lang="en-US" sz="1700"/>
              <a:t> quân-12201008</a:t>
            </a:r>
          </a:p>
          <a:p>
            <a:pPr>
              <a:lnSpc>
                <a:spcPct val="90000"/>
              </a:lnSpc>
            </a:pPr>
            <a:r>
              <a:rPr lang="en-US" sz="1700" err="1"/>
              <a:t>Đinh</a:t>
            </a:r>
            <a:r>
              <a:rPr lang="en-US" sz="1700"/>
              <a:t> thuyền-12201003</a:t>
            </a:r>
          </a:p>
          <a:p>
            <a:pPr>
              <a:lnSpc>
                <a:spcPct val="90000"/>
              </a:lnSpc>
            </a:pPr>
            <a:r>
              <a:rPr lang="en-US" sz="1700"/>
              <a:t>Hoàng </a:t>
            </a:r>
            <a:r>
              <a:rPr lang="en-US" sz="1700" err="1"/>
              <a:t>quang</a:t>
            </a:r>
            <a:r>
              <a:rPr lang="en-US" sz="1700"/>
              <a:t> </a:t>
            </a:r>
            <a:r>
              <a:rPr lang="en-US" sz="1700" err="1"/>
              <a:t>duy</a:t>
            </a:r>
            <a:r>
              <a:rPr lang="en-US" sz="1700"/>
              <a:t>- </a:t>
            </a:r>
            <a:endParaRPr lang="vi-VN" sz="1700"/>
          </a:p>
        </p:txBody>
      </p:sp>
    </p:spTree>
    <p:extLst>
      <p:ext uri="{BB962C8B-B14F-4D97-AF65-F5344CB8AC3E}">
        <p14:creationId xmlns:p14="http://schemas.microsoft.com/office/powerpoint/2010/main" val="329218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êu đề 1">
            <a:extLst>
              <a:ext uri="{FF2B5EF4-FFF2-40B4-BE49-F238E27FC236}">
                <a16:creationId xmlns:a16="http://schemas.microsoft.com/office/drawing/2014/main" id="{68359F6A-90BB-7FDF-E391-F4CFA9506A3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biểu đồ cho admin</a:t>
            </a:r>
          </a:p>
        </p:txBody>
      </p:sp>
      <p:pic>
        <p:nvPicPr>
          <p:cNvPr id="5" name="Chỗ dành sẵn cho Nội dung 4">
            <a:extLst>
              <a:ext uri="{FF2B5EF4-FFF2-40B4-BE49-F238E27FC236}">
                <a16:creationId xmlns:a16="http://schemas.microsoft.com/office/drawing/2014/main" id="{926AF3AE-F12C-F845-1776-71546B7A044D}"/>
              </a:ext>
            </a:extLst>
          </p:cNvPr>
          <p:cNvPicPr>
            <a:picLocks noChangeAspect="1"/>
          </p:cNvPicPr>
          <p:nvPr/>
        </p:nvPicPr>
        <p:blipFill>
          <a:blip r:embed="rId4"/>
          <a:stretch>
            <a:fillRect/>
          </a:stretch>
        </p:blipFill>
        <p:spPr>
          <a:xfrm>
            <a:off x="6076606" y="1333804"/>
            <a:ext cx="5471927" cy="41860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507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êu đề 1">
            <a:extLst>
              <a:ext uri="{FF2B5EF4-FFF2-40B4-BE49-F238E27FC236}">
                <a16:creationId xmlns:a16="http://schemas.microsoft.com/office/drawing/2014/main" id="{78270114-B270-19DA-9C45-ED687D886BBA}"/>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biểu đồ cho user</a:t>
            </a:r>
          </a:p>
        </p:txBody>
      </p:sp>
      <p:pic>
        <p:nvPicPr>
          <p:cNvPr id="5" name="Chỗ dành sẵn cho Nội dung 4">
            <a:extLst>
              <a:ext uri="{FF2B5EF4-FFF2-40B4-BE49-F238E27FC236}">
                <a16:creationId xmlns:a16="http://schemas.microsoft.com/office/drawing/2014/main" id="{60C6AFC6-C927-3C77-FF03-DE38250F2697}"/>
              </a:ext>
            </a:extLst>
          </p:cNvPr>
          <p:cNvPicPr>
            <a:picLocks noChangeAspect="1"/>
          </p:cNvPicPr>
          <p:nvPr/>
        </p:nvPicPr>
        <p:blipFill>
          <a:blip r:embed="rId4"/>
          <a:stretch>
            <a:fillRect/>
          </a:stretch>
        </p:blipFill>
        <p:spPr>
          <a:xfrm>
            <a:off x="1374922" y="639098"/>
            <a:ext cx="5431139"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4727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A82349-FCEF-71C8-4D82-CB8B28CDB4D4}"/>
              </a:ext>
            </a:extLst>
          </p:cNvPr>
          <p:cNvSpPr>
            <a:spLocks noGrp="1"/>
          </p:cNvSpPr>
          <p:nvPr>
            <p:ph type="title"/>
          </p:nvPr>
        </p:nvSpPr>
        <p:spPr>
          <a:xfrm>
            <a:off x="685801" y="609601"/>
            <a:ext cx="10131425" cy="1002890"/>
          </a:xfrm>
        </p:spPr>
        <p:txBody>
          <a:bodyPr>
            <a:normAutofit/>
          </a:bodyPr>
          <a:lstStyle/>
          <a:p>
            <a:r>
              <a:rPr lang="vi-VN" dirty="0"/>
              <a:t>4. API </a:t>
            </a:r>
            <a:r>
              <a:rPr lang="vi-VN" dirty="0" err="1"/>
              <a:t>Endpoints</a:t>
            </a:r>
            <a:r>
              <a:rPr lang="vi-VN" dirty="0"/>
              <a:t> </a:t>
            </a:r>
          </a:p>
        </p:txBody>
      </p:sp>
      <p:graphicFrame>
        <p:nvGraphicFramePr>
          <p:cNvPr id="23" name="Chỗ dành sẵn cho Nội dung 2">
            <a:extLst>
              <a:ext uri="{FF2B5EF4-FFF2-40B4-BE49-F238E27FC236}">
                <a16:creationId xmlns:a16="http://schemas.microsoft.com/office/drawing/2014/main" id="{73536D0F-47B0-BB12-3D3F-C925855D9DBA}"/>
              </a:ext>
            </a:extLst>
          </p:cNvPr>
          <p:cNvGraphicFramePr>
            <a:graphicFrameLocks noGrp="1"/>
          </p:cNvGraphicFramePr>
          <p:nvPr>
            <p:ph idx="1"/>
            <p:extLst>
              <p:ext uri="{D42A27DB-BD31-4B8C-83A1-F6EECF244321}">
                <p14:modId xmlns:p14="http://schemas.microsoft.com/office/powerpoint/2010/main" val="2931512111"/>
              </p:ext>
            </p:extLst>
          </p:nvPr>
        </p:nvGraphicFramePr>
        <p:xfrm>
          <a:off x="685800" y="1799303"/>
          <a:ext cx="10131425" cy="4709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416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utumn leaves falling from the tree">
            <a:extLst>
              <a:ext uri="{FF2B5EF4-FFF2-40B4-BE49-F238E27FC236}">
                <a16:creationId xmlns:a16="http://schemas.microsoft.com/office/drawing/2014/main" id="{C9C6008F-3644-2F1A-D01B-09D2FD6755D7}"/>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êu đề 1">
            <a:extLst>
              <a:ext uri="{FF2B5EF4-FFF2-40B4-BE49-F238E27FC236}">
                <a16:creationId xmlns:a16="http://schemas.microsoft.com/office/drawing/2014/main" id="{14182339-057A-8181-2AAC-77006C635C64}"/>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err="1"/>
              <a:t>Chương</a:t>
            </a:r>
            <a:r>
              <a:rPr lang="en-US" sz="4800" dirty="0"/>
              <a:t> 3: Consume API</a:t>
            </a:r>
          </a:p>
        </p:txBody>
      </p:sp>
    </p:spTree>
    <p:extLst>
      <p:ext uri="{BB962C8B-B14F-4D97-AF65-F5344CB8AC3E}">
        <p14:creationId xmlns:p14="http://schemas.microsoft.com/office/powerpoint/2010/main" val="264375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5C7C46-0D36-E36F-7B60-9E2F050A7CC6}"/>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a:t>Demo chương trình</a:t>
            </a:r>
          </a:p>
        </p:txBody>
      </p:sp>
      <p:pic>
        <p:nvPicPr>
          <p:cNvPr id="5" name="Hình ảnh 4">
            <a:extLst>
              <a:ext uri="{FF2B5EF4-FFF2-40B4-BE49-F238E27FC236}">
                <a16:creationId xmlns:a16="http://schemas.microsoft.com/office/drawing/2014/main" id="{56C88C3E-9542-3D05-8C44-6037D7EC67C8}"/>
              </a:ext>
            </a:extLst>
          </p:cNvPr>
          <p:cNvPicPr>
            <a:picLocks noChangeAspect="1"/>
          </p:cNvPicPr>
          <p:nvPr/>
        </p:nvPicPr>
        <p:blipFill rotWithShape="1">
          <a:blip r:embed="rId3"/>
          <a:srcRect t="122" r="1" b="20905"/>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19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72E89E-C01D-0865-436A-70E4209A77DC}"/>
              </a:ext>
            </a:extLst>
          </p:cNvPr>
          <p:cNvSpPr>
            <a:spLocks noGrp="1"/>
          </p:cNvSpPr>
          <p:nvPr>
            <p:ph type="title"/>
          </p:nvPr>
        </p:nvSpPr>
        <p:spPr>
          <a:xfrm>
            <a:off x="1032933" y="4538133"/>
            <a:ext cx="10127192" cy="2000319"/>
          </a:xfrm>
        </p:spPr>
        <p:txBody>
          <a:bodyPr vert="horz" lIns="91440" tIns="45720" rIns="91440" bIns="45720" rtlCol="0" anchor="b">
            <a:normAutofit/>
          </a:bodyPr>
          <a:lstStyle/>
          <a:p>
            <a:pPr algn="r"/>
            <a:r>
              <a:rPr lang="en-US" sz="4000"/>
              <a:t>Đăng ký</a:t>
            </a:r>
            <a:endParaRPr lang="en-US" sz="4000" dirty="0"/>
          </a:p>
        </p:txBody>
      </p:sp>
      <p:pic>
        <p:nvPicPr>
          <p:cNvPr id="5" name="Chỗ dành sẵn cho Nội dung 4">
            <a:extLst>
              <a:ext uri="{FF2B5EF4-FFF2-40B4-BE49-F238E27FC236}">
                <a16:creationId xmlns:a16="http://schemas.microsoft.com/office/drawing/2014/main" id="{2089FE02-65F0-1898-0095-7D626417CA1E}"/>
              </a:ext>
            </a:extLst>
          </p:cNvPr>
          <p:cNvPicPr>
            <a:picLocks noChangeAspect="1"/>
          </p:cNvPicPr>
          <p:nvPr/>
        </p:nvPicPr>
        <p:blipFill>
          <a:blip r:embed="rId3"/>
          <a:stretch>
            <a:fillRect/>
          </a:stretch>
        </p:blipFill>
        <p:spPr>
          <a:xfrm>
            <a:off x="393615" y="645516"/>
            <a:ext cx="10877009" cy="494903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2698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BC043D07-7A0A-FD1A-8563-0EFB7CED4C7A}"/>
              </a:ext>
            </a:extLst>
          </p:cNvPr>
          <p:cNvPicPr>
            <a:picLocks noChangeAspect="1"/>
          </p:cNvPicPr>
          <p:nvPr/>
        </p:nvPicPr>
        <p:blipFill rotWithShape="1">
          <a:blip r:embed="rId3"/>
          <a:srcRect l="26869" t="9091" r="-1" b="-1"/>
          <a:stretch/>
        </p:blipFill>
        <p:spPr>
          <a:xfrm>
            <a:off x="20" y="10"/>
            <a:ext cx="12191980" cy="6857990"/>
          </a:xfrm>
          <a:prstGeom prst="rect">
            <a:avLst/>
          </a:prstGeom>
        </p:spPr>
      </p:pic>
      <p:sp>
        <p:nvSpPr>
          <p:cNvPr id="2" name="Tiêu đề 1">
            <a:extLst>
              <a:ext uri="{FF2B5EF4-FFF2-40B4-BE49-F238E27FC236}">
                <a16:creationId xmlns:a16="http://schemas.microsoft.com/office/drawing/2014/main" id="{B70AFE1D-4410-F65C-BDDF-531C708D30DC}"/>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a:solidFill>
                  <a:schemeClr val="bg2">
                    <a:lumMod val="75000"/>
                  </a:schemeClr>
                </a:solidFill>
              </a:rPr>
              <a:t>Đăng nhập</a:t>
            </a:r>
          </a:p>
        </p:txBody>
      </p:sp>
    </p:spTree>
    <p:extLst>
      <p:ext uri="{BB962C8B-B14F-4D97-AF65-F5344CB8AC3E}">
        <p14:creationId xmlns:p14="http://schemas.microsoft.com/office/powerpoint/2010/main" val="37333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87AAB5-5FC1-4658-24BB-DD3D06479D02}"/>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dirty="0"/>
              <a:t>Giao </a:t>
            </a:r>
            <a:r>
              <a:rPr lang="en-US" sz="4000" dirty="0" err="1"/>
              <a:t>diện</a:t>
            </a:r>
            <a:r>
              <a:rPr lang="en-US" sz="4000" dirty="0"/>
              <a:t> </a:t>
            </a:r>
            <a:r>
              <a:rPr lang="en-US" sz="4000" dirty="0" err="1"/>
              <a:t>Quản</a:t>
            </a:r>
            <a:r>
              <a:rPr lang="en-US" sz="4000" dirty="0"/>
              <a:t> </a:t>
            </a:r>
            <a:r>
              <a:rPr lang="en-US" sz="4000" dirty="0" err="1"/>
              <a:t>lý</a:t>
            </a:r>
            <a:r>
              <a:rPr lang="en-US" sz="4000" dirty="0"/>
              <a:t> </a:t>
            </a:r>
            <a:r>
              <a:rPr lang="en-US" sz="4000" dirty="0" err="1"/>
              <a:t>hình</a:t>
            </a:r>
            <a:r>
              <a:rPr lang="en-US" sz="4000" dirty="0"/>
              <a:t> </a:t>
            </a:r>
            <a:r>
              <a:rPr lang="en-US" sz="4000" dirty="0" err="1"/>
              <a:t>ảnh</a:t>
            </a:r>
            <a:endParaRPr lang="en-US" sz="4000" dirty="0"/>
          </a:p>
        </p:txBody>
      </p:sp>
      <p:sp>
        <p:nvSpPr>
          <p:cNvPr id="3" name="Chỗ dành sẵn cho Nội dung 2">
            <a:extLst>
              <a:ext uri="{FF2B5EF4-FFF2-40B4-BE49-F238E27FC236}">
                <a16:creationId xmlns:a16="http://schemas.microsoft.com/office/drawing/2014/main" id="{4E59F25A-3245-8916-21B0-99FC2FE165E5}"/>
              </a:ext>
            </a:extLst>
          </p:cNvPr>
          <p:cNvSpPr>
            <a:spLocks noGrp="1"/>
          </p:cNvSpPr>
          <p:nvPr>
            <p:ph idx="1"/>
          </p:nvPr>
        </p:nvSpPr>
        <p:spPr>
          <a:xfrm>
            <a:off x="2400300" y="5461009"/>
            <a:ext cx="8759825" cy="406391"/>
          </a:xfrm>
        </p:spPr>
        <p:txBody>
          <a:bodyPr vert="horz" lIns="91440" tIns="45720" rIns="91440" bIns="45720" rtlCol="0" anchor="t">
            <a:normAutofit/>
          </a:bodyPr>
          <a:lstStyle/>
          <a:p>
            <a:pPr marL="0" indent="0" algn="r">
              <a:lnSpc>
                <a:spcPct val="90000"/>
              </a:lnSpc>
              <a:buNone/>
            </a:pPr>
            <a:r>
              <a:rPr lang="en-US" sz="1100" cap="all"/>
              <a:t>.</a:t>
            </a:r>
            <a:br>
              <a:rPr lang="en-US" sz="1100" cap="all"/>
            </a:br>
            <a:endParaRPr lang="en-US" sz="1100" cap="all"/>
          </a:p>
        </p:txBody>
      </p:sp>
      <p:pic>
        <p:nvPicPr>
          <p:cNvPr id="5" name="Hình ảnh 4">
            <a:extLst>
              <a:ext uri="{FF2B5EF4-FFF2-40B4-BE49-F238E27FC236}">
                <a16:creationId xmlns:a16="http://schemas.microsoft.com/office/drawing/2014/main" id="{728451FD-7C38-3E1A-6A5C-41AF3120A4B9}"/>
              </a:ext>
            </a:extLst>
          </p:cNvPr>
          <p:cNvPicPr>
            <a:picLocks noChangeAspect="1"/>
          </p:cNvPicPr>
          <p:nvPr/>
        </p:nvPicPr>
        <p:blipFill rotWithShape="1">
          <a:blip r:embed="rId3"/>
          <a:srcRect t="7049" r="1" b="13545"/>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41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5308B1-B6B7-D330-4334-1532923CC5A4}"/>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dirty="0"/>
              <a:t>Giao </a:t>
            </a:r>
            <a:r>
              <a:rPr lang="en-US" sz="4000" dirty="0" err="1"/>
              <a:t>diện</a:t>
            </a:r>
            <a:r>
              <a:rPr lang="en-US" sz="4000" dirty="0"/>
              <a:t> </a:t>
            </a:r>
            <a:r>
              <a:rPr lang="en-US" sz="4000" dirty="0" err="1"/>
              <a:t>Quản</a:t>
            </a:r>
            <a:r>
              <a:rPr lang="en-US" sz="4000" dirty="0"/>
              <a:t> </a:t>
            </a:r>
            <a:r>
              <a:rPr lang="en-US" sz="4000" dirty="0" err="1"/>
              <a:t>lý</a:t>
            </a:r>
            <a:r>
              <a:rPr lang="en-US" sz="4000" dirty="0"/>
              <a:t> album</a:t>
            </a:r>
          </a:p>
        </p:txBody>
      </p:sp>
      <p:pic>
        <p:nvPicPr>
          <p:cNvPr id="5" name="Hình ảnh 4">
            <a:extLst>
              <a:ext uri="{FF2B5EF4-FFF2-40B4-BE49-F238E27FC236}">
                <a16:creationId xmlns:a16="http://schemas.microsoft.com/office/drawing/2014/main" id="{47D70AC7-103B-70DD-66D6-9BA195B965D6}"/>
              </a:ext>
            </a:extLst>
          </p:cNvPr>
          <p:cNvPicPr>
            <a:picLocks noChangeAspect="1"/>
          </p:cNvPicPr>
          <p:nvPr/>
        </p:nvPicPr>
        <p:blipFill rotWithShape="1">
          <a:blip r:embed="rId3"/>
          <a:srcRect t="7760" r="1" b="11950"/>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096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025503-804A-1188-0EA5-B75981FAC250}"/>
              </a:ext>
            </a:extLst>
          </p:cNvPr>
          <p:cNvSpPr>
            <a:spLocks noGrp="1"/>
          </p:cNvSpPr>
          <p:nvPr>
            <p:ph type="title"/>
          </p:nvPr>
        </p:nvSpPr>
        <p:spPr>
          <a:xfrm>
            <a:off x="685801" y="533400"/>
            <a:ext cx="10820400" cy="1177092"/>
          </a:xfrm>
        </p:spPr>
        <p:txBody>
          <a:bodyPr anchor="b">
            <a:normAutofit/>
          </a:bodyPr>
          <a:lstStyle/>
          <a:p>
            <a:pPr algn="ctr"/>
            <a:r>
              <a:rPr lang="vi-VN" sz="4400"/>
              <a:t>Kết luận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6E0EE110-B895-1F16-EE18-5528966597A8}"/>
              </a:ext>
            </a:extLst>
          </p:cNvPr>
          <p:cNvSpPr>
            <a:spLocks noGrp="1"/>
          </p:cNvSpPr>
          <p:nvPr>
            <p:ph idx="1"/>
          </p:nvPr>
        </p:nvSpPr>
        <p:spPr>
          <a:xfrm>
            <a:off x="685801" y="2243892"/>
            <a:ext cx="10820400" cy="3547308"/>
          </a:xfrm>
        </p:spPr>
        <p:txBody>
          <a:bodyPr anchor="t">
            <a:normAutofit/>
          </a:bodyPr>
          <a:lstStyle/>
          <a:p>
            <a:r>
              <a:rPr lang="vi-VN" sz="2400" dirty="0"/>
              <a:t>Trong quá trình hoàn thiện đề tài "Hệ thống quản lý hình ảnh", nhóm em đã nắm vững kiến thức cơ bản, thiết kế biểu đồ </a:t>
            </a:r>
            <a:r>
              <a:rPr lang="vi-VN" sz="2400" dirty="0" err="1"/>
              <a:t>use</a:t>
            </a:r>
            <a:r>
              <a:rPr lang="vi-VN" sz="2400" dirty="0"/>
              <a:t> </a:t>
            </a:r>
            <a:r>
              <a:rPr lang="vi-VN" sz="2400" dirty="0" err="1"/>
              <a:t>case</a:t>
            </a:r>
            <a:r>
              <a:rPr lang="vi-VN" sz="2400" dirty="0"/>
              <a:t>, cơ sở dữ liệu, xây dựng phần mềm và thực hiện quy trình phân tích. Do thời gian hạn chế và kinh nghiệm chưa nhiều, đề tài chưa hoàn thiện như mong muốn, nhưng đã giúp nhóm học hỏi nhiều kiến thức và kinh nghiệm. Nhóm xin cảm ơn thầy Nguyễn Đức Tấn đã hỗ trợ nhiệt tình!</a:t>
            </a:r>
          </a:p>
        </p:txBody>
      </p:sp>
    </p:spTree>
    <p:extLst>
      <p:ext uri="{BB962C8B-B14F-4D97-AF65-F5344CB8AC3E}">
        <p14:creationId xmlns:p14="http://schemas.microsoft.com/office/powerpoint/2010/main" val="379170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E463C602-CDCA-C6A9-23F8-ADB4D3F86A28}"/>
              </a:ext>
            </a:extLst>
          </p:cNvPr>
          <p:cNvPicPr>
            <a:picLocks noChangeAspect="1"/>
          </p:cNvPicPr>
          <p:nvPr/>
        </p:nvPicPr>
        <p:blipFill rotWithShape="1">
          <a:blip r:embed="rId2">
            <a:alphaModFix amt="35000"/>
          </a:blip>
          <a:srcRect t="558" b="15172"/>
          <a:stretch/>
        </p:blipFill>
        <p:spPr>
          <a:xfrm>
            <a:off x="20" y="10"/>
            <a:ext cx="12191980" cy="6857990"/>
          </a:xfrm>
          <a:prstGeom prst="rect">
            <a:avLst/>
          </a:prstGeom>
        </p:spPr>
      </p:pic>
      <p:sp>
        <p:nvSpPr>
          <p:cNvPr id="2" name="Tiêu đề 1">
            <a:extLst>
              <a:ext uri="{FF2B5EF4-FFF2-40B4-BE49-F238E27FC236}">
                <a16:creationId xmlns:a16="http://schemas.microsoft.com/office/drawing/2014/main" id="{573EF380-7314-5E10-5D51-D96275B187DA}"/>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err="1"/>
              <a:t>Xây</a:t>
            </a:r>
            <a:r>
              <a:rPr lang="en-US" sz="4800" dirty="0"/>
              <a:t> </a:t>
            </a:r>
            <a:r>
              <a:rPr lang="en-US" sz="4800" dirty="0" err="1"/>
              <a:t>dựng</a:t>
            </a:r>
            <a:r>
              <a:rPr lang="en-US" sz="4800" dirty="0"/>
              <a:t> </a:t>
            </a:r>
            <a:r>
              <a:rPr lang="en-US" sz="4800" dirty="0" err="1"/>
              <a:t>ứng</a:t>
            </a:r>
            <a:r>
              <a:rPr lang="en-US" sz="4800" dirty="0"/>
              <a:t> </a:t>
            </a:r>
            <a:r>
              <a:rPr lang="en-US" sz="4800" dirty="0" err="1"/>
              <a:t>dụng</a:t>
            </a:r>
            <a:r>
              <a:rPr lang="en-US" sz="4800" dirty="0"/>
              <a:t> Web (</a:t>
            </a:r>
            <a:r>
              <a:rPr lang="en-US" sz="4800" dirty="0" err="1"/>
              <a:t>Triển</a:t>
            </a:r>
            <a:r>
              <a:rPr lang="en-US" sz="4800" dirty="0"/>
              <a:t> </a:t>
            </a:r>
            <a:r>
              <a:rPr lang="en-US" sz="4800" dirty="0" err="1"/>
              <a:t>khai</a:t>
            </a:r>
            <a:r>
              <a:rPr lang="en-US" sz="4800" dirty="0"/>
              <a:t> </a:t>
            </a:r>
            <a:r>
              <a:rPr lang="en-US" sz="4800" dirty="0" err="1"/>
              <a:t>thực</a:t>
            </a:r>
            <a:r>
              <a:rPr lang="en-US" sz="4800" dirty="0"/>
              <a:t> </a:t>
            </a:r>
            <a:r>
              <a:rPr lang="en-US" sz="4800" dirty="0" err="1"/>
              <a:t>tế</a:t>
            </a:r>
            <a:r>
              <a:rPr lang="en-US" sz="4800" dirty="0"/>
              <a:t>)</a:t>
            </a:r>
          </a:p>
        </p:txBody>
      </p:sp>
      <p:sp>
        <p:nvSpPr>
          <p:cNvPr id="3" name="Chỗ dành sẵn cho Nội dung 2">
            <a:extLst>
              <a:ext uri="{FF2B5EF4-FFF2-40B4-BE49-F238E27FC236}">
                <a16:creationId xmlns:a16="http://schemas.microsoft.com/office/drawing/2014/main" id="{089CF0F9-9419-450C-6415-15B3CBB7EB4C}"/>
              </a:ext>
            </a:extLst>
          </p:cNvPr>
          <p:cNvSpPr>
            <a:spLocks noGrp="1"/>
          </p:cNvSpPr>
          <p:nvPr>
            <p:ph idx="1"/>
          </p:nvPr>
        </p:nvSpPr>
        <p:spPr>
          <a:xfrm>
            <a:off x="3962399" y="4385732"/>
            <a:ext cx="7197726" cy="1405467"/>
          </a:xfrm>
        </p:spPr>
        <p:txBody>
          <a:bodyPr vert="horz" lIns="91440" tIns="45720" rIns="91440" bIns="45720" rtlCol="0" anchor="t">
            <a:normAutofit/>
          </a:bodyPr>
          <a:lstStyle/>
          <a:p>
            <a:pPr marL="0" indent="0" algn="r">
              <a:buNone/>
            </a:pPr>
            <a:r>
              <a:rPr lang="en-US" cap="all" dirty="0"/>
              <a:t>1.Giới </a:t>
            </a:r>
            <a:r>
              <a:rPr lang="en-US" cap="all" dirty="0" err="1"/>
              <a:t>thiệu</a:t>
            </a:r>
            <a:r>
              <a:rPr lang="en-US" cap="all" dirty="0"/>
              <a:t> </a:t>
            </a:r>
            <a:r>
              <a:rPr lang="en-US" cap="all" dirty="0" err="1"/>
              <a:t>đề</a:t>
            </a:r>
            <a:r>
              <a:rPr lang="en-US" cap="all" dirty="0"/>
              <a:t> </a:t>
            </a:r>
            <a:r>
              <a:rPr lang="en-US" cap="all" dirty="0" err="1"/>
              <a:t>tài</a:t>
            </a:r>
            <a:endParaRPr lang="en-US" cap="all" dirty="0"/>
          </a:p>
        </p:txBody>
      </p:sp>
    </p:spTree>
    <p:extLst>
      <p:ext uri="{BB962C8B-B14F-4D97-AF65-F5344CB8AC3E}">
        <p14:creationId xmlns:p14="http://schemas.microsoft.com/office/powerpoint/2010/main" val="28766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F3C841-6B3F-1937-37BD-77BEE202B2BD}"/>
              </a:ext>
            </a:extLst>
          </p:cNvPr>
          <p:cNvSpPr>
            <a:spLocks noGrp="1"/>
          </p:cNvSpPr>
          <p:nvPr>
            <p:ph type="title"/>
          </p:nvPr>
        </p:nvSpPr>
        <p:spPr/>
        <p:txBody>
          <a:bodyPr>
            <a:normAutofit/>
          </a:bodyPr>
          <a:lstStyle/>
          <a:p>
            <a:r>
              <a:rPr lang="vi-VN" dirty="0"/>
              <a:t>Đề tài: Xây dựng hệ thống </a:t>
            </a:r>
            <a:r>
              <a:rPr lang="vi-VN" dirty="0" err="1"/>
              <a:t>Web</a:t>
            </a:r>
            <a:r>
              <a:rPr lang="vi-VN" dirty="0"/>
              <a:t> quản lý hình ảnh</a:t>
            </a:r>
          </a:p>
        </p:txBody>
      </p:sp>
      <p:graphicFrame>
        <p:nvGraphicFramePr>
          <p:cNvPr id="5" name="Chỗ dành sẵn cho Nội dung 2">
            <a:extLst>
              <a:ext uri="{FF2B5EF4-FFF2-40B4-BE49-F238E27FC236}">
                <a16:creationId xmlns:a16="http://schemas.microsoft.com/office/drawing/2014/main" id="{260CC948-2D82-C8EB-0BC7-783A1D930DCA}"/>
              </a:ext>
            </a:extLst>
          </p:cNvPr>
          <p:cNvGraphicFramePr>
            <a:graphicFrameLocks noGrp="1"/>
          </p:cNvGraphicFramePr>
          <p:nvPr>
            <p:ph idx="1"/>
            <p:extLst>
              <p:ext uri="{D42A27DB-BD31-4B8C-83A1-F6EECF244321}">
                <p14:modId xmlns:p14="http://schemas.microsoft.com/office/powerpoint/2010/main" val="953433907"/>
              </p:ext>
            </p:extLst>
          </p:nvPr>
        </p:nvGraphicFramePr>
        <p:xfrm>
          <a:off x="685800" y="2406400"/>
          <a:ext cx="10975258" cy="40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732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29CC3C-4377-020F-085D-0573D9C69E9F}"/>
              </a:ext>
            </a:extLst>
          </p:cNvPr>
          <p:cNvSpPr>
            <a:spLocks noGrp="1"/>
          </p:cNvSpPr>
          <p:nvPr>
            <p:ph type="title"/>
          </p:nvPr>
        </p:nvSpPr>
        <p:spPr/>
        <p:txBody>
          <a:bodyPr>
            <a:normAutofit/>
          </a:bodyPr>
          <a:lstStyle/>
          <a:p>
            <a:pPr>
              <a:lnSpc>
                <a:spcPct val="90000"/>
              </a:lnSpc>
            </a:pPr>
            <a:r>
              <a:rPr lang="vi-VN" sz="3300"/>
              <a:t>2. Yêu cầu chức năng </a:t>
            </a:r>
            <a:br>
              <a:rPr lang="vi-VN" sz="3300"/>
            </a:br>
            <a:r>
              <a:rPr lang="vi-VN" sz="3300"/>
              <a:t>2.1. Chức năng của người quản trị </a:t>
            </a:r>
            <a:br>
              <a:rPr lang="vi-VN" sz="3300"/>
            </a:br>
            <a:endParaRPr lang="vi-VN" sz="3300"/>
          </a:p>
        </p:txBody>
      </p:sp>
      <p:graphicFrame>
        <p:nvGraphicFramePr>
          <p:cNvPr id="5" name="Chỗ dành sẵn cho Nội dung 2">
            <a:extLst>
              <a:ext uri="{FF2B5EF4-FFF2-40B4-BE49-F238E27FC236}">
                <a16:creationId xmlns:a16="http://schemas.microsoft.com/office/drawing/2014/main" id="{5E5D2B93-2E88-F244-4C40-0769F07AC53A}"/>
              </a:ext>
            </a:extLst>
          </p:cNvPr>
          <p:cNvGraphicFramePr>
            <a:graphicFrameLocks noGrp="1"/>
          </p:cNvGraphicFramePr>
          <p:nvPr>
            <p:ph idx="1"/>
            <p:extLst>
              <p:ext uri="{D42A27DB-BD31-4B8C-83A1-F6EECF244321}">
                <p14:modId xmlns:p14="http://schemas.microsoft.com/office/powerpoint/2010/main" val="213366641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213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E24F85-21F6-70EF-4D21-C2510525FAE1}"/>
              </a:ext>
            </a:extLst>
          </p:cNvPr>
          <p:cNvSpPr>
            <a:spLocks noGrp="1"/>
          </p:cNvSpPr>
          <p:nvPr>
            <p:ph type="title"/>
          </p:nvPr>
        </p:nvSpPr>
        <p:spPr>
          <a:xfrm>
            <a:off x="685801" y="609600"/>
            <a:ext cx="10131425" cy="1456267"/>
          </a:xfrm>
        </p:spPr>
        <p:txBody>
          <a:bodyPr>
            <a:normAutofit/>
          </a:bodyPr>
          <a:lstStyle/>
          <a:p>
            <a:r>
              <a:rPr lang="vi-VN"/>
              <a:t>2.2. Chức năng của người dùng (Khách hàng) </a:t>
            </a:r>
          </a:p>
        </p:txBody>
      </p:sp>
      <p:graphicFrame>
        <p:nvGraphicFramePr>
          <p:cNvPr id="5" name="Chỗ dành sẵn cho Nội dung 2">
            <a:extLst>
              <a:ext uri="{FF2B5EF4-FFF2-40B4-BE49-F238E27FC236}">
                <a16:creationId xmlns:a16="http://schemas.microsoft.com/office/drawing/2014/main" id="{225C2357-7E15-9B97-1910-AF72DC0EC798}"/>
              </a:ext>
            </a:extLst>
          </p:cNvPr>
          <p:cNvGraphicFramePr>
            <a:graphicFrameLocks noGrp="1"/>
          </p:cNvGraphicFramePr>
          <p:nvPr>
            <p:ph idx="1"/>
            <p:extLst>
              <p:ext uri="{D42A27DB-BD31-4B8C-83A1-F6EECF244321}">
                <p14:modId xmlns:p14="http://schemas.microsoft.com/office/powerpoint/2010/main" val="66024105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66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A6FEF2-24D6-AF63-515C-47AD2ACAE179}"/>
              </a:ext>
            </a:extLst>
          </p:cNvPr>
          <p:cNvSpPr>
            <a:spLocks noGrp="1"/>
          </p:cNvSpPr>
          <p:nvPr>
            <p:ph type="title"/>
          </p:nvPr>
        </p:nvSpPr>
        <p:spPr/>
        <p:txBody>
          <a:bodyPr>
            <a:normAutofit/>
          </a:bodyPr>
          <a:lstStyle/>
          <a:p>
            <a:r>
              <a:rPr lang="vi-VN" dirty="0"/>
              <a:t>3. Phân tích và thiết kế hệ thống </a:t>
            </a:r>
            <a:br>
              <a:rPr lang="vi-VN" dirty="0"/>
            </a:br>
            <a:r>
              <a:rPr lang="vi-VN" dirty="0"/>
              <a:t>3.1Phân tích </a:t>
            </a:r>
          </a:p>
        </p:txBody>
      </p:sp>
      <p:graphicFrame>
        <p:nvGraphicFramePr>
          <p:cNvPr id="5" name="Chỗ dành sẵn cho Nội dung 2">
            <a:extLst>
              <a:ext uri="{FF2B5EF4-FFF2-40B4-BE49-F238E27FC236}">
                <a16:creationId xmlns:a16="http://schemas.microsoft.com/office/drawing/2014/main" id="{021DD324-02A2-6D60-2BAE-2BDAAE0A87D2}"/>
              </a:ext>
            </a:extLst>
          </p:cNvPr>
          <p:cNvGraphicFramePr>
            <a:graphicFrameLocks noGrp="1"/>
          </p:cNvGraphicFramePr>
          <p:nvPr>
            <p:ph idx="1"/>
            <p:extLst>
              <p:ext uri="{D42A27DB-BD31-4B8C-83A1-F6EECF244321}">
                <p14:modId xmlns:p14="http://schemas.microsoft.com/office/powerpoint/2010/main" val="3751606012"/>
              </p:ext>
            </p:extLst>
          </p:nvPr>
        </p:nvGraphicFramePr>
        <p:xfrm>
          <a:off x="685800" y="1966452"/>
          <a:ext cx="11073581" cy="4601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678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4029E9-F608-75F6-B144-F48006FD8E8D}"/>
              </a:ext>
            </a:extLst>
          </p:cNvPr>
          <p:cNvSpPr>
            <a:spLocks noGrp="1"/>
          </p:cNvSpPr>
          <p:nvPr>
            <p:ph type="title"/>
          </p:nvPr>
        </p:nvSpPr>
        <p:spPr>
          <a:xfrm>
            <a:off x="685801" y="609600"/>
            <a:ext cx="10131425" cy="1456267"/>
          </a:xfrm>
        </p:spPr>
        <p:txBody>
          <a:bodyPr>
            <a:normAutofit/>
          </a:bodyPr>
          <a:lstStyle/>
          <a:p>
            <a:r>
              <a:rPr lang="vi-VN">
                <a:effectLst/>
                <a:latin typeface="Times New Roman" panose="02020603050405020304" pitchFamily="18" charset="0"/>
                <a:ea typeface="Times New Roman" panose="02020603050405020304" pitchFamily="18" charset="0"/>
              </a:rPr>
              <a:t>- Quản lý </a:t>
            </a:r>
            <a:r>
              <a:rPr lang="vi-VN" err="1">
                <a:effectLst/>
                <a:latin typeface="Times New Roman" panose="02020603050405020304" pitchFamily="18" charset="0"/>
                <a:ea typeface="Times New Roman" panose="02020603050405020304" pitchFamily="18" charset="0"/>
              </a:rPr>
              <a:t>album</a:t>
            </a:r>
            <a:r>
              <a:rPr lang="vi-VN">
                <a:effectLst/>
                <a:latin typeface="Times New Roman" panose="02020603050405020304" pitchFamily="18" charset="0"/>
                <a:ea typeface="Times New Roman" panose="02020603050405020304" pitchFamily="18" charset="0"/>
              </a:rPr>
              <a:t>:</a:t>
            </a:r>
            <a:br>
              <a:rPr lang="vi-VN">
                <a:effectLst/>
                <a:latin typeface="Times New Roman" panose="02020603050405020304" pitchFamily="18" charset="0"/>
                <a:ea typeface="Times New Roman" panose="02020603050405020304" pitchFamily="18" charset="0"/>
              </a:rPr>
            </a:br>
            <a:endParaRPr lang="vi-VN"/>
          </a:p>
        </p:txBody>
      </p:sp>
      <p:graphicFrame>
        <p:nvGraphicFramePr>
          <p:cNvPr id="7" name="Chỗ dành sẵn cho Nội dung 2">
            <a:extLst>
              <a:ext uri="{FF2B5EF4-FFF2-40B4-BE49-F238E27FC236}">
                <a16:creationId xmlns:a16="http://schemas.microsoft.com/office/drawing/2014/main" id="{368B6FA9-13E1-881E-52EA-66DF6BF7A8D7}"/>
              </a:ext>
            </a:extLst>
          </p:cNvPr>
          <p:cNvGraphicFramePr>
            <a:graphicFrameLocks noGrp="1"/>
          </p:cNvGraphicFramePr>
          <p:nvPr>
            <p:ph idx="1"/>
            <p:extLst>
              <p:ext uri="{D42A27DB-BD31-4B8C-83A1-F6EECF244321}">
                <p14:modId xmlns:p14="http://schemas.microsoft.com/office/powerpoint/2010/main" val="1118171304"/>
              </p:ext>
            </p:extLst>
          </p:nvPr>
        </p:nvGraphicFramePr>
        <p:xfrm>
          <a:off x="685800" y="1600200"/>
          <a:ext cx="10820399"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269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B31C54F-7DCD-0FEF-52B8-7BAE6DDFEF76}"/>
              </a:ext>
            </a:extLst>
          </p:cNvPr>
          <p:cNvSpPr>
            <a:spLocks noGrp="1"/>
          </p:cNvSpPr>
          <p:nvPr>
            <p:ph type="title"/>
          </p:nvPr>
        </p:nvSpPr>
        <p:spPr>
          <a:xfrm>
            <a:off x="685801" y="609600"/>
            <a:ext cx="10131425" cy="816077"/>
          </a:xfrm>
        </p:spPr>
        <p:txBody>
          <a:bodyPr>
            <a:normAutofit fontScale="90000"/>
          </a:bodyPr>
          <a:lstStyle/>
          <a:p>
            <a:r>
              <a:rPr lang="vi-VN" dirty="0">
                <a:effectLst/>
                <a:latin typeface="Times New Roman" panose="02020603050405020304" pitchFamily="18" charset="0"/>
                <a:ea typeface="Times New Roman" panose="02020603050405020304" pitchFamily="18" charset="0"/>
              </a:rPr>
              <a:t>- Quản lý hình ảnh:</a:t>
            </a:r>
            <a:br>
              <a:rPr lang="vi-VN" dirty="0">
                <a:effectLst/>
                <a:latin typeface="Times New Roman" panose="02020603050405020304" pitchFamily="18" charset="0"/>
                <a:ea typeface="Times New Roman" panose="02020603050405020304" pitchFamily="18" charset="0"/>
              </a:rPr>
            </a:br>
            <a:endParaRPr lang="vi-VN" dirty="0"/>
          </a:p>
        </p:txBody>
      </p:sp>
      <p:graphicFrame>
        <p:nvGraphicFramePr>
          <p:cNvPr id="7" name="Chỗ dành sẵn cho Nội dung 2">
            <a:extLst>
              <a:ext uri="{FF2B5EF4-FFF2-40B4-BE49-F238E27FC236}">
                <a16:creationId xmlns:a16="http://schemas.microsoft.com/office/drawing/2014/main" id="{D7E5642C-667E-F271-4EB3-322F7200BAF8}"/>
              </a:ext>
            </a:extLst>
          </p:cNvPr>
          <p:cNvGraphicFramePr>
            <a:graphicFrameLocks noGrp="1"/>
          </p:cNvGraphicFramePr>
          <p:nvPr>
            <p:ph idx="1"/>
            <p:extLst>
              <p:ext uri="{D42A27DB-BD31-4B8C-83A1-F6EECF244321}">
                <p14:modId xmlns:p14="http://schemas.microsoft.com/office/powerpoint/2010/main" val="1014908441"/>
              </p:ext>
            </p:extLst>
          </p:nvPr>
        </p:nvGraphicFramePr>
        <p:xfrm>
          <a:off x="685800" y="1238865"/>
          <a:ext cx="11151704" cy="5231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940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êu đề 1">
            <a:extLst>
              <a:ext uri="{FF2B5EF4-FFF2-40B4-BE49-F238E27FC236}">
                <a16:creationId xmlns:a16="http://schemas.microsoft.com/office/drawing/2014/main" id="{BBEC857B-A29A-AC07-F08E-DD1B060DD5CB}"/>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3.2 Biểu đồ user tổng quát:</a:t>
            </a:r>
          </a:p>
        </p:txBody>
      </p:sp>
      <p:pic>
        <p:nvPicPr>
          <p:cNvPr id="4" name="Hình ảnh 3" descr="Ảnh có chứa biểu đồ, hàng, văn bản, vòng tròn&#10;&#10;Mô tả được tạo tự động">
            <a:extLst>
              <a:ext uri="{FF2B5EF4-FFF2-40B4-BE49-F238E27FC236}">
                <a16:creationId xmlns:a16="http://schemas.microsoft.com/office/drawing/2014/main" id="{40D9E046-88B9-7043-5224-A69B4DA10F6E}"/>
              </a:ext>
            </a:extLst>
          </p:cNvPr>
          <p:cNvPicPr>
            <a:picLocks noChangeAspect="1"/>
          </p:cNvPicPr>
          <p:nvPr/>
        </p:nvPicPr>
        <p:blipFill>
          <a:blip r:embed="rId4"/>
          <a:stretch>
            <a:fillRect/>
          </a:stretch>
        </p:blipFill>
        <p:spPr>
          <a:xfrm>
            <a:off x="1979245" y="643464"/>
            <a:ext cx="8237877"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73067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ũ trụ">
  <a:themeElements>
    <a:clrScheme name="Vũ trụ">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Vũ trụ">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ũ trụ">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4D4DAC-D16D-45EB-BCF7-A4DC8F4D3D21}">
  <we:reference id="wa200005566" version="3.0.0.2" store="vi-V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TM03457452[[fn=Thiên thể]]</Template>
  <TotalTime>932</TotalTime>
  <Words>943</Words>
  <Application>Microsoft Office PowerPoint</Application>
  <PresentationFormat>Màn hình rộng</PresentationFormat>
  <Paragraphs>67</Paragraphs>
  <Slides>19</Slides>
  <Notes>1</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19</vt:i4>
      </vt:variant>
    </vt:vector>
  </HeadingPairs>
  <TitlesOfParts>
    <vt:vector size="24" baseType="lpstr">
      <vt:lpstr>Arial</vt:lpstr>
      <vt:lpstr>Calibri</vt:lpstr>
      <vt:lpstr>Calibri Light</vt:lpstr>
      <vt:lpstr>Times New Roman</vt:lpstr>
      <vt:lpstr>Vũ trụ</vt:lpstr>
      <vt:lpstr>Lập TRÌNH WEB 2</vt:lpstr>
      <vt:lpstr>Xây dựng ứng dụng Web (Triển khai thực tế)</vt:lpstr>
      <vt:lpstr>Đề tài: Xây dựng hệ thống Web quản lý hình ảnh</vt:lpstr>
      <vt:lpstr>2. Yêu cầu chức năng  2.1. Chức năng của người quản trị  </vt:lpstr>
      <vt:lpstr>2.2. Chức năng của người dùng (Khách hàng) </vt:lpstr>
      <vt:lpstr>3. Phân tích và thiết kế hệ thống  3.1Phân tích </vt:lpstr>
      <vt:lpstr>- Quản lý album: </vt:lpstr>
      <vt:lpstr>- Quản lý hình ảnh: </vt:lpstr>
      <vt:lpstr>3.2 Biểu đồ user tổng quát:</vt:lpstr>
      <vt:lpstr>biểu đồ cho admin</vt:lpstr>
      <vt:lpstr>biểu đồ cho user</vt:lpstr>
      <vt:lpstr>4. API Endpoints </vt:lpstr>
      <vt:lpstr>Chương 3: Consume API</vt:lpstr>
      <vt:lpstr>Demo chương trình</vt:lpstr>
      <vt:lpstr>Đăng ký</vt:lpstr>
      <vt:lpstr>Đăng nhập</vt:lpstr>
      <vt:lpstr>Giao diện Quản lý hình ảnh</vt:lpstr>
      <vt:lpstr>Giao diện Quản lý album</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2</dc:title>
  <dc:creator>Minh Quân Nguyễn</dc:creator>
  <cp:lastModifiedBy>Minh Quân Nguyễn</cp:lastModifiedBy>
  <cp:revision>16</cp:revision>
  <dcterms:created xsi:type="dcterms:W3CDTF">2024-05-24T02:07:46Z</dcterms:created>
  <dcterms:modified xsi:type="dcterms:W3CDTF">2024-06-12T07:42:44Z</dcterms:modified>
</cp:coreProperties>
</file>