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57D8-B189-4955-8074-85020662B57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1ADD-501D-45EF-B844-5C6B702F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1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57D8-B189-4955-8074-85020662B57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1ADD-501D-45EF-B844-5C6B702F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5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57D8-B189-4955-8074-85020662B57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1ADD-501D-45EF-B844-5C6B702F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3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57D8-B189-4955-8074-85020662B57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1ADD-501D-45EF-B844-5C6B702F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57D8-B189-4955-8074-85020662B57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1ADD-501D-45EF-B844-5C6B702F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9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57D8-B189-4955-8074-85020662B57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1ADD-501D-45EF-B844-5C6B702F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7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57D8-B189-4955-8074-85020662B57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1ADD-501D-45EF-B844-5C6B702F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2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57D8-B189-4955-8074-85020662B57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1ADD-501D-45EF-B844-5C6B702F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4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57D8-B189-4955-8074-85020662B57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1ADD-501D-45EF-B844-5C6B702F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57D8-B189-4955-8074-85020662B57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1ADD-501D-45EF-B844-5C6B702F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1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57D8-B189-4955-8074-85020662B57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1ADD-501D-45EF-B844-5C6B702F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2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57D8-B189-4955-8074-85020662B573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01ADD-501D-45EF-B844-5C6B702FF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7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BIG-DATA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Quoc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Khuong</a:t>
            </a:r>
            <a:endParaRPr lang="en-US" dirty="0"/>
          </a:p>
          <a:p>
            <a:r>
              <a:rPr lang="en-US" dirty="0"/>
              <a:t>Hien Vo</a:t>
            </a:r>
          </a:p>
        </p:txBody>
      </p:sp>
    </p:spTree>
    <p:extLst>
      <p:ext uri="{BB962C8B-B14F-4D97-AF65-F5344CB8AC3E}">
        <p14:creationId xmlns:p14="http://schemas.microsoft.com/office/powerpoint/2010/main" val="120133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HYBRID JAVA: Relative Frequency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47311"/>
              </p:ext>
            </p:extLst>
          </p:nvPr>
        </p:nvGraphicFramePr>
        <p:xfrm>
          <a:off x="838200" y="1119505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Mapper is the same Pairs approach, only remove</a:t>
                      </a:r>
                      <a:r>
                        <a:rPr lang="en-US" sz="1600" baseline="0" dirty="0"/>
                        <a:t> “Emit((w;*), count 1)”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586194"/>
            <a:ext cx="8415337" cy="52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6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HYBRID RESULT: Relative 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990726"/>
            <a:ext cx="9627185" cy="23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5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PAIRS </a:t>
            </a:r>
            <a:r>
              <a:rPr lang="en-US" dirty="0" err="1"/>
              <a:t>vs</a:t>
            </a:r>
            <a:r>
              <a:rPr lang="en-US" dirty="0"/>
              <a:t> STRIPES </a:t>
            </a:r>
            <a:r>
              <a:rPr lang="en-US" dirty="0" err="1"/>
              <a:t>vs</a:t>
            </a:r>
            <a:r>
              <a:rPr lang="en-US" dirty="0"/>
              <a:t> HYBRID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83" y="1427148"/>
            <a:ext cx="11420511" cy="3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223700"/>
              </p:ext>
            </p:extLst>
          </p:nvPr>
        </p:nvGraphicFramePr>
        <p:xfrm>
          <a:off x="838200" y="5471128"/>
          <a:ext cx="81280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Execution</a:t>
                      </a:r>
                      <a:r>
                        <a:rPr lang="en-US" sz="1600" baseline="0" dirty="0"/>
                        <a:t> Time:</a:t>
                      </a:r>
                    </a:p>
                    <a:p>
                      <a:pPr lvl="1"/>
                      <a:r>
                        <a:rPr lang="en-US" sz="1600" baseline="0" dirty="0"/>
                        <a:t>+ </a:t>
                      </a:r>
                      <a:r>
                        <a:rPr lang="en-US" sz="1600" baseline="0" dirty="0" err="1"/>
                        <a:t>Spairs</a:t>
                      </a:r>
                      <a:r>
                        <a:rPr lang="en-US" sz="1600" baseline="0" dirty="0"/>
                        <a:t>: 33.826 seconds</a:t>
                      </a:r>
                    </a:p>
                    <a:p>
                      <a:pPr lvl="1"/>
                      <a:r>
                        <a:rPr lang="en-US" sz="1600" baseline="0" dirty="0"/>
                        <a:t>+ Stripes: 29.592 seconds</a:t>
                      </a:r>
                    </a:p>
                    <a:p>
                      <a:pPr lvl="1"/>
                      <a:r>
                        <a:rPr lang="en-US" sz="1600" baseline="0" dirty="0"/>
                        <a:t>+ Hybrid: 30.847 seconds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32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PROJECT: APACHE LOG ANALYZING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Statistics</a:t>
            </a:r>
          </a:p>
          <a:p>
            <a:endParaRPr lang="en-US" dirty="0"/>
          </a:p>
          <a:p>
            <a:pPr lvl="1"/>
            <a:r>
              <a:rPr lang="en-US" dirty="0"/>
              <a:t>Response Code: Error and Normal</a:t>
            </a:r>
          </a:p>
          <a:p>
            <a:pPr lvl="1"/>
            <a:r>
              <a:rPr lang="en-US" dirty="0"/>
              <a:t>IP Clients have access times more than 10</a:t>
            </a:r>
          </a:p>
          <a:p>
            <a:pPr lvl="1"/>
            <a:r>
              <a:rPr lang="en-US" dirty="0"/>
              <a:t>Top 3 IP Clients access  to Website </a:t>
            </a:r>
          </a:p>
          <a:p>
            <a:pPr lvl="1"/>
            <a:r>
              <a:rPr lang="en-US" dirty="0"/>
              <a:t>Top 10 accessed Web content</a:t>
            </a:r>
          </a:p>
          <a:p>
            <a:pPr lvl="1"/>
            <a:r>
              <a:rPr lang="en-US" dirty="0"/>
              <a:t>Average Size of accessed Web content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6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PAIRS PSEUDOCODE: Relative Frequency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220356"/>
              </p:ext>
            </p:extLst>
          </p:nvPr>
        </p:nvGraphicFramePr>
        <p:xfrm>
          <a:off x="994954" y="1005840"/>
          <a:ext cx="10515600" cy="585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9493">
                <a:tc>
                  <a:txBody>
                    <a:bodyPr/>
                    <a:lstStyle/>
                    <a:p>
                      <a:r>
                        <a:rPr lang="en-US" dirty="0"/>
                        <a:t>Class Mapper</a:t>
                      </a:r>
                    </a:p>
                    <a:p>
                      <a:pPr lvl="1"/>
                      <a:r>
                        <a:rPr lang="en-US" dirty="0"/>
                        <a:t>Method</a:t>
                      </a:r>
                      <a:r>
                        <a:rPr lang="en-US" baseline="0" dirty="0"/>
                        <a:t> Map (</a:t>
                      </a:r>
                      <a:r>
                        <a:rPr lang="en-US" baseline="0" dirty="0" err="1"/>
                        <a:t>docid</a:t>
                      </a:r>
                      <a:r>
                        <a:rPr lang="en-US" baseline="0" dirty="0"/>
                        <a:t> a; doc d)</a:t>
                      </a:r>
                    </a:p>
                    <a:p>
                      <a:pPr lvl="2"/>
                      <a:r>
                        <a:rPr lang="en-US" dirty="0"/>
                        <a:t>For all term w in doc d  do </a:t>
                      </a:r>
                    </a:p>
                    <a:p>
                      <a:pPr lvl="3"/>
                      <a:r>
                        <a:rPr lang="en-US" dirty="0"/>
                        <a:t>For all term u in Neighbors(w)</a:t>
                      </a:r>
                      <a:r>
                        <a:rPr lang="en-US" baseline="0" dirty="0"/>
                        <a:t> do </a:t>
                      </a:r>
                    </a:p>
                    <a:p>
                      <a:pPr lvl="4"/>
                      <a:r>
                        <a:rPr lang="en-US" baseline="0" dirty="0"/>
                        <a:t>Emit(pair(</a:t>
                      </a:r>
                      <a:r>
                        <a:rPr lang="en-US" baseline="0" dirty="0" err="1"/>
                        <a:t>w;u</a:t>
                      </a:r>
                      <a:r>
                        <a:rPr lang="en-US" baseline="0" dirty="0"/>
                        <a:t>);  1)</a:t>
                      </a:r>
                    </a:p>
                    <a:p>
                      <a:pPr lvl="4"/>
                      <a:r>
                        <a:rPr lang="en-US" baseline="0" dirty="0"/>
                        <a:t>Emit(pair(w;*);  1)</a:t>
                      </a:r>
                    </a:p>
                    <a:p>
                      <a:pPr lvl="0"/>
                      <a:endParaRPr lang="en-US" baseline="0" dirty="0"/>
                    </a:p>
                    <a:p>
                      <a:pPr lvl="0"/>
                      <a:r>
                        <a:rPr lang="en-US" baseline="0" dirty="0"/>
                        <a:t>Class Reducer</a:t>
                      </a:r>
                    </a:p>
                    <a:p>
                      <a:pPr lvl="1"/>
                      <a:r>
                        <a:rPr lang="en-US" baseline="0" dirty="0"/>
                        <a:t> total = 0</a:t>
                      </a:r>
                    </a:p>
                    <a:p>
                      <a:pPr lvl="1"/>
                      <a:r>
                        <a:rPr lang="en-US" baseline="0" dirty="0"/>
                        <a:t> Method Reducer(pair (</a:t>
                      </a:r>
                      <a:r>
                        <a:rPr lang="en-US" baseline="0" dirty="0" err="1"/>
                        <a:t>w;u</a:t>
                      </a:r>
                      <a:r>
                        <a:rPr lang="en-US" baseline="0" dirty="0"/>
                        <a:t>); counts[c1;c2;…])</a:t>
                      </a:r>
                    </a:p>
                    <a:p>
                      <a:pPr lvl="2"/>
                      <a:r>
                        <a:rPr lang="en-US" baseline="0" dirty="0"/>
                        <a:t> if (u == “*”) then</a:t>
                      </a:r>
                    </a:p>
                    <a:p>
                      <a:pPr lvl="3"/>
                      <a:r>
                        <a:rPr lang="en-US" baseline="0" dirty="0"/>
                        <a:t>Total = 0</a:t>
                      </a:r>
                    </a:p>
                    <a:p>
                      <a:pPr lvl="3"/>
                      <a:r>
                        <a:rPr lang="en-US" baseline="0" dirty="0"/>
                        <a:t>For all c in counts[c1;c2;….]</a:t>
                      </a:r>
                    </a:p>
                    <a:p>
                      <a:pPr lvl="4"/>
                      <a:r>
                        <a:rPr lang="en-US" baseline="0" dirty="0"/>
                        <a:t>Total = Total + c</a:t>
                      </a:r>
                    </a:p>
                    <a:p>
                      <a:pPr lvl="2"/>
                      <a:r>
                        <a:rPr lang="en-US" baseline="0" dirty="0"/>
                        <a:t>Else</a:t>
                      </a:r>
                    </a:p>
                    <a:p>
                      <a:pPr lvl="3"/>
                      <a:r>
                        <a:rPr lang="en-US" baseline="0" dirty="0"/>
                        <a:t>Sum = 0</a:t>
                      </a:r>
                    </a:p>
                    <a:p>
                      <a:pPr lvl="3"/>
                      <a:r>
                        <a:rPr lang="en-US" baseline="0" dirty="0"/>
                        <a:t>For all c in counts[c1;c2;…]</a:t>
                      </a:r>
                    </a:p>
                    <a:p>
                      <a:pPr lvl="4"/>
                      <a:r>
                        <a:rPr lang="en-US" baseline="0" dirty="0"/>
                        <a:t>Sum = Sum + c</a:t>
                      </a:r>
                    </a:p>
                    <a:p>
                      <a:pPr lvl="3"/>
                      <a:r>
                        <a:rPr lang="en-US" baseline="0" dirty="0"/>
                        <a:t>Emit (pair (</a:t>
                      </a:r>
                      <a:r>
                        <a:rPr lang="en-US" baseline="0" dirty="0" err="1"/>
                        <a:t>w;u</a:t>
                      </a:r>
                      <a:r>
                        <a:rPr lang="en-US" baseline="0" dirty="0"/>
                        <a:t>); Sum/Total)</a:t>
                      </a:r>
                    </a:p>
                    <a:p>
                      <a:pPr lvl="3"/>
                      <a:endParaRPr lang="en-US" baseline="0" dirty="0"/>
                    </a:p>
                    <a:p>
                      <a:pPr lvl="1"/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08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PAIRS JAVA CODE: Relative Frequency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90600"/>
            <a:ext cx="9105900" cy="2762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924300"/>
            <a:ext cx="102108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7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PAIRS RESULT: Relative 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266825"/>
            <a:ext cx="15240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2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STRIPES PSEUDOCODE: Relative Frequency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38239"/>
              </p:ext>
            </p:extLst>
          </p:nvPr>
        </p:nvGraphicFramePr>
        <p:xfrm>
          <a:off x="5594350" y="1414990"/>
          <a:ext cx="6311900" cy="10276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8210">
                <a:tc>
                  <a:txBody>
                    <a:bodyPr/>
                    <a:lstStyle/>
                    <a:p>
                      <a:r>
                        <a:rPr lang="en-US" sz="1600" dirty="0"/>
                        <a:t>Class</a:t>
                      </a:r>
                      <a:r>
                        <a:rPr lang="en-US" sz="1600" baseline="0" dirty="0"/>
                        <a:t> Reducer</a:t>
                      </a:r>
                    </a:p>
                    <a:p>
                      <a:pPr lvl="1"/>
                      <a:r>
                        <a:rPr lang="en-US" sz="1600" baseline="0" dirty="0"/>
                        <a:t>Reduce (term w; stripes [H1;H2…])</a:t>
                      </a:r>
                    </a:p>
                    <a:p>
                      <a:pPr lvl="2"/>
                      <a:r>
                        <a:rPr lang="en-US" sz="1600" baseline="0" dirty="0" err="1"/>
                        <a:t>Hf</a:t>
                      </a:r>
                      <a:r>
                        <a:rPr lang="en-US" sz="1600" baseline="0" dirty="0"/>
                        <a:t> = new </a:t>
                      </a:r>
                      <a:r>
                        <a:rPr lang="en-US" sz="1600" baseline="0" dirty="0" err="1"/>
                        <a:t>AssociativeArray</a:t>
                      </a:r>
                      <a:r>
                        <a:rPr lang="en-US" sz="1600" baseline="0" dirty="0"/>
                        <a:t>()</a:t>
                      </a:r>
                    </a:p>
                    <a:p>
                      <a:pPr lvl="2"/>
                      <a:r>
                        <a:rPr lang="en-US" sz="1600" baseline="0" dirty="0"/>
                        <a:t>Count = =0</a:t>
                      </a:r>
                    </a:p>
                    <a:p>
                      <a:pPr lvl="2"/>
                      <a:r>
                        <a:rPr lang="en-US" sz="1600" baseline="0" dirty="0"/>
                        <a:t>For all H in stripes [H1;H2;…] do</a:t>
                      </a:r>
                    </a:p>
                    <a:p>
                      <a:pPr lvl="3"/>
                      <a:r>
                        <a:rPr lang="en-US" sz="1600" baseline="0" dirty="0"/>
                        <a:t>Count += Sum(</a:t>
                      </a:r>
                      <a:r>
                        <a:rPr lang="en-US" sz="1600" baseline="0" dirty="0" err="1"/>
                        <a:t>Hf</a:t>
                      </a:r>
                      <a:r>
                        <a:rPr lang="en-US" sz="1600" baseline="0" dirty="0"/>
                        <a:t>; H)</a:t>
                      </a:r>
                    </a:p>
                    <a:p>
                      <a:pPr lvl="2"/>
                      <a:endParaRPr lang="en-US" sz="1600" baseline="0" dirty="0"/>
                    </a:p>
                    <a:p>
                      <a:pPr lvl="2"/>
                      <a:r>
                        <a:rPr lang="en-US" sz="1600" baseline="0" dirty="0" err="1"/>
                        <a:t>Hf</a:t>
                      </a:r>
                      <a:r>
                        <a:rPr lang="en-US" sz="1600" baseline="0" dirty="0"/>
                        <a:t> = </a:t>
                      </a:r>
                      <a:r>
                        <a:rPr lang="en-US" sz="1600" baseline="0" dirty="0" err="1"/>
                        <a:t>Hf</a:t>
                      </a:r>
                      <a:r>
                        <a:rPr lang="en-US" sz="1600" baseline="0" dirty="0"/>
                        <a:t> / count</a:t>
                      </a:r>
                    </a:p>
                    <a:p>
                      <a:pPr lvl="2"/>
                      <a:r>
                        <a:rPr lang="en-US" sz="1600" baseline="0" dirty="0"/>
                        <a:t>Emit (w, </a:t>
                      </a:r>
                      <a:r>
                        <a:rPr lang="en-US" sz="1600" baseline="0" dirty="0" err="1"/>
                        <a:t>Hf</a:t>
                      </a:r>
                      <a:r>
                        <a:rPr lang="en-US" sz="1600" baseline="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8210">
                <a:tc>
                  <a:txBody>
                    <a:bodyPr/>
                    <a:lstStyle/>
                    <a:p>
                      <a:pPr lvl="2"/>
                      <a:endParaRPr 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885499"/>
              </p:ext>
            </p:extLst>
          </p:nvPr>
        </p:nvGraphicFramePr>
        <p:xfrm>
          <a:off x="127000" y="1434040"/>
          <a:ext cx="5273676" cy="5119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3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9159">
                <a:tc>
                  <a:txBody>
                    <a:bodyPr/>
                    <a:lstStyle/>
                    <a:p>
                      <a:r>
                        <a:rPr lang="en-US" sz="1600" dirty="0"/>
                        <a:t>Class</a:t>
                      </a:r>
                      <a:r>
                        <a:rPr lang="en-US" sz="1600" baseline="0" dirty="0"/>
                        <a:t> Mapper</a:t>
                      </a:r>
                    </a:p>
                    <a:p>
                      <a:pPr lvl="1"/>
                      <a:r>
                        <a:rPr lang="en-US" sz="1600" baseline="0" dirty="0"/>
                        <a:t>Method map(</a:t>
                      </a:r>
                      <a:r>
                        <a:rPr lang="en-US" sz="1600" baseline="0" dirty="0" err="1"/>
                        <a:t>docid</a:t>
                      </a:r>
                      <a:r>
                        <a:rPr lang="en-US" sz="1600" baseline="0" dirty="0"/>
                        <a:t> a; doc d)</a:t>
                      </a:r>
                    </a:p>
                    <a:p>
                      <a:pPr lvl="2"/>
                      <a:r>
                        <a:rPr lang="en-US" sz="1600" baseline="0" dirty="0"/>
                        <a:t>For all term w in doc d do</a:t>
                      </a:r>
                    </a:p>
                    <a:p>
                      <a:pPr lvl="3"/>
                      <a:r>
                        <a:rPr lang="en-US" sz="1600" baseline="0" dirty="0"/>
                        <a:t>H = new </a:t>
                      </a:r>
                      <a:r>
                        <a:rPr lang="en-US" sz="1600" baseline="0" dirty="0" err="1"/>
                        <a:t>AssociativeArray</a:t>
                      </a:r>
                      <a:endParaRPr lang="en-US" sz="1600" baseline="0" dirty="0"/>
                    </a:p>
                    <a:p>
                      <a:pPr lvl="3"/>
                      <a:r>
                        <a:rPr lang="en-US" sz="1600" baseline="0" dirty="0"/>
                        <a:t>For all term u in Neighbors(w) do</a:t>
                      </a:r>
                    </a:p>
                    <a:p>
                      <a:pPr lvl="4"/>
                      <a:r>
                        <a:rPr lang="en-US" sz="1600" baseline="0" dirty="0"/>
                        <a:t>H{u} = H{u} + 1</a:t>
                      </a:r>
                    </a:p>
                    <a:p>
                      <a:pPr lvl="3"/>
                      <a:r>
                        <a:rPr lang="en-US" sz="1600" baseline="0" dirty="0"/>
                        <a:t>Emit(term w; Stripe H)</a:t>
                      </a:r>
                    </a:p>
                    <a:p>
                      <a:pPr lvl="3"/>
                      <a:endParaRPr 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94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STRIPES JAVA: Relative Frequency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895350"/>
            <a:ext cx="104298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3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STRIPES JAVA: Relative Frequency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028700"/>
            <a:ext cx="9791129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9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4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STRIPES RESULT: Relative 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96" y="2276476"/>
            <a:ext cx="9293208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7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HYBRID PSEUDOCODE: Relative Frequency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03606"/>
              </p:ext>
            </p:extLst>
          </p:nvPr>
        </p:nvGraphicFramePr>
        <p:xfrm>
          <a:off x="6156325" y="1443565"/>
          <a:ext cx="5673726" cy="5119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3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9159">
                <a:tc>
                  <a:txBody>
                    <a:bodyPr/>
                    <a:lstStyle/>
                    <a:p>
                      <a:r>
                        <a:rPr lang="en-US" sz="1600" dirty="0"/>
                        <a:t>Class</a:t>
                      </a:r>
                      <a:r>
                        <a:rPr lang="en-US" sz="1600" baseline="0" dirty="0"/>
                        <a:t> Reducer</a:t>
                      </a:r>
                    </a:p>
                    <a:p>
                      <a:pPr lvl="1"/>
                      <a:r>
                        <a:rPr lang="en-US" sz="1600" baseline="0" dirty="0"/>
                        <a:t>Initialize</a:t>
                      </a:r>
                    </a:p>
                    <a:p>
                      <a:pPr lvl="2"/>
                      <a:r>
                        <a:rPr lang="en-US" sz="1600" baseline="0" dirty="0" err="1"/>
                        <a:t>tprev</a:t>
                      </a:r>
                      <a:r>
                        <a:rPr lang="en-US" sz="1600" baseline="0" dirty="0"/>
                        <a:t> = null</a:t>
                      </a:r>
                    </a:p>
                    <a:p>
                      <a:pPr lvl="2"/>
                      <a:r>
                        <a:rPr lang="en-US" sz="1600" baseline="0" dirty="0"/>
                        <a:t>total = 0</a:t>
                      </a:r>
                    </a:p>
                    <a:p>
                      <a:pPr lvl="2"/>
                      <a:r>
                        <a:rPr lang="en-US" sz="1600" baseline="0" dirty="0"/>
                        <a:t>H = new </a:t>
                      </a:r>
                      <a:r>
                        <a:rPr lang="en-US" sz="1600" baseline="0" dirty="0" err="1"/>
                        <a:t>AssociativeArray</a:t>
                      </a:r>
                      <a:r>
                        <a:rPr lang="en-US" sz="1600" baseline="0" dirty="0"/>
                        <a:t>()</a:t>
                      </a:r>
                    </a:p>
                    <a:p>
                      <a:pPr lvl="1"/>
                      <a:endParaRPr lang="en-US" sz="1600" baseline="0" dirty="0"/>
                    </a:p>
                    <a:p>
                      <a:pPr lvl="1"/>
                      <a:r>
                        <a:rPr lang="en-US" sz="1600" baseline="0" dirty="0"/>
                        <a:t>Reduce (Pair (</a:t>
                      </a:r>
                      <a:r>
                        <a:rPr lang="en-US" sz="1600" baseline="0" dirty="0" err="1"/>
                        <a:t>w;u</a:t>
                      </a:r>
                      <a:r>
                        <a:rPr lang="en-US" sz="1600" baseline="0" dirty="0"/>
                        <a:t>), counts [c1;c2;…])</a:t>
                      </a:r>
                    </a:p>
                    <a:p>
                      <a:pPr lvl="2"/>
                      <a:r>
                        <a:rPr lang="en-US" sz="1600" baseline="0" dirty="0"/>
                        <a:t>term = w</a:t>
                      </a:r>
                    </a:p>
                    <a:p>
                      <a:pPr lvl="2"/>
                      <a:r>
                        <a:rPr lang="en-US" sz="1600" baseline="0" dirty="0"/>
                        <a:t>if (term&lt;&gt;</a:t>
                      </a:r>
                      <a:r>
                        <a:rPr lang="en-US" sz="1600" baseline="0" dirty="0" err="1"/>
                        <a:t>tprev</a:t>
                      </a:r>
                      <a:r>
                        <a:rPr lang="en-US" sz="1600" baseline="0" dirty="0"/>
                        <a:t> &amp;&amp; </a:t>
                      </a:r>
                      <a:r>
                        <a:rPr lang="en-US" sz="1600" baseline="0" dirty="0" err="1"/>
                        <a:t>tprev</a:t>
                      </a:r>
                      <a:r>
                        <a:rPr lang="en-US" sz="1600" baseline="0" dirty="0"/>
                        <a:t> &lt;&gt; null)</a:t>
                      </a:r>
                    </a:p>
                    <a:p>
                      <a:pPr lvl="3"/>
                      <a:r>
                        <a:rPr lang="en-US" sz="1600" baseline="0" dirty="0"/>
                        <a:t>Emit(term, H/total)</a:t>
                      </a:r>
                    </a:p>
                    <a:p>
                      <a:pPr lvl="3"/>
                      <a:r>
                        <a:rPr lang="en-US" sz="1600" baseline="0" dirty="0"/>
                        <a:t>total = 0</a:t>
                      </a:r>
                    </a:p>
                    <a:p>
                      <a:pPr lvl="3"/>
                      <a:r>
                        <a:rPr lang="en-US" sz="1600" baseline="0" dirty="0"/>
                        <a:t>H = new </a:t>
                      </a:r>
                      <a:r>
                        <a:rPr lang="en-US" sz="1600" baseline="0" dirty="0" err="1"/>
                        <a:t>AssocitativeArray</a:t>
                      </a:r>
                      <a:r>
                        <a:rPr lang="en-US" sz="1600" baseline="0" dirty="0"/>
                        <a:t>()</a:t>
                      </a:r>
                    </a:p>
                    <a:p>
                      <a:pPr lvl="2"/>
                      <a:r>
                        <a:rPr lang="en-US" sz="1600" baseline="0" dirty="0"/>
                        <a:t>sum = sum[c1;c2;…]</a:t>
                      </a:r>
                    </a:p>
                    <a:p>
                      <a:pPr lvl="2"/>
                      <a:r>
                        <a:rPr lang="en-US" sz="1600" baseline="0" dirty="0" err="1"/>
                        <a:t>tprev</a:t>
                      </a:r>
                      <a:r>
                        <a:rPr lang="en-US" sz="1600" baseline="0" dirty="0"/>
                        <a:t> = term</a:t>
                      </a:r>
                    </a:p>
                    <a:p>
                      <a:pPr lvl="2"/>
                      <a:r>
                        <a:rPr lang="en-US" sz="1600" baseline="0" dirty="0"/>
                        <a:t>H{u} = sum</a:t>
                      </a:r>
                    </a:p>
                    <a:p>
                      <a:pPr lvl="2"/>
                      <a:r>
                        <a:rPr lang="en-US" sz="1600" baseline="0" dirty="0"/>
                        <a:t>total += sum</a:t>
                      </a:r>
                    </a:p>
                    <a:p>
                      <a:pPr lvl="1"/>
                      <a:r>
                        <a:rPr lang="en-US" sz="1600" baseline="0" dirty="0"/>
                        <a:t>Close</a:t>
                      </a:r>
                    </a:p>
                    <a:p>
                      <a:pPr lvl="2"/>
                      <a:r>
                        <a:rPr lang="en-US" sz="1600" baseline="0" dirty="0"/>
                        <a:t>Emit(</a:t>
                      </a:r>
                      <a:r>
                        <a:rPr lang="en-US" sz="1600" baseline="0" dirty="0" err="1"/>
                        <a:t>tprev</a:t>
                      </a:r>
                      <a:r>
                        <a:rPr lang="en-US" sz="1600" baseline="0" dirty="0"/>
                        <a:t>, H/total)</a:t>
                      </a:r>
                    </a:p>
                    <a:p>
                      <a:pPr lvl="2"/>
                      <a:endParaRPr 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85613"/>
              </p:ext>
            </p:extLst>
          </p:nvPr>
        </p:nvGraphicFramePr>
        <p:xfrm>
          <a:off x="279400" y="1443565"/>
          <a:ext cx="5673726" cy="5119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3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19159">
                <a:tc>
                  <a:txBody>
                    <a:bodyPr/>
                    <a:lstStyle/>
                    <a:p>
                      <a:r>
                        <a:rPr lang="en-US" sz="1600" dirty="0"/>
                        <a:t>Class Mapper</a:t>
                      </a:r>
                    </a:p>
                    <a:p>
                      <a:pPr lvl="1"/>
                      <a:r>
                        <a:rPr lang="en-US" sz="1600" dirty="0"/>
                        <a:t>Method</a:t>
                      </a:r>
                      <a:r>
                        <a:rPr lang="en-US" sz="1600" baseline="0" dirty="0"/>
                        <a:t> Map (</a:t>
                      </a:r>
                      <a:r>
                        <a:rPr lang="en-US" sz="1600" baseline="0" dirty="0" err="1"/>
                        <a:t>docid</a:t>
                      </a:r>
                      <a:r>
                        <a:rPr lang="en-US" sz="1600" baseline="0" dirty="0"/>
                        <a:t> a; doc d)</a:t>
                      </a:r>
                    </a:p>
                    <a:p>
                      <a:pPr lvl="2"/>
                      <a:r>
                        <a:rPr lang="en-US" sz="1600" dirty="0"/>
                        <a:t>For all term w in doc d  do </a:t>
                      </a:r>
                    </a:p>
                    <a:p>
                      <a:pPr lvl="3"/>
                      <a:r>
                        <a:rPr lang="en-US" sz="1600" dirty="0"/>
                        <a:t>For all term u in Neighbors(w)</a:t>
                      </a:r>
                      <a:r>
                        <a:rPr lang="en-US" sz="1600" baseline="0" dirty="0"/>
                        <a:t> do </a:t>
                      </a:r>
                    </a:p>
                    <a:p>
                      <a:pPr lvl="4"/>
                      <a:r>
                        <a:rPr lang="en-US" sz="1600" baseline="0" dirty="0"/>
                        <a:t>Emit(pair(</a:t>
                      </a:r>
                      <a:r>
                        <a:rPr lang="en-US" sz="1600" baseline="0" dirty="0" err="1"/>
                        <a:t>w;u</a:t>
                      </a:r>
                      <a:r>
                        <a:rPr lang="en-US" sz="1600" baseline="0" dirty="0"/>
                        <a:t>);  1)</a:t>
                      </a:r>
                    </a:p>
                    <a:p>
                      <a:pPr lvl="2"/>
                      <a:endParaRPr 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67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418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BIG-DATA PROJECT</vt:lpstr>
      <vt:lpstr>PAIRS PSEUDOCODE: Relative Frequency</vt:lpstr>
      <vt:lpstr>PAIRS JAVA CODE: Relative Frequency</vt:lpstr>
      <vt:lpstr>PAIRS RESULT: Relative Frequency</vt:lpstr>
      <vt:lpstr>STRIPES PSEUDOCODE: Relative Frequency</vt:lpstr>
      <vt:lpstr>STRIPES JAVA: Relative Frequency</vt:lpstr>
      <vt:lpstr>STRIPES JAVA: Relative Frequency</vt:lpstr>
      <vt:lpstr>STRIPES RESULT: Relative Frequency</vt:lpstr>
      <vt:lpstr>HYBRID PSEUDOCODE: Relative Frequency</vt:lpstr>
      <vt:lpstr>HYBRID JAVA: Relative Frequency</vt:lpstr>
      <vt:lpstr>HYBRID RESULT: Relative Frequency</vt:lpstr>
      <vt:lpstr>PAIRS vs STRIPES vs HYBRID</vt:lpstr>
      <vt:lpstr>SPARK PROJECT: APACHE LOG ANALYZING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BIG-DATA PROJECT</dc:title>
  <dc:creator>anhkhuong</dc:creator>
  <cp:lastModifiedBy>Vo, Hien</cp:lastModifiedBy>
  <cp:revision>13</cp:revision>
  <dcterms:created xsi:type="dcterms:W3CDTF">2016-11-20T19:39:17Z</dcterms:created>
  <dcterms:modified xsi:type="dcterms:W3CDTF">2016-11-20T22:22:13Z</dcterms:modified>
</cp:coreProperties>
</file>