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HĐH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</a:t>
            </a:r>
            <a:r>
              <a:rPr lang="en-US" dirty="0" err="1"/>
              <a:t>Phu</a:t>
            </a:r>
            <a:r>
              <a:rPr lang="en-US" dirty="0"/>
              <a:t> </a:t>
            </a:r>
            <a:r>
              <a:rPr lang="en-US" dirty="0" err="1"/>
              <a:t>Luu</a:t>
            </a:r>
            <a:r>
              <a:rPr lang="en-US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46207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1A03D-6EC0-432F-89F7-9BA52A38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Cách</a:t>
            </a:r>
            <a:r>
              <a:rPr lang="en-US" dirty="0">
                <a:latin typeface="+mj-lt"/>
              </a:rPr>
              <a:t> set/get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6E436-7617-4DF9-9AF8-733B113D9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5282E-47E9-4F08-96B1-5099A95F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folder /proc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818DA-F79C-4D97-AACD-D9A9FA39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/>
            <a:r>
              <a:rPr lang="en-US" dirty="0"/>
              <a:t>/proc/</a:t>
            </a:r>
            <a:r>
              <a:rPr lang="en-US" dirty="0" err="1"/>
              <a:t>meminfo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/proc/ </a:t>
            </a:r>
            <a:r>
              <a:rPr lang="en-US" dirty="0" err="1"/>
              <a:t>cpuinfo</a:t>
            </a:r>
            <a:r>
              <a:rPr lang="en-US" dirty="0"/>
              <a:t>, top.</a:t>
            </a:r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pid</a:t>
            </a:r>
            <a:endParaRPr lang="en-US" dirty="0"/>
          </a:p>
          <a:p>
            <a:pPr lvl="2"/>
            <a:r>
              <a:rPr lang="en-US" dirty="0" err="1"/>
              <a:t>Cmdline</a:t>
            </a:r>
            <a:r>
              <a:rPr lang="en-US" dirty="0"/>
              <a:t>, exe, env, </a:t>
            </a:r>
            <a:r>
              <a:rPr lang="en-US" dirty="0" err="1"/>
              <a:t>uid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723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6467-03D0-4212-AA5B-485BFA2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B94E-3560-4FF5-B629-BB6EA404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1 service.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service qua command line.</a:t>
            </a:r>
          </a:p>
          <a:p>
            <a:r>
              <a:rPr lang="en-US" dirty="0" err="1"/>
              <a:t>Systemctl</a:t>
            </a:r>
            <a:endParaRPr lang="en-US" dirty="0"/>
          </a:p>
          <a:p>
            <a:pPr lvl="1"/>
            <a:r>
              <a:rPr lang="en-US" dirty="0"/>
              <a:t>Start/stop</a:t>
            </a:r>
          </a:p>
          <a:p>
            <a:pPr lvl="1"/>
            <a:r>
              <a:rPr lang="en-US" dirty="0"/>
              <a:t>Restart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List all service</a:t>
            </a:r>
          </a:p>
          <a:p>
            <a:pPr lvl="1"/>
            <a:r>
              <a:rPr lang="en-US"/>
              <a:t>https://man7.org/linux/man-pages/man1/systemctl.1.html</a:t>
            </a:r>
          </a:p>
        </p:txBody>
      </p:sp>
    </p:spTree>
    <p:extLst>
      <p:ext uri="{BB962C8B-B14F-4D97-AF65-F5344CB8AC3E}">
        <p14:creationId xmlns:p14="http://schemas.microsoft.com/office/powerpoint/2010/main" val="348180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s là gì? Cách phân biệt thank và thanks trong tiếng anh">
            <a:extLst>
              <a:ext uri="{FF2B5EF4-FFF2-40B4-BE49-F238E27FC236}">
                <a16:creationId xmlns:a16="http://schemas.microsoft.com/office/drawing/2014/main" id="{A2CD11DD-2D6A-44EB-9571-5C50B265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128713"/>
            <a:ext cx="80676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5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niệm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command hay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Cách</a:t>
            </a:r>
            <a:r>
              <a:rPr lang="en-US" dirty="0">
                <a:latin typeface="+mj-lt"/>
              </a:rPr>
              <a:t> set/get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điều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365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7DCEF-C950-43C3-AC45-F4E5170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3EBEC-537F-49D2-B147-708DE7AD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FDDC-9576-4B01-9090-DBECB036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E5C3-0495-4731-993E-4B199F08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Force ground process</a:t>
            </a:r>
          </a:p>
          <a:p>
            <a:pPr lvl="2"/>
            <a:r>
              <a:rPr lang="en-US" dirty="0"/>
              <a:t>Process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stdin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dung.</a:t>
            </a:r>
          </a:p>
          <a:p>
            <a:pPr lvl="1"/>
            <a:r>
              <a:rPr lang="en-US" dirty="0"/>
              <a:t>Background process</a:t>
            </a:r>
          </a:p>
          <a:p>
            <a:pPr lvl="2"/>
            <a:r>
              <a:rPr lang="en-US" dirty="0"/>
              <a:t>Process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stdin.</a:t>
            </a:r>
          </a:p>
          <a:p>
            <a:pPr lvl="1"/>
            <a:r>
              <a:rPr lang="en-US" dirty="0"/>
              <a:t>Daemon process</a:t>
            </a:r>
          </a:p>
          <a:p>
            <a:pPr lvl="2"/>
            <a:r>
              <a:rPr lang="en-US" dirty="0" err="1"/>
              <a:t>Là</a:t>
            </a:r>
            <a:r>
              <a:rPr lang="en-US" dirty="0"/>
              <a:t> background process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ở session </a:t>
            </a:r>
            <a:r>
              <a:rPr lang="en-US" dirty="0" err="1"/>
              <a:t>riêng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exit </a:t>
            </a:r>
            <a:r>
              <a:rPr lang="en-US" dirty="0" err="1"/>
              <a:t>khi</a:t>
            </a:r>
            <a:r>
              <a:rPr lang="en-US" dirty="0"/>
              <a:t> user log out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Service</a:t>
            </a:r>
          </a:p>
          <a:p>
            <a:pPr lvl="2"/>
            <a:r>
              <a:rPr lang="en-US" dirty="0" err="1"/>
              <a:t>Là</a:t>
            </a:r>
            <a:r>
              <a:rPr lang="en-US" dirty="0"/>
              <a:t> daemon process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start/stop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62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6DE-3307-4622-807E-3C11E077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1BCE-47B4-41E4-B060-0B75C420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folder.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“/”: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Mycomputer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Windows.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“/bin”: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binary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program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“/log”: </a:t>
            </a:r>
            <a:r>
              <a:rPr lang="en-US" dirty="0" err="1"/>
              <a:t>Chứa</a:t>
            </a:r>
            <a:r>
              <a:rPr lang="en-US" dirty="0"/>
              <a:t> log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log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zip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“/proc”: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“/sys”: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driver…</a:t>
            </a:r>
          </a:p>
        </p:txBody>
      </p:sp>
    </p:spTree>
    <p:extLst>
      <p:ext uri="{BB962C8B-B14F-4D97-AF65-F5344CB8AC3E}">
        <p14:creationId xmlns:p14="http://schemas.microsoft.com/office/powerpoint/2010/main" val="188451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1D3D-C081-4E5C-A3B4-96C82263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User-space </a:t>
            </a:r>
            <a:r>
              <a:rPr lang="en-US" dirty="0" err="1"/>
              <a:t>và</a:t>
            </a:r>
            <a:r>
              <a:rPr lang="en-US" dirty="0"/>
              <a:t> kernel-space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DD081-F39B-410B-8167-671131E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Kernel-space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 </a:t>
            </a:r>
            <a:r>
              <a:rPr lang="en-US" dirty="0" err="1"/>
              <a:t>Là</a:t>
            </a:r>
            <a:r>
              <a:rPr lang="en-US" dirty="0"/>
              <a:t> process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Kernel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root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driver, kernel module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kernel.</a:t>
            </a:r>
          </a:p>
          <a:p>
            <a:r>
              <a:rPr lang="en-US" dirty="0"/>
              <a:t>User-space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414D4-037F-4B09-BA41-6FA58062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inux kernel architecture">
            <a:extLst>
              <a:ext uri="{FF2B5EF4-FFF2-40B4-BE49-F238E27FC236}">
                <a16:creationId xmlns:a16="http://schemas.microsoft.com/office/drawing/2014/main" id="{E67EAEFB-9961-4835-90C7-64A83BD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063693"/>
            <a:ext cx="3542046" cy="26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7DCEF-C950-43C3-AC45-F4E5170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command line hay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3EBEC-537F-49D2-B147-708DE7AD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2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04199-F875-4965-A536-9B4A82CD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E0E15A-FBB0-472F-84A7-2A4A30CA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Window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UI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kernel. Linux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UI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kernel. </a:t>
            </a:r>
            <a:r>
              <a:rPr lang="en-US" dirty="0" err="1"/>
              <a:t>Trong</a:t>
            </a:r>
            <a:r>
              <a:rPr lang="en-US" dirty="0"/>
              <a:t> Linux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UI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kernel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button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hay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qua UI.</a:t>
            </a:r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qua UI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ra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command line (</a:t>
            </a:r>
            <a:r>
              <a:rPr lang="en-US" dirty="0" err="1"/>
              <a:t>xóa</a:t>
            </a:r>
            <a:r>
              <a:rPr lang="en-US" dirty="0"/>
              <a:t> file </a:t>
            </a:r>
            <a:r>
              <a:rPr lang="en-US" dirty="0" err="1"/>
              <a:t>bằng</a:t>
            </a:r>
            <a:r>
              <a:rPr lang="en-US" dirty="0"/>
              <a:t> command line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UI).</a:t>
            </a:r>
          </a:p>
          <a:p>
            <a:r>
              <a:rPr lang="en-US" dirty="0"/>
              <a:t>Linux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UI.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UI </a:t>
            </a:r>
            <a:r>
              <a:rPr lang="en-US" dirty="0" err="1"/>
              <a:t>sẽ</a:t>
            </a:r>
            <a:r>
              <a:rPr lang="en-US" dirty="0"/>
              <a:t> “</a:t>
            </a:r>
            <a:r>
              <a:rPr lang="en-US" dirty="0" err="1"/>
              <a:t>mệt</a:t>
            </a:r>
            <a:r>
              <a:rPr lang="en-US" dirty="0"/>
              <a:t>”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command line.</a:t>
            </a:r>
          </a:p>
        </p:txBody>
      </p:sp>
    </p:spTree>
    <p:extLst>
      <p:ext uri="{BB962C8B-B14F-4D97-AF65-F5344CB8AC3E}">
        <p14:creationId xmlns:p14="http://schemas.microsoft.com/office/powerpoint/2010/main" val="384225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869A-C29B-4334-8D4B-B29646D9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command hay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371E-5D59-4903-8099-E0B8C144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commands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Cd, ls, cp, cat, echo,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.</a:t>
            </a:r>
          </a:p>
          <a:p>
            <a:r>
              <a:rPr lang="en-US" dirty="0"/>
              <a:t>Copy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Linux</a:t>
            </a:r>
          </a:p>
          <a:p>
            <a:pPr lvl="1"/>
            <a:r>
              <a:rPr lang="en-US" dirty="0" err="1"/>
              <a:t>Scp</a:t>
            </a:r>
            <a:endParaRPr lang="en-US" dirty="0"/>
          </a:p>
          <a:p>
            <a:r>
              <a:rPr lang="en-US" dirty="0"/>
              <a:t>Remote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Linux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pPr lvl="1"/>
            <a:r>
              <a:rPr lang="en-US" dirty="0" err="1"/>
              <a:t>Ssh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/>
            <a:r>
              <a:rPr lang="en-US" dirty="0"/>
              <a:t>Apt, yum.</a:t>
            </a:r>
          </a:p>
          <a:p>
            <a:r>
              <a:rPr lang="en-US" dirty="0"/>
              <a:t>Command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202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658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 3</vt:lpstr>
      <vt:lpstr>Wisp</vt:lpstr>
      <vt:lpstr>Tương tác với HĐH Linux</vt:lpstr>
      <vt:lpstr>Agenda</vt:lpstr>
      <vt:lpstr>Một số khái niệm cơ bản</vt:lpstr>
      <vt:lpstr>Process</vt:lpstr>
      <vt:lpstr>Hệ thống cây thư mục</vt:lpstr>
      <vt:lpstr>User-space và kernel-space</vt:lpstr>
      <vt:lpstr>Một số command line hay dùng</vt:lpstr>
      <vt:lpstr>Linux command line</vt:lpstr>
      <vt:lpstr>Một số command hay dùng</vt:lpstr>
      <vt:lpstr>Cách set/get thông tin trong hệ điều hành</vt:lpstr>
      <vt:lpstr>Các thông tin trong folder /proc</vt:lpstr>
      <vt:lpstr>Thao tác với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Tương tác với HĐH Linux</dc:title>
  <dc:creator>phula1</dc:creator>
  <cp:lastModifiedBy>PhúPhú Xấu Xa</cp:lastModifiedBy>
  <cp:revision>8</cp:revision>
  <dcterms:created xsi:type="dcterms:W3CDTF">2021-08-03T09:58:28Z</dcterms:created>
  <dcterms:modified xsi:type="dcterms:W3CDTF">2021-08-05T10:17:52Z</dcterms:modified>
</cp:coreProperties>
</file>