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18" r:id="rId5"/>
    <p:sldId id="319" r:id="rId6"/>
    <p:sldId id="334" r:id="rId7"/>
    <p:sldId id="340" r:id="rId8"/>
    <p:sldId id="333" r:id="rId9"/>
    <p:sldId id="348" r:id="rId10"/>
    <p:sldId id="336" r:id="rId11"/>
    <p:sldId id="337" r:id="rId12"/>
    <p:sldId id="338" r:id="rId13"/>
    <p:sldId id="339" r:id="rId14"/>
    <p:sldId id="349" r:id="rId15"/>
    <p:sldId id="31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ong"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78554" autoAdjust="0"/>
  </p:normalViewPr>
  <p:slideViewPr>
    <p:cSldViewPr snapToGrid="0">
      <p:cViewPr varScale="1">
        <p:scale>
          <a:sx n="86" d="100"/>
          <a:sy n="86" d="100"/>
        </p:scale>
        <p:origin x="188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BDD58BD-8349-47ED-AE60-ED48355B863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E9DC0CE-F9DB-496C-A642-FAB5599E687C}">
      <dgm:prSet/>
      <dgm:spPr/>
      <dgm:t>
        <a:bodyPr/>
        <a:lstStyle/>
        <a:p>
          <a:r>
            <a:rPr lang="en-US" b="1"/>
            <a:t>Bài toán quản lý tiến trình</a:t>
          </a:r>
        </a:p>
      </dgm:t>
    </dgm:pt>
    <dgm:pt modelId="{344570C1-6DC8-4F4B-81A2-EAB31C2DCF60}" cxnId="{07EC3063-9D46-4196-9FE0-5B7448AEDA35}" type="parTrans">
      <dgm:prSet/>
      <dgm:spPr/>
      <dgm:t>
        <a:bodyPr/>
        <a:lstStyle/>
        <a:p>
          <a:endParaRPr lang="en-US"/>
        </a:p>
      </dgm:t>
    </dgm:pt>
    <dgm:pt modelId="{AF075EFD-3227-4411-BE94-EF7A4AD81A93}" cxnId="{07EC3063-9D46-4196-9FE0-5B7448AEDA35}" type="sibTrans">
      <dgm:prSet/>
      <dgm:spPr/>
      <dgm:t>
        <a:bodyPr/>
        <a:lstStyle/>
        <a:p>
          <a:endParaRPr lang="en-US"/>
        </a:p>
      </dgm:t>
    </dgm:pt>
    <dgm:pt modelId="{B354BF78-3646-4596-A3E4-1CF737FA01EC}">
      <dgm:prSet/>
      <dgm:spPr/>
      <dgm:t>
        <a:bodyPr/>
        <a:lstStyle/>
        <a:p>
          <a:r>
            <a:rPr lang="en-US" b="1" i="0"/>
            <a:t>System call wait() và waitpid()</a:t>
          </a:r>
          <a:endParaRPr lang="en-US" b="0"/>
        </a:p>
      </dgm:t>
    </dgm:pt>
    <dgm:pt modelId="{7A97B773-CB29-4ECA-A249-99BA44D6A67A}" cxnId="{104F7D5F-D640-4743-A3B3-F29CA536F1AB}" type="parTrans">
      <dgm:prSet/>
      <dgm:spPr/>
      <dgm:t>
        <a:bodyPr/>
        <a:lstStyle/>
        <a:p>
          <a:endParaRPr lang="en-US"/>
        </a:p>
      </dgm:t>
    </dgm:pt>
    <dgm:pt modelId="{E2DAB633-1807-4F0D-8F5A-6A6DF051124B}" cxnId="{104F7D5F-D640-4743-A3B3-F29CA536F1AB}" type="sibTrans">
      <dgm:prSet/>
      <dgm:spPr/>
      <dgm:t>
        <a:bodyPr/>
        <a:lstStyle/>
        <a:p>
          <a:endParaRPr lang="en-US"/>
        </a:p>
      </dgm:t>
    </dgm:pt>
    <dgm:pt modelId="{9DD2FBBB-4BBB-4751-A781-FA47050AA5C9}">
      <dgm:prSet/>
      <dgm:spPr/>
      <dgm:t>
        <a:bodyPr/>
        <a:lstStyle/>
        <a:p>
          <a:r>
            <a:rPr lang="en-US" b="1"/>
            <a:t>Tiến trình Orphane và Zombie</a:t>
          </a:r>
        </a:p>
      </dgm:t>
    </dgm:pt>
    <dgm:pt modelId="{E39110C3-C9D5-4CBA-AE5E-898116A074B1}" cxnId="{03D82C95-DDB1-4E19-A264-E94099ED6599}" type="parTrans">
      <dgm:prSet/>
      <dgm:spPr/>
      <dgm:t>
        <a:bodyPr/>
        <a:lstStyle/>
        <a:p>
          <a:endParaRPr lang="en-US"/>
        </a:p>
      </dgm:t>
    </dgm:pt>
    <dgm:pt modelId="{93B14983-DE37-4F06-A897-B623737628F4}" cxnId="{03D82C95-DDB1-4E19-A264-E94099ED6599}" type="sibTrans">
      <dgm:prSet/>
      <dgm:spPr/>
      <dgm:t>
        <a:bodyPr/>
        <a:lstStyle/>
        <a:p>
          <a:endParaRPr lang="en-US"/>
        </a:p>
      </dgm:t>
    </dgm:pt>
    <dgm:pt modelId="{7FBC60B6-5069-45EE-88B0-918A302D1DEC}">
      <dgm:prSet/>
      <dgm:spPr/>
      <dgm:t>
        <a:bodyPr/>
        <a:lstStyle/>
        <a:p>
          <a:r>
            <a:rPr lang="en-US" b="1"/>
            <a:t>Ngăn ngừa tiến trình Zombie</a:t>
          </a:r>
        </a:p>
      </dgm:t>
    </dgm:pt>
    <dgm:pt modelId="{EF9B141F-2C44-423B-B4B3-5FEA2B85E02E}" cxnId="{834925BE-23FB-48A9-8A45-9E38315D8FA3}" type="parTrans">
      <dgm:prSet/>
      <dgm:spPr/>
      <dgm:t>
        <a:bodyPr/>
        <a:lstStyle/>
        <a:p>
          <a:endParaRPr lang="en-US"/>
        </a:p>
      </dgm:t>
    </dgm:pt>
    <dgm:pt modelId="{F7EFC735-C818-49D4-BC98-4C9417F18343}" cxnId="{834925BE-23FB-48A9-8A45-9E38315D8FA3}" type="sibTrans">
      <dgm:prSet/>
      <dgm:spPr/>
      <dgm:t>
        <a:bodyPr/>
        <a:lstStyle/>
        <a:p>
          <a:endParaRPr lang="en-US"/>
        </a:p>
      </dgm:t>
    </dgm:pt>
    <dgm:pt modelId="{639F4090-9AE3-429F-9D98-1055173C895C}" type="pres">
      <dgm:prSet presAssocID="{FBDD58BD-8349-47ED-AE60-ED48355B863E}" presName="linear" presStyleCnt="0">
        <dgm:presLayoutVars>
          <dgm:dir/>
          <dgm:animLvl val="lvl"/>
          <dgm:resizeHandles val="exact"/>
        </dgm:presLayoutVars>
      </dgm:prSet>
      <dgm:spPr/>
    </dgm:pt>
    <dgm:pt modelId="{2FC334D1-B6DF-4076-AB77-D763DACB2FF8}" type="pres">
      <dgm:prSet presAssocID="{8E9DC0CE-F9DB-496C-A642-FAB5599E687C}" presName="parentLin" presStyleCnt="0"/>
      <dgm:spPr/>
    </dgm:pt>
    <dgm:pt modelId="{5AC8F0DF-DF24-4516-AB6C-0900AAF65C8B}" type="pres">
      <dgm:prSet presAssocID="{8E9DC0CE-F9DB-496C-A642-FAB5599E687C}" presName="parentLeftMargin" presStyleLbl="node1" presStyleIdx="0" presStyleCnt="4"/>
      <dgm:spPr/>
    </dgm:pt>
    <dgm:pt modelId="{2798E2A6-957C-4EA6-A2BB-93B84F563E64}" type="pres">
      <dgm:prSet presAssocID="{8E9DC0CE-F9DB-496C-A642-FAB5599E687C}" presName="parentText" presStyleLbl="node1" presStyleIdx="0" presStyleCnt="4">
        <dgm:presLayoutVars>
          <dgm:chMax val="0"/>
          <dgm:bulletEnabled val="1"/>
        </dgm:presLayoutVars>
      </dgm:prSet>
      <dgm:spPr/>
    </dgm:pt>
    <dgm:pt modelId="{5B448BC1-4484-4B81-8D24-AB0BC0BF97BC}" type="pres">
      <dgm:prSet presAssocID="{8E9DC0CE-F9DB-496C-A642-FAB5599E687C}" presName="negativeSpace" presStyleCnt="0"/>
      <dgm:spPr/>
    </dgm:pt>
    <dgm:pt modelId="{85843D4C-B974-4C7A-BAFF-435BE106DAF3}" type="pres">
      <dgm:prSet presAssocID="{8E9DC0CE-F9DB-496C-A642-FAB5599E687C}" presName="childText" presStyleLbl="conFgAcc1" presStyleIdx="0" presStyleCnt="4">
        <dgm:presLayoutVars>
          <dgm:bulletEnabled val="1"/>
        </dgm:presLayoutVars>
      </dgm:prSet>
      <dgm:spPr/>
    </dgm:pt>
    <dgm:pt modelId="{93223A49-390E-415C-855A-D843FFADDD66}" type="pres">
      <dgm:prSet presAssocID="{AF075EFD-3227-4411-BE94-EF7A4AD81A93}" presName="spaceBetweenRectangles" presStyleCnt="0"/>
      <dgm:spPr/>
    </dgm:pt>
    <dgm:pt modelId="{F80DA183-AD47-4381-80DF-EE0C518705D4}" type="pres">
      <dgm:prSet presAssocID="{B354BF78-3646-4596-A3E4-1CF737FA01EC}" presName="parentLin" presStyleCnt="0"/>
      <dgm:spPr/>
    </dgm:pt>
    <dgm:pt modelId="{D0518C4D-79E7-4261-8AC8-BAB5F59D3082}" type="pres">
      <dgm:prSet presAssocID="{B354BF78-3646-4596-A3E4-1CF737FA01EC}" presName="parentLeftMargin" presStyleLbl="node1" presStyleIdx="0" presStyleCnt="4"/>
      <dgm:spPr/>
    </dgm:pt>
    <dgm:pt modelId="{F7A0D427-A27B-4D6D-8B11-40715E2BB7E4}" type="pres">
      <dgm:prSet presAssocID="{B354BF78-3646-4596-A3E4-1CF737FA01EC}" presName="parentText" presStyleLbl="node1" presStyleIdx="1" presStyleCnt="4">
        <dgm:presLayoutVars>
          <dgm:chMax val="0"/>
          <dgm:bulletEnabled val="1"/>
        </dgm:presLayoutVars>
      </dgm:prSet>
      <dgm:spPr/>
    </dgm:pt>
    <dgm:pt modelId="{7388AEC4-D75F-4DB5-BF06-25A94291F428}" type="pres">
      <dgm:prSet presAssocID="{B354BF78-3646-4596-A3E4-1CF737FA01EC}" presName="negativeSpace" presStyleCnt="0"/>
      <dgm:spPr/>
    </dgm:pt>
    <dgm:pt modelId="{3DE4A7C3-0719-416D-87FC-6D61BCD93860}" type="pres">
      <dgm:prSet presAssocID="{B354BF78-3646-4596-A3E4-1CF737FA01EC}" presName="childText" presStyleLbl="conFgAcc1" presStyleIdx="1" presStyleCnt="4">
        <dgm:presLayoutVars>
          <dgm:bulletEnabled val="1"/>
        </dgm:presLayoutVars>
      </dgm:prSet>
      <dgm:spPr/>
    </dgm:pt>
    <dgm:pt modelId="{B6FB09BD-CC2D-4FE6-80BF-CDC6825757E2}" type="pres">
      <dgm:prSet presAssocID="{E2DAB633-1807-4F0D-8F5A-6A6DF051124B}" presName="spaceBetweenRectangles" presStyleCnt="0"/>
      <dgm:spPr/>
    </dgm:pt>
    <dgm:pt modelId="{82EF2E8C-357C-4EDA-B7E2-F87004E72A7D}" type="pres">
      <dgm:prSet presAssocID="{9DD2FBBB-4BBB-4751-A781-FA47050AA5C9}" presName="parentLin" presStyleCnt="0"/>
      <dgm:spPr/>
    </dgm:pt>
    <dgm:pt modelId="{5F8967CF-6246-4EB0-B4EE-160DECDB79E8}" type="pres">
      <dgm:prSet presAssocID="{9DD2FBBB-4BBB-4751-A781-FA47050AA5C9}" presName="parentLeftMargin" presStyleLbl="node1" presStyleIdx="1" presStyleCnt="4"/>
      <dgm:spPr/>
    </dgm:pt>
    <dgm:pt modelId="{AC0743EE-5FE9-49B7-B5FD-CE7DF33B6331}" type="pres">
      <dgm:prSet presAssocID="{9DD2FBBB-4BBB-4751-A781-FA47050AA5C9}" presName="parentText" presStyleLbl="node1" presStyleIdx="2" presStyleCnt="4">
        <dgm:presLayoutVars>
          <dgm:chMax val="0"/>
          <dgm:bulletEnabled val="1"/>
        </dgm:presLayoutVars>
      </dgm:prSet>
      <dgm:spPr/>
    </dgm:pt>
    <dgm:pt modelId="{F28F9A72-FBDE-4869-9680-2DEF0986CB49}" type="pres">
      <dgm:prSet presAssocID="{9DD2FBBB-4BBB-4751-A781-FA47050AA5C9}" presName="negativeSpace" presStyleCnt="0"/>
      <dgm:spPr/>
    </dgm:pt>
    <dgm:pt modelId="{F86E42AA-B44D-4FB3-8EB8-D26BDB237C33}" type="pres">
      <dgm:prSet presAssocID="{9DD2FBBB-4BBB-4751-A781-FA47050AA5C9}" presName="childText" presStyleLbl="conFgAcc1" presStyleIdx="2" presStyleCnt="4" custLinFactNeighborX="-1533" custLinFactNeighborY="-51693">
        <dgm:presLayoutVars>
          <dgm:bulletEnabled val="1"/>
        </dgm:presLayoutVars>
      </dgm:prSet>
      <dgm:spPr/>
    </dgm:pt>
    <dgm:pt modelId="{731A3B3A-113D-4ECE-B7E4-842C48D668C3}" type="pres">
      <dgm:prSet presAssocID="{93B14983-DE37-4F06-A897-B623737628F4}" presName="spaceBetweenRectangles" presStyleCnt="0"/>
      <dgm:spPr/>
    </dgm:pt>
    <dgm:pt modelId="{76ECB5F8-576E-4FBA-A451-5B18EA9A262F}" type="pres">
      <dgm:prSet presAssocID="{7FBC60B6-5069-45EE-88B0-918A302D1DEC}" presName="parentLin" presStyleCnt="0"/>
      <dgm:spPr/>
    </dgm:pt>
    <dgm:pt modelId="{60B42665-F0A6-4901-A597-CB46FEE2B289}" type="pres">
      <dgm:prSet presAssocID="{7FBC60B6-5069-45EE-88B0-918A302D1DEC}" presName="parentLeftMargin" presStyleLbl="node1" presStyleIdx="2" presStyleCnt="4"/>
      <dgm:spPr/>
    </dgm:pt>
    <dgm:pt modelId="{4F3C5F5E-C88E-48BC-9DB1-8052BB7563CC}" type="pres">
      <dgm:prSet presAssocID="{7FBC60B6-5069-45EE-88B0-918A302D1DEC}" presName="parentText" presStyleLbl="node1" presStyleIdx="3" presStyleCnt="4">
        <dgm:presLayoutVars>
          <dgm:chMax val="0"/>
          <dgm:bulletEnabled val="1"/>
        </dgm:presLayoutVars>
      </dgm:prSet>
      <dgm:spPr/>
    </dgm:pt>
    <dgm:pt modelId="{3F0F4B07-47F5-49A7-9D12-F6D910632AEA}" type="pres">
      <dgm:prSet presAssocID="{7FBC60B6-5069-45EE-88B0-918A302D1DEC}" presName="negativeSpace" presStyleCnt="0"/>
      <dgm:spPr/>
    </dgm:pt>
    <dgm:pt modelId="{D1474A62-C056-4CA6-90B4-7B9321173736}" type="pres">
      <dgm:prSet presAssocID="{7FBC60B6-5069-45EE-88B0-918A302D1DEC}" presName="childText" presStyleLbl="conFgAcc1" presStyleIdx="3" presStyleCnt="4">
        <dgm:presLayoutVars>
          <dgm:bulletEnabled val="1"/>
        </dgm:presLayoutVars>
      </dgm:prSet>
      <dgm:spPr/>
    </dgm:pt>
  </dgm:ptLst>
  <dgm:cxnLst>
    <dgm:cxn modelId="{28CAAF00-68E6-423A-94F5-E6F35159DFB4}" type="presOf" srcId="{7FBC60B6-5069-45EE-88B0-918A302D1DEC}" destId="{4F3C5F5E-C88E-48BC-9DB1-8052BB7563CC}" srcOrd="1" destOrd="0" presId="urn:microsoft.com/office/officeart/2005/8/layout/list1"/>
    <dgm:cxn modelId="{104F7D5F-D640-4743-A3B3-F29CA536F1AB}" srcId="{FBDD58BD-8349-47ED-AE60-ED48355B863E}" destId="{B354BF78-3646-4596-A3E4-1CF737FA01EC}" srcOrd="1" destOrd="0" parTransId="{7A97B773-CB29-4ECA-A249-99BA44D6A67A}" sibTransId="{E2DAB633-1807-4F0D-8F5A-6A6DF051124B}"/>
    <dgm:cxn modelId="{0EC7B55F-995B-42F3-8EB7-05A192C6B9FB}" type="presOf" srcId="{B354BF78-3646-4596-A3E4-1CF737FA01EC}" destId="{F7A0D427-A27B-4D6D-8B11-40715E2BB7E4}" srcOrd="1" destOrd="0" presId="urn:microsoft.com/office/officeart/2005/8/layout/list1"/>
    <dgm:cxn modelId="{07EC3063-9D46-4196-9FE0-5B7448AEDA35}" srcId="{FBDD58BD-8349-47ED-AE60-ED48355B863E}" destId="{8E9DC0CE-F9DB-496C-A642-FAB5599E687C}" srcOrd="0" destOrd="0" parTransId="{344570C1-6DC8-4F4B-81A2-EAB31C2DCF60}" sibTransId="{AF075EFD-3227-4411-BE94-EF7A4AD81A93}"/>
    <dgm:cxn modelId="{B2BCC87B-CB6A-4570-99CF-577851E56040}" type="presOf" srcId="{B354BF78-3646-4596-A3E4-1CF737FA01EC}" destId="{D0518C4D-79E7-4261-8AC8-BAB5F59D3082}" srcOrd="0" destOrd="0" presId="urn:microsoft.com/office/officeart/2005/8/layout/list1"/>
    <dgm:cxn modelId="{EC128891-BDBF-4FD3-A121-F3EA52CB28E7}" type="presOf" srcId="{8E9DC0CE-F9DB-496C-A642-FAB5599E687C}" destId="{2798E2A6-957C-4EA6-A2BB-93B84F563E64}" srcOrd="1" destOrd="0" presId="urn:microsoft.com/office/officeart/2005/8/layout/list1"/>
    <dgm:cxn modelId="{03D82C95-DDB1-4E19-A264-E94099ED6599}" srcId="{FBDD58BD-8349-47ED-AE60-ED48355B863E}" destId="{9DD2FBBB-4BBB-4751-A781-FA47050AA5C9}" srcOrd="2" destOrd="0" parTransId="{E39110C3-C9D5-4CBA-AE5E-898116A074B1}" sibTransId="{93B14983-DE37-4F06-A897-B623737628F4}"/>
    <dgm:cxn modelId="{834925BE-23FB-48A9-8A45-9E38315D8FA3}" srcId="{FBDD58BD-8349-47ED-AE60-ED48355B863E}" destId="{7FBC60B6-5069-45EE-88B0-918A302D1DEC}" srcOrd="3" destOrd="0" parTransId="{EF9B141F-2C44-423B-B4B3-5FEA2B85E02E}" sibTransId="{F7EFC735-C818-49D4-BC98-4C9417F18343}"/>
    <dgm:cxn modelId="{784C56CA-4142-486C-89E8-493AC0D579D6}" type="presOf" srcId="{9DD2FBBB-4BBB-4751-A781-FA47050AA5C9}" destId="{AC0743EE-5FE9-49B7-B5FD-CE7DF33B6331}" srcOrd="1" destOrd="0" presId="urn:microsoft.com/office/officeart/2005/8/layout/list1"/>
    <dgm:cxn modelId="{EAEB4FD1-7D04-419F-B435-F298433BF30D}" type="presOf" srcId="{7FBC60B6-5069-45EE-88B0-918A302D1DEC}" destId="{60B42665-F0A6-4901-A597-CB46FEE2B289}" srcOrd="0" destOrd="0" presId="urn:microsoft.com/office/officeart/2005/8/layout/list1"/>
    <dgm:cxn modelId="{E56B7FE6-897F-4795-80D8-CE7700B4A2C4}" type="presOf" srcId="{FBDD58BD-8349-47ED-AE60-ED48355B863E}" destId="{639F4090-9AE3-429F-9D98-1055173C895C}" srcOrd="0" destOrd="0" presId="urn:microsoft.com/office/officeart/2005/8/layout/list1"/>
    <dgm:cxn modelId="{B639AFF6-DA99-4843-B1D0-674710671CC4}" type="presOf" srcId="{8E9DC0CE-F9DB-496C-A642-FAB5599E687C}" destId="{5AC8F0DF-DF24-4516-AB6C-0900AAF65C8B}" srcOrd="0" destOrd="0" presId="urn:microsoft.com/office/officeart/2005/8/layout/list1"/>
    <dgm:cxn modelId="{AF5EA4F9-A0EB-4F37-AD2D-4E743E0EF88C}" type="presOf" srcId="{9DD2FBBB-4BBB-4751-A781-FA47050AA5C9}" destId="{5F8967CF-6246-4EB0-B4EE-160DECDB79E8}" srcOrd="0" destOrd="0" presId="urn:microsoft.com/office/officeart/2005/8/layout/list1"/>
    <dgm:cxn modelId="{1277FE36-AB47-4CA2-8A43-5291F047D64B}" type="presParOf" srcId="{639F4090-9AE3-429F-9D98-1055173C895C}" destId="{2FC334D1-B6DF-4076-AB77-D763DACB2FF8}" srcOrd="0" destOrd="0" presId="urn:microsoft.com/office/officeart/2005/8/layout/list1"/>
    <dgm:cxn modelId="{AC427929-627B-4E56-952F-36BCD084DC0B}" type="presParOf" srcId="{2FC334D1-B6DF-4076-AB77-D763DACB2FF8}" destId="{5AC8F0DF-DF24-4516-AB6C-0900AAF65C8B}" srcOrd="0" destOrd="0" presId="urn:microsoft.com/office/officeart/2005/8/layout/list1"/>
    <dgm:cxn modelId="{ECE59504-F288-4C41-BE37-DE708EA4B08A}" type="presParOf" srcId="{2FC334D1-B6DF-4076-AB77-D763DACB2FF8}" destId="{2798E2A6-957C-4EA6-A2BB-93B84F563E64}" srcOrd="1" destOrd="0" presId="urn:microsoft.com/office/officeart/2005/8/layout/list1"/>
    <dgm:cxn modelId="{89650888-350C-477B-85B3-EA89CF1C4721}" type="presParOf" srcId="{639F4090-9AE3-429F-9D98-1055173C895C}" destId="{5B448BC1-4484-4B81-8D24-AB0BC0BF97BC}" srcOrd="1" destOrd="0" presId="urn:microsoft.com/office/officeart/2005/8/layout/list1"/>
    <dgm:cxn modelId="{11CA5A03-88C2-4BA9-89FD-86697FE4B782}" type="presParOf" srcId="{639F4090-9AE3-429F-9D98-1055173C895C}" destId="{85843D4C-B974-4C7A-BAFF-435BE106DAF3}" srcOrd="2" destOrd="0" presId="urn:microsoft.com/office/officeart/2005/8/layout/list1"/>
    <dgm:cxn modelId="{69F4804F-5F52-439B-98CB-4D49EE34A729}" type="presParOf" srcId="{639F4090-9AE3-429F-9D98-1055173C895C}" destId="{93223A49-390E-415C-855A-D843FFADDD66}" srcOrd="3" destOrd="0" presId="urn:microsoft.com/office/officeart/2005/8/layout/list1"/>
    <dgm:cxn modelId="{45F1C0DF-A0E1-42E5-B0E0-0AA83A1A23C3}" type="presParOf" srcId="{639F4090-9AE3-429F-9D98-1055173C895C}" destId="{F80DA183-AD47-4381-80DF-EE0C518705D4}" srcOrd="4" destOrd="0" presId="urn:microsoft.com/office/officeart/2005/8/layout/list1"/>
    <dgm:cxn modelId="{3E914F13-B7DB-4581-A12E-84A9AB34D7FD}" type="presParOf" srcId="{F80DA183-AD47-4381-80DF-EE0C518705D4}" destId="{D0518C4D-79E7-4261-8AC8-BAB5F59D3082}" srcOrd="0" destOrd="0" presId="urn:microsoft.com/office/officeart/2005/8/layout/list1"/>
    <dgm:cxn modelId="{E32531B2-4180-4060-BC0F-26DCA288B3FD}" type="presParOf" srcId="{F80DA183-AD47-4381-80DF-EE0C518705D4}" destId="{F7A0D427-A27B-4D6D-8B11-40715E2BB7E4}" srcOrd="1" destOrd="0" presId="urn:microsoft.com/office/officeart/2005/8/layout/list1"/>
    <dgm:cxn modelId="{FC9209BD-3B1A-4968-83A7-722569298A2A}" type="presParOf" srcId="{639F4090-9AE3-429F-9D98-1055173C895C}" destId="{7388AEC4-D75F-4DB5-BF06-25A94291F428}" srcOrd="5" destOrd="0" presId="urn:microsoft.com/office/officeart/2005/8/layout/list1"/>
    <dgm:cxn modelId="{BB59FBF1-57DA-4846-95E1-A17D6B2F5D25}" type="presParOf" srcId="{639F4090-9AE3-429F-9D98-1055173C895C}" destId="{3DE4A7C3-0719-416D-87FC-6D61BCD93860}" srcOrd="6" destOrd="0" presId="urn:microsoft.com/office/officeart/2005/8/layout/list1"/>
    <dgm:cxn modelId="{C89AD9A0-60A0-4F9D-B765-A20935910713}" type="presParOf" srcId="{639F4090-9AE3-429F-9D98-1055173C895C}" destId="{B6FB09BD-CC2D-4FE6-80BF-CDC6825757E2}" srcOrd="7" destOrd="0" presId="urn:microsoft.com/office/officeart/2005/8/layout/list1"/>
    <dgm:cxn modelId="{EB49ED0C-5626-4FD4-AF96-5E8DBA055C7F}" type="presParOf" srcId="{639F4090-9AE3-429F-9D98-1055173C895C}" destId="{82EF2E8C-357C-4EDA-B7E2-F87004E72A7D}" srcOrd="8" destOrd="0" presId="urn:microsoft.com/office/officeart/2005/8/layout/list1"/>
    <dgm:cxn modelId="{ECF193B3-0F89-431C-952A-44A124DC9B23}" type="presParOf" srcId="{82EF2E8C-357C-4EDA-B7E2-F87004E72A7D}" destId="{5F8967CF-6246-4EB0-B4EE-160DECDB79E8}" srcOrd="0" destOrd="0" presId="urn:microsoft.com/office/officeart/2005/8/layout/list1"/>
    <dgm:cxn modelId="{566E8D34-ACCA-43B8-A6C7-670BFE764880}" type="presParOf" srcId="{82EF2E8C-357C-4EDA-B7E2-F87004E72A7D}" destId="{AC0743EE-5FE9-49B7-B5FD-CE7DF33B6331}" srcOrd="1" destOrd="0" presId="urn:microsoft.com/office/officeart/2005/8/layout/list1"/>
    <dgm:cxn modelId="{08F14604-12EF-428F-870F-D118C82F9EF8}" type="presParOf" srcId="{639F4090-9AE3-429F-9D98-1055173C895C}" destId="{F28F9A72-FBDE-4869-9680-2DEF0986CB49}" srcOrd="9" destOrd="0" presId="urn:microsoft.com/office/officeart/2005/8/layout/list1"/>
    <dgm:cxn modelId="{122DE702-BC83-472F-9626-2611E0A95746}" type="presParOf" srcId="{639F4090-9AE3-429F-9D98-1055173C895C}" destId="{F86E42AA-B44D-4FB3-8EB8-D26BDB237C33}" srcOrd="10" destOrd="0" presId="urn:microsoft.com/office/officeart/2005/8/layout/list1"/>
    <dgm:cxn modelId="{EB1402EB-AD37-486D-BF03-99A62A0A695C}" type="presParOf" srcId="{639F4090-9AE3-429F-9D98-1055173C895C}" destId="{731A3B3A-113D-4ECE-B7E4-842C48D668C3}" srcOrd="11" destOrd="0" presId="urn:microsoft.com/office/officeart/2005/8/layout/list1"/>
    <dgm:cxn modelId="{CD9742FB-9081-4498-A47C-6F71000552A7}" type="presParOf" srcId="{639F4090-9AE3-429F-9D98-1055173C895C}" destId="{76ECB5F8-576E-4FBA-A451-5B18EA9A262F}" srcOrd="12" destOrd="0" presId="urn:microsoft.com/office/officeart/2005/8/layout/list1"/>
    <dgm:cxn modelId="{3D5D8FDD-D560-43DE-BD2A-DF17B400E1DF}" type="presParOf" srcId="{76ECB5F8-576E-4FBA-A451-5B18EA9A262F}" destId="{60B42665-F0A6-4901-A597-CB46FEE2B289}" srcOrd="0" destOrd="0" presId="urn:microsoft.com/office/officeart/2005/8/layout/list1"/>
    <dgm:cxn modelId="{F1EE72CF-6A86-431A-AF3B-4841309A5A40}" type="presParOf" srcId="{76ECB5F8-576E-4FBA-A451-5B18EA9A262F}" destId="{4F3C5F5E-C88E-48BC-9DB1-8052BB7563CC}" srcOrd="1" destOrd="0" presId="urn:microsoft.com/office/officeart/2005/8/layout/list1"/>
    <dgm:cxn modelId="{19E5A81A-5877-4C69-8BCD-8B66A1C9B0E1}" type="presParOf" srcId="{639F4090-9AE3-429F-9D98-1055173C895C}" destId="{3F0F4B07-47F5-49A7-9D12-F6D910632AEA}" srcOrd="13" destOrd="0" presId="urn:microsoft.com/office/officeart/2005/8/layout/list1"/>
    <dgm:cxn modelId="{25278310-558B-4061-B4AD-74C6E8D72642}" type="presParOf" srcId="{639F4090-9AE3-429F-9D98-1055173C895C}" destId="{D1474A62-C056-4CA6-90B4-7B9321173736}"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EBB99-495C-4FF6-A70B-663F9ACD09EB}"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52E7636A-E252-4260-B56F-DF49AC283278}">
      <dgm:prSet custT="1"/>
      <dgm:spPr/>
      <dgm:t>
        <a:bodyPr/>
        <a:lstStyle/>
        <a:p>
          <a:r>
            <a:rPr lang="en-US" sz="1800"/>
            <a:t>wait() waitpid()</a:t>
          </a:r>
        </a:p>
      </dgm:t>
    </dgm:pt>
    <dgm:pt modelId="{27E18C2D-B205-4371-8C2C-B34C1D4F3BF5}" cxnId="{4949D522-3005-41BE-9C9C-BE77FF554FE8}" type="parTrans">
      <dgm:prSet/>
      <dgm:spPr/>
      <dgm:t>
        <a:bodyPr/>
        <a:lstStyle/>
        <a:p>
          <a:endParaRPr lang="en-US"/>
        </a:p>
      </dgm:t>
    </dgm:pt>
    <dgm:pt modelId="{C6141B82-7A81-4B83-A532-110344A4733D}" cxnId="{4949D522-3005-41BE-9C9C-BE77FF554FE8}" type="sibTrans">
      <dgm:prSet phldrT="01" phldr="0"/>
      <dgm:spPr/>
      <dgm:t>
        <a:bodyPr/>
        <a:lstStyle/>
        <a:p>
          <a:r>
            <a:rPr lang="en-US"/>
            <a:t>01</a:t>
          </a:r>
        </a:p>
      </dgm:t>
    </dgm:pt>
    <dgm:pt modelId="{A64CF524-B93B-49EE-83FF-1F7CDDD33F14}">
      <dgm:prSet custT="1"/>
      <dgm:spPr/>
      <dgm:t>
        <a:bodyPr/>
        <a:lstStyle/>
        <a:p>
          <a:r>
            <a:rPr lang="en-US" sz="1800"/>
            <a:t>Zombie process</a:t>
          </a:r>
        </a:p>
      </dgm:t>
    </dgm:pt>
    <dgm:pt modelId="{D76683F3-205F-4267-A6A2-4C8F2DD60EC0}" cxnId="{2C498625-4274-45F9-8C86-D77766DC18CE}" type="parTrans">
      <dgm:prSet/>
      <dgm:spPr/>
      <dgm:t>
        <a:bodyPr/>
        <a:lstStyle/>
        <a:p>
          <a:endParaRPr lang="en-US"/>
        </a:p>
      </dgm:t>
    </dgm:pt>
    <dgm:pt modelId="{67E78C0F-094E-434B-ACCC-848239B8B600}" cxnId="{2C498625-4274-45F9-8C86-D77766DC18CE}" type="sibTrans">
      <dgm:prSet phldrT="03" phldr="0"/>
      <dgm:spPr/>
      <dgm:t>
        <a:bodyPr/>
        <a:lstStyle/>
        <a:p>
          <a:r>
            <a:rPr lang="en-US"/>
            <a:t>03</a:t>
          </a:r>
        </a:p>
      </dgm:t>
    </dgm:pt>
    <dgm:pt modelId="{1223E83A-A7F4-48F8-8595-91DB20E4C335}">
      <dgm:prSet custT="1"/>
      <dgm:spPr/>
      <dgm:t>
        <a:bodyPr/>
        <a:lstStyle/>
        <a:p>
          <a:r>
            <a:rPr lang="en-US" sz="1800"/>
            <a:t>Orphane process</a:t>
          </a:r>
        </a:p>
      </dgm:t>
    </dgm:pt>
    <dgm:pt modelId="{1517BF8F-EB79-4662-A42D-219F7DCB8043}" cxnId="{1D3E2B8A-EBD9-44A0-B311-77A9A74BDFD8}" type="parTrans">
      <dgm:prSet/>
      <dgm:spPr/>
      <dgm:t>
        <a:bodyPr/>
        <a:lstStyle/>
        <a:p>
          <a:endParaRPr lang="en-US"/>
        </a:p>
      </dgm:t>
    </dgm:pt>
    <dgm:pt modelId="{DA0A2811-7F07-47A8-8C28-06B50052FA02}" cxnId="{1D3E2B8A-EBD9-44A0-B311-77A9A74BDFD8}" type="sibTrans">
      <dgm:prSet phldrT="02" phldr="0"/>
      <dgm:spPr/>
      <dgm:t>
        <a:bodyPr/>
        <a:lstStyle/>
        <a:p>
          <a:r>
            <a:rPr lang="en-US"/>
            <a:t>02</a:t>
          </a:r>
        </a:p>
      </dgm:t>
    </dgm:pt>
    <dgm:pt modelId="{2968BB6E-89C1-4E1D-AA33-0E4C88716D67}">
      <dgm:prSet custT="1"/>
      <dgm:spPr/>
      <dgm:t>
        <a:bodyPr/>
        <a:lstStyle/>
        <a:p>
          <a:r>
            <a:rPr lang="en-US" sz="1800"/>
            <a:t>Ngăn ngừa tạo ra zombie process</a:t>
          </a:r>
        </a:p>
      </dgm:t>
    </dgm:pt>
    <dgm:pt modelId="{127E61FE-2895-432F-98D0-0CE391B49B20}" cxnId="{121C48F5-E976-4AF1-855A-F2E02C84159A}" type="parTrans">
      <dgm:prSet/>
      <dgm:spPr/>
      <dgm:t>
        <a:bodyPr/>
        <a:lstStyle/>
        <a:p>
          <a:endParaRPr lang="en-US"/>
        </a:p>
      </dgm:t>
    </dgm:pt>
    <dgm:pt modelId="{2F7D0E0E-85B5-4508-88B9-7A27DA90B6AC}" cxnId="{121C48F5-E976-4AF1-855A-F2E02C84159A}" type="sibTrans">
      <dgm:prSet phldrT="04" phldr="0"/>
      <dgm:spPr/>
      <dgm:t>
        <a:bodyPr/>
        <a:lstStyle/>
        <a:p>
          <a:r>
            <a:rPr lang="en-US"/>
            <a:t>04</a:t>
          </a:r>
        </a:p>
      </dgm:t>
    </dgm:pt>
    <dgm:pt modelId="{27A71A0B-F7DA-46CD-A13B-55FFE7C085A2}" type="pres">
      <dgm:prSet presAssocID="{686EBB99-495C-4FF6-A70B-663F9ACD09EB}" presName="Name0" presStyleCnt="0">
        <dgm:presLayoutVars>
          <dgm:animLvl val="lvl"/>
          <dgm:resizeHandles val="exact"/>
        </dgm:presLayoutVars>
      </dgm:prSet>
      <dgm:spPr/>
    </dgm:pt>
    <dgm:pt modelId="{80F51CF0-C625-4A0F-891D-1978BAF03C10}" type="pres">
      <dgm:prSet presAssocID="{52E7636A-E252-4260-B56F-DF49AC283278}" presName="compositeNode" presStyleCnt="0">
        <dgm:presLayoutVars>
          <dgm:bulletEnabled val="1"/>
        </dgm:presLayoutVars>
      </dgm:prSet>
      <dgm:spPr/>
    </dgm:pt>
    <dgm:pt modelId="{867877EF-3BB3-41E9-AC31-8041D3F60AED}" type="pres">
      <dgm:prSet presAssocID="{52E7636A-E252-4260-B56F-DF49AC283278}" presName="bgRect" presStyleLbl="alignNode1" presStyleIdx="0" presStyleCnt="4" custScaleY="159846" custLinFactNeighborX="2791" custLinFactNeighborY="-254"/>
      <dgm:spPr/>
    </dgm:pt>
    <dgm:pt modelId="{EDDDBBFC-9F8C-4602-B020-EFB93D3EFEA9}" type="pres">
      <dgm:prSet presAssocID="{C6141B82-7A81-4B83-A532-110344A4733D}" presName="sibTransNodeRect" presStyleLbl="alignNode1" presStyleIdx="0" presStyleCnt="4">
        <dgm:presLayoutVars>
          <dgm:chMax val="0"/>
          <dgm:bulletEnabled val="1"/>
        </dgm:presLayoutVars>
      </dgm:prSet>
      <dgm:spPr/>
    </dgm:pt>
    <dgm:pt modelId="{26FA3E1D-78E4-45F3-A037-2D46F4A0DCC7}" type="pres">
      <dgm:prSet presAssocID="{52E7636A-E252-4260-B56F-DF49AC283278}" presName="nodeRect" presStyleLbl="alignNode1" presStyleIdx="0" presStyleCnt="4">
        <dgm:presLayoutVars>
          <dgm:bulletEnabled val="1"/>
        </dgm:presLayoutVars>
      </dgm:prSet>
      <dgm:spPr/>
    </dgm:pt>
    <dgm:pt modelId="{76BD4415-B0E6-49B5-86FA-A92356FB4CBC}" type="pres">
      <dgm:prSet presAssocID="{C6141B82-7A81-4B83-A532-110344A4733D}" presName="sibTrans" presStyleCnt="0"/>
      <dgm:spPr/>
    </dgm:pt>
    <dgm:pt modelId="{E1E12AD0-9E3E-4458-A553-390EC2AAE23D}" type="pres">
      <dgm:prSet presAssocID="{1223E83A-A7F4-48F8-8595-91DB20E4C335}" presName="compositeNode" presStyleCnt="0">
        <dgm:presLayoutVars>
          <dgm:bulletEnabled val="1"/>
        </dgm:presLayoutVars>
      </dgm:prSet>
      <dgm:spPr/>
    </dgm:pt>
    <dgm:pt modelId="{733AE746-1730-4723-8E26-4D4FF2A04066}" type="pres">
      <dgm:prSet presAssocID="{1223E83A-A7F4-48F8-8595-91DB20E4C335}" presName="bgRect" presStyleLbl="alignNode1" presStyleIdx="1" presStyleCnt="4" custScaleY="159846"/>
      <dgm:spPr/>
    </dgm:pt>
    <dgm:pt modelId="{A470C0E5-C7B0-43E0-AB94-D0F3941DCFF9}" type="pres">
      <dgm:prSet presAssocID="{DA0A2811-7F07-47A8-8C28-06B50052FA02}" presName="sibTransNodeRect" presStyleLbl="alignNode1" presStyleIdx="1" presStyleCnt="4">
        <dgm:presLayoutVars>
          <dgm:chMax val="0"/>
          <dgm:bulletEnabled val="1"/>
        </dgm:presLayoutVars>
      </dgm:prSet>
      <dgm:spPr/>
    </dgm:pt>
    <dgm:pt modelId="{DC89204F-8776-4091-96ED-00473B3BCC74}" type="pres">
      <dgm:prSet presAssocID="{1223E83A-A7F4-48F8-8595-91DB20E4C335}" presName="nodeRect" presStyleLbl="alignNode1" presStyleIdx="1" presStyleCnt="4">
        <dgm:presLayoutVars>
          <dgm:bulletEnabled val="1"/>
        </dgm:presLayoutVars>
      </dgm:prSet>
      <dgm:spPr/>
    </dgm:pt>
    <dgm:pt modelId="{A8019B27-BC56-4319-88E5-6505BDCB9795}" type="pres">
      <dgm:prSet presAssocID="{DA0A2811-7F07-47A8-8C28-06B50052FA02}" presName="sibTrans" presStyleCnt="0"/>
      <dgm:spPr/>
    </dgm:pt>
    <dgm:pt modelId="{E9FF992E-6C51-468D-AF08-63AC2F34D22E}" type="pres">
      <dgm:prSet presAssocID="{A64CF524-B93B-49EE-83FF-1F7CDDD33F14}" presName="compositeNode" presStyleCnt="0">
        <dgm:presLayoutVars>
          <dgm:bulletEnabled val="1"/>
        </dgm:presLayoutVars>
      </dgm:prSet>
      <dgm:spPr/>
    </dgm:pt>
    <dgm:pt modelId="{0C24FF75-019D-466C-B96D-B8AEEABA60C6}" type="pres">
      <dgm:prSet presAssocID="{A64CF524-B93B-49EE-83FF-1F7CDDD33F14}" presName="bgRect" presStyleLbl="alignNode1" presStyleIdx="2" presStyleCnt="4" custScaleY="159846" custLinFactNeighborX="2215" custLinFactNeighborY="-189"/>
      <dgm:spPr/>
    </dgm:pt>
    <dgm:pt modelId="{E82F70F2-2634-4B67-A53A-ABDDF116600F}" type="pres">
      <dgm:prSet presAssocID="{67E78C0F-094E-434B-ACCC-848239B8B600}" presName="sibTransNodeRect" presStyleLbl="alignNode1" presStyleIdx="2" presStyleCnt="4">
        <dgm:presLayoutVars>
          <dgm:chMax val="0"/>
          <dgm:bulletEnabled val="1"/>
        </dgm:presLayoutVars>
      </dgm:prSet>
      <dgm:spPr/>
    </dgm:pt>
    <dgm:pt modelId="{DC507524-4EA0-4113-9FAE-08C8E7E8A09F}" type="pres">
      <dgm:prSet presAssocID="{A64CF524-B93B-49EE-83FF-1F7CDDD33F14}" presName="nodeRect" presStyleLbl="alignNode1" presStyleIdx="2" presStyleCnt="4">
        <dgm:presLayoutVars>
          <dgm:bulletEnabled val="1"/>
        </dgm:presLayoutVars>
      </dgm:prSet>
      <dgm:spPr/>
    </dgm:pt>
    <dgm:pt modelId="{232B3586-30D8-44AE-9967-3EE28937668D}" type="pres">
      <dgm:prSet presAssocID="{67E78C0F-094E-434B-ACCC-848239B8B600}" presName="sibTrans" presStyleCnt="0"/>
      <dgm:spPr/>
    </dgm:pt>
    <dgm:pt modelId="{4567195B-30B6-41D1-8927-1A29FACF1D40}" type="pres">
      <dgm:prSet presAssocID="{2968BB6E-89C1-4E1D-AA33-0E4C88716D67}" presName="compositeNode" presStyleCnt="0">
        <dgm:presLayoutVars>
          <dgm:bulletEnabled val="1"/>
        </dgm:presLayoutVars>
      </dgm:prSet>
      <dgm:spPr/>
    </dgm:pt>
    <dgm:pt modelId="{A5854D1F-A383-4998-BDE4-C564A83C335E}" type="pres">
      <dgm:prSet presAssocID="{2968BB6E-89C1-4E1D-AA33-0E4C88716D67}" presName="bgRect" presStyleLbl="alignNode1" presStyleIdx="3" presStyleCnt="4" custScaleY="159846"/>
      <dgm:spPr/>
    </dgm:pt>
    <dgm:pt modelId="{DFD6817E-3927-4A02-B64E-3E0DA62D9F14}" type="pres">
      <dgm:prSet presAssocID="{2F7D0E0E-85B5-4508-88B9-7A27DA90B6AC}" presName="sibTransNodeRect" presStyleLbl="alignNode1" presStyleIdx="3" presStyleCnt="4">
        <dgm:presLayoutVars>
          <dgm:chMax val="0"/>
          <dgm:bulletEnabled val="1"/>
        </dgm:presLayoutVars>
      </dgm:prSet>
      <dgm:spPr/>
    </dgm:pt>
    <dgm:pt modelId="{52E38869-4CC5-4409-9213-9DA29D511D78}" type="pres">
      <dgm:prSet presAssocID="{2968BB6E-89C1-4E1D-AA33-0E4C88716D67}" presName="nodeRect" presStyleLbl="alignNode1" presStyleIdx="3" presStyleCnt="4">
        <dgm:presLayoutVars>
          <dgm:bulletEnabled val="1"/>
        </dgm:presLayoutVars>
      </dgm:prSet>
      <dgm:spPr/>
    </dgm:pt>
  </dgm:ptLst>
  <dgm:cxnLst>
    <dgm:cxn modelId="{4949D522-3005-41BE-9C9C-BE77FF554FE8}" srcId="{686EBB99-495C-4FF6-A70B-663F9ACD09EB}" destId="{52E7636A-E252-4260-B56F-DF49AC283278}" srcOrd="0" destOrd="0" parTransId="{27E18C2D-B205-4371-8C2C-B34C1D4F3BF5}" sibTransId="{C6141B82-7A81-4B83-A532-110344A4733D}"/>
    <dgm:cxn modelId="{FC43ED22-81C7-4842-9913-7EA8B5124ACA}" type="presOf" srcId="{52E7636A-E252-4260-B56F-DF49AC283278}" destId="{26FA3E1D-78E4-45F3-A037-2D46F4A0DCC7}" srcOrd="1" destOrd="0" presId="urn:microsoft.com/office/officeart/2016/7/layout/LinearBlockProcessNumbered"/>
    <dgm:cxn modelId="{2C498625-4274-45F9-8C86-D77766DC18CE}" srcId="{686EBB99-495C-4FF6-A70B-663F9ACD09EB}" destId="{A64CF524-B93B-49EE-83FF-1F7CDDD33F14}" srcOrd="2" destOrd="0" parTransId="{D76683F3-205F-4267-A6A2-4C8F2DD60EC0}" sibTransId="{67E78C0F-094E-434B-ACCC-848239B8B600}"/>
    <dgm:cxn modelId="{0D1CD42C-FCE0-41E3-BD44-39EA18A4F483}" type="presOf" srcId="{52E7636A-E252-4260-B56F-DF49AC283278}" destId="{867877EF-3BB3-41E9-AC31-8041D3F60AED}" srcOrd="0" destOrd="0" presId="urn:microsoft.com/office/officeart/2016/7/layout/LinearBlockProcessNumbered"/>
    <dgm:cxn modelId="{67217635-E96E-40E6-BDDA-068A6AAAFA18}" type="presOf" srcId="{67E78C0F-094E-434B-ACCC-848239B8B600}" destId="{E82F70F2-2634-4B67-A53A-ABDDF116600F}" srcOrd="0" destOrd="0" presId="urn:microsoft.com/office/officeart/2016/7/layout/LinearBlockProcessNumbered"/>
    <dgm:cxn modelId="{504FE539-E77B-468B-87B7-C0B932283886}" type="presOf" srcId="{A64CF524-B93B-49EE-83FF-1F7CDDD33F14}" destId="{0C24FF75-019D-466C-B96D-B8AEEABA60C6}" srcOrd="0" destOrd="0" presId="urn:microsoft.com/office/officeart/2016/7/layout/LinearBlockProcessNumbered"/>
    <dgm:cxn modelId="{1259D366-FE15-487E-92A7-FE67AA41AC87}" type="presOf" srcId="{686EBB99-495C-4FF6-A70B-663F9ACD09EB}" destId="{27A71A0B-F7DA-46CD-A13B-55FFE7C085A2}" srcOrd="0" destOrd="0" presId="urn:microsoft.com/office/officeart/2016/7/layout/LinearBlockProcessNumbered"/>
    <dgm:cxn modelId="{BA1EF767-1B71-4BD4-8A51-D978A61BA686}" type="presOf" srcId="{2F7D0E0E-85B5-4508-88B9-7A27DA90B6AC}" destId="{DFD6817E-3927-4A02-B64E-3E0DA62D9F14}" srcOrd="0" destOrd="0" presId="urn:microsoft.com/office/officeart/2016/7/layout/LinearBlockProcessNumbered"/>
    <dgm:cxn modelId="{ACC02349-3205-4933-8272-C82C14102CFE}" type="presOf" srcId="{C6141B82-7A81-4B83-A532-110344A4733D}" destId="{EDDDBBFC-9F8C-4602-B020-EFB93D3EFEA9}" srcOrd="0" destOrd="0" presId="urn:microsoft.com/office/officeart/2016/7/layout/LinearBlockProcessNumbered"/>
    <dgm:cxn modelId="{1C698751-23C1-4F98-A2C4-A9DEE11F9403}" type="presOf" srcId="{DA0A2811-7F07-47A8-8C28-06B50052FA02}" destId="{A470C0E5-C7B0-43E0-AB94-D0F3941DCFF9}" srcOrd="0" destOrd="0" presId="urn:microsoft.com/office/officeart/2016/7/layout/LinearBlockProcessNumbered"/>
    <dgm:cxn modelId="{1D3E2B8A-EBD9-44A0-B311-77A9A74BDFD8}" srcId="{686EBB99-495C-4FF6-A70B-663F9ACD09EB}" destId="{1223E83A-A7F4-48F8-8595-91DB20E4C335}" srcOrd="1" destOrd="0" parTransId="{1517BF8F-EB79-4662-A42D-219F7DCB8043}" sibTransId="{DA0A2811-7F07-47A8-8C28-06B50052FA02}"/>
    <dgm:cxn modelId="{69EA6C90-4F20-4FD9-BF40-9CF3768FB6D5}" type="presOf" srcId="{1223E83A-A7F4-48F8-8595-91DB20E4C335}" destId="{DC89204F-8776-4091-96ED-00473B3BCC74}" srcOrd="1" destOrd="0" presId="urn:microsoft.com/office/officeart/2016/7/layout/LinearBlockProcessNumbered"/>
    <dgm:cxn modelId="{F1F3569E-04FE-490B-84F6-2A76CDDD25BC}" type="presOf" srcId="{A64CF524-B93B-49EE-83FF-1F7CDDD33F14}" destId="{DC507524-4EA0-4113-9FAE-08C8E7E8A09F}" srcOrd="1" destOrd="0" presId="urn:microsoft.com/office/officeart/2016/7/layout/LinearBlockProcessNumbered"/>
    <dgm:cxn modelId="{0AF531AE-C1B2-4396-9E21-4B33DA6A4118}" type="presOf" srcId="{2968BB6E-89C1-4E1D-AA33-0E4C88716D67}" destId="{A5854D1F-A383-4998-BDE4-C564A83C335E}" srcOrd="0" destOrd="0" presId="urn:microsoft.com/office/officeart/2016/7/layout/LinearBlockProcessNumbered"/>
    <dgm:cxn modelId="{729C19C7-AF43-43ED-9D1F-8C63561E2022}" type="presOf" srcId="{1223E83A-A7F4-48F8-8595-91DB20E4C335}" destId="{733AE746-1730-4723-8E26-4D4FF2A04066}" srcOrd="0" destOrd="0" presId="urn:microsoft.com/office/officeart/2016/7/layout/LinearBlockProcessNumbered"/>
    <dgm:cxn modelId="{6DAF48C9-8BD3-448B-AD62-E1AF10B5679B}" type="presOf" srcId="{2968BB6E-89C1-4E1D-AA33-0E4C88716D67}" destId="{52E38869-4CC5-4409-9213-9DA29D511D78}" srcOrd="1" destOrd="0" presId="urn:microsoft.com/office/officeart/2016/7/layout/LinearBlockProcessNumbered"/>
    <dgm:cxn modelId="{121C48F5-E976-4AF1-855A-F2E02C84159A}" srcId="{686EBB99-495C-4FF6-A70B-663F9ACD09EB}" destId="{2968BB6E-89C1-4E1D-AA33-0E4C88716D67}" srcOrd="3" destOrd="0" parTransId="{127E61FE-2895-432F-98D0-0CE391B49B20}" sibTransId="{2F7D0E0E-85B5-4508-88B9-7A27DA90B6AC}"/>
    <dgm:cxn modelId="{8CE1F6A7-5953-48F4-99B4-E9F9F8A34288}" type="presParOf" srcId="{27A71A0B-F7DA-46CD-A13B-55FFE7C085A2}" destId="{80F51CF0-C625-4A0F-891D-1978BAF03C10}" srcOrd="0" destOrd="0" presId="urn:microsoft.com/office/officeart/2016/7/layout/LinearBlockProcessNumbered"/>
    <dgm:cxn modelId="{2A3730D6-A096-4304-97EC-C22D2DB3678C}" type="presParOf" srcId="{80F51CF0-C625-4A0F-891D-1978BAF03C10}" destId="{867877EF-3BB3-41E9-AC31-8041D3F60AED}" srcOrd="0" destOrd="0" presId="urn:microsoft.com/office/officeart/2016/7/layout/LinearBlockProcessNumbered"/>
    <dgm:cxn modelId="{8DAD1FA6-6202-4DE1-91C2-70EDEB2C9573}" type="presParOf" srcId="{80F51CF0-C625-4A0F-891D-1978BAF03C10}" destId="{EDDDBBFC-9F8C-4602-B020-EFB93D3EFEA9}" srcOrd="1" destOrd="0" presId="urn:microsoft.com/office/officeart/2016/7/layout/LinearBlockProcessNumbered"/>
    <dgm:cxn modelId="{7359BC9B-7E05-4798-AE00-F4E775BB607C}" type="presParOf" srcId="{80F51CF0-C625-4A0F-891D-1978BAF03C10}" destId="{26FA3E1D-78E4-45F3-A037-2D46F4A0DCC7}" srcOrd="2" destOrd="0" presId="urn:microsoft.com/office/officeart/2016/7/layout/LinearBlockProcessNumbered"/>
    <dgm:cxn modelId="{05317DFD-8C16-4693-AFAF-0B1027BB5530}" type="presParOf" srcId="{27A71A0B-F7DA-46CD-A13B-55FFE7C085A2}" destId="{76BD4415-B0E6-49B5-86FA-A92356FB4CBC}" srcOrd="1" destOrd="0" presId="urn:microsoft.com/office/officeart/2016/7/layout/LinearBlockProcessNumbered"/>
    <dgm:cxn modelId="{128374EE-8FC8-40C9-BCAE-982CD76813EA}" type="presParOf" srcId="{27A71A0B-F7DA-46CD-A13B-55FFE7C085A2}" destId="{E1E12AD0-9E3E-4458-A553-390EC2AAE23D}" srcOrd="2" destOrd="0" presId="urn:microsoft.com/office/officeart/2016/7/layout/LinearBlockProcessNumbered"/>
    <dgm:cxn modelId="{D631EE48-4309-464C-99D5-94AC0EB8750F}" type="presParOf" srcId="{E1E12AD0-9E3E-4458-A553-390EC2AAE23D}" destId="{733AE746-1730-4723-8E26-4D4FF2A04066}" srcOrd="0" destOrd="0" presId="urn:microsoft.com/office/officeart/2016/7/layout/LinearBlockProcessNumbered"/>
    <dgm:cxn modelId="{7A73E7CE-DCA1-499C-9290-4BC7A3E066BA}" type="presParOf" srcId="{E1E12AD0-9E3E-4458-A553-390EC2AAE23D}" destId="{A470C0E5-C7B0-43E0-AB94-D0F3941DCFF9}" srcOrd="1" destOrd="0" presId="urn:microsoft.com/office/officeart/2016/7/layout/LinearBlockProcessNumbered"/>
    <dgm:cxn modelId="{07B2097F-1B2E-4DEF-943C-C35B72A1EE08}" type="presParOf" srcId="{E1E12AD0-9E3E-4458-A553-390EC2AAE23D}" destId="{DC89204F-8776-4091-96ED-00473B3BCC74}" srcOrd="2" destOrd="0" presId="urn:microsoft.com/office/officeart/2016/7/layout/LinearBlockProcessNumbered"/>
    <dgm:cxn modelId="{7C2CECDA-4BFF-448D-A46B-0E1BCC09F5D5}" type="presParOf" srcId="{27A71A0B-F7DA-46CD-A13B-55FFE7C085A2}" destId="{A8019B27-BC56-4319-88E5-6505BDCB9795}" srcOrd="3" destOrd="0" presId="urn:microsoft.com/office/officeart/2016/7/layout/LinearBlockProcessNumbered"/>
    <dgm:cxn modelId="{94C7CEC7-0C4E-4A72-ABE3-BCF48AD4F96E}" type="presParOf" srcId="{27A71A0B-F7DA-46CD-A13B-55FFE7C085A2}" destId="{E9FF992E-6C51-468D-AF08-63AC2F34D22E}" srcOrd="4" destOrd="0" presId="urn:microsoft.com/office/officeart/2016/7/layout/LinearBlockProcessNumbered"/>
    <dgm:cxn modelId="{455D33ED-B88B-42C0-8569-F35CDDCB69A5}" type="presParOf" srcId="{E9FF992E-6C51-468D-AF08-63AC2F34D22E}" destId="{0C24FF75-019D-466C-B96D-B8AEEABA60C6}" srcOrd="0" destOrd="0" presId="urn:microsoft.com/office/officeart/2016/7/layout/LinearBlockProcessNumbered"/>
    <dgm:cxn modelId="{35D05520-ED4E-498F-9082-24ED28510976}" type="presParOf" srcId="{E9FF992E-6C51-468D-AF08-63AC2F34D22E}" destId="{E82F70F2-2634-4B67-A53A-ABDDF116600F}" srcOrd="1" destOrd="0" presId="urn:microsoft.com/office/officeart/2016/7/layout/LinearBlockProcessNumbered"/>
    <dgm:cxn modelId="{7CEEAD30-4F8E-4ACB-8ABB-A763E61A20BF}" type="presParOf" srcId="{E9FF992E-6C51-468D-AF08-63AC2F34D22E}" destId="{DC507524-4EA0-4113-9FAE-08C8E7E8A09F}" srcOrd="2" destOrd="0" presId="urn:microsoft.com/office/officeart/2016/7/layout/LinearBlockProcessNumbered"/>
    <dgm:cxn modelId="{B917043F-26A1-4C6B-98B5-1028D1090819}" type="presParOf" srcId="{27A71A0B-F7DA-46CD-A13B-55FFE7C085A2}" destId="{232B3586-30D8-44AE-9967-3EE28937668D}" srcOrd="5" destOrd="0" presId="urn:microsoft.com/office/officeart/2016/7/layout/LinearBlockProcessNumbered"/>
    <dgm:cxn modelId="{2CD7A25C-BB0A-4161-81C7-AB4BDFA94CC4}" type="presParOf" srcId="{27A71A0B-F7DA-46CD-A13B-55FFE7C085A2}" destId="{4567195B-30B6-41D1-8927-1A29FACF1D40}" srcOrd="6" destOrd="0" presId="urn:microsoft.com/office/officeart/2016/7/layout/LinearBlockProcessNumbered"/>
    <dgm:cxn modelId="{8D99136B-F339-42BB-90FE-CA4995D3BDED}" type="presParOf" srcId="{4567195B-30B6-41D1-8927-1A29FACF1D40}" destId="{A5854D1F-A383-4998-BDE4-C564A83C335E}" srcOrd="0" destOrd="0" presId="urn:microsoft.com/office/officeart/2016/7/layout/LinearBlockProcessNumbered"/>
    <dgm:cxn modelId="{79985224-88E2-4CE5-82C8-BD9D54E5EEEC}" type="presParOf" srcId="{4567195B-30B6-41D1-8927-1A29FACF1D40}" destId="{DFD6817E-3927-4A02-B64E-3E0DA62D9F14}" srcOrd="1" destOrd="0" presId="urn:microsoft.com/office/officeart/2016/7/layout/LinearBlockProcessNumbered"/>
    <dgm:cxn modelId="{3281A4F6-B720-4FF2-AC27-386AFDF8601E}" type="presParOf" srcId="{4567195B-30B6-41D1-8927-1A29FACF1D40}" destId="{52E38869-4CC5-4409-9213-9DA29D511D78}" srcOrd="2" destOrd="0" presId="urn:microsoft.com/office/officeart/2016/7/layout/LinearBlockProcessNumbered"/>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364224" cy="5513832"/>
        <a:chOff x="0" y="0"/>
        <a:chExt cx="6364224" cy="5513832"/>
      </a:xfrm>
    </dsp:grpSpPr>
    <dsp:sp modelId="{85843D4C-B974-4C7A-BAFF-435BE106DAF3}">
      <dsp:nvSpPr>
        <dsp:cNvPr id="5" name="Rectangles 4"/>
        <dsp:cNvSpPr/>
      </dsp:nvSpPr>
      <dsp:spPr bwMode="white">
        <a:xfrm>
          <a:off x="0" y="925416"/>
          <a:ext cx="6364224" cy="630000"/>
        </a:xfrm>
        <a:prstGeom prst="rect">
          <a:avLst/>
        </a:prstGeom>
      </dsp:spPr>
      <dsp:style>
        <a:lnRef idx="2">
          <a:schemeClr val="accent2">
            <a:hueOff val="0"/>
            <a:satOff val="0"/>
            <a:lumOff val="0"/>
            <a:alpha val="100000"/>
          </a:schemeClr>
        </a:lnRef>
        <a:fillRef idx="1">
          <a:schemeClr val="lt1">
            <a:alpha val="90000"/>
          </a:schemeClr>
        </a:fillRef>
        <a:effectRef idx="0">
          <a:scrgbClr r="0" g="0" b="0"/>
        </a:effectRef>
        <a:fontRef idx="minor"/>
      </dsp:style>
      <dsp:txBody>
        <a:bodyPr lIns="493934" tIns="520700" rIns="493934" bIns="177800" anchor="t"/>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endParaRPr>
            <a:solidFill>
              <a:schemeClr val="dk1"/>
            </a:solidFill>
          </a:endParaRPr>
        </a:p>
      </dsp:txBody>
      <dsp:txXfrm>
        <a:off x="0" y="925416"/>
        <a:ext cx="6364224" cy="630000"/>
      </dsp:txXfrm>
    </dsp:sp>
    <dsp:sp modelId="{2798E2A6-957C-4EA6-A2BB-93B84F563E64}">
      <dsp:nvSpPr>
        <dsp:cNvPr id="4" name="Rounded Rectangle 3"/>
        <dsp:cNvSpPr/>
      </dsp:nvSpPr>
      <dsp:spPr bwMode="white">
        <a:xfrm>
          <a:off x="318211" y="556416"/>
          <a:ext cx="4454957" cy="738000"/>
        </a:xfrm>
        <a:prstGeom prst="round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168386" tIns="0" rIns="168386" bIns="0" anchor="ctr"/>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a:lnSpc>
              <a:spcPct val="100000"/>
            </a:lnSpc>
            <a:spcBef>
              <a:spcPct val="0"/>
            </a:spcBef>
            <a:spcAft>
              <a:spcPct val="35000"/>
            </a:spcAft>
          </a:pPr>
          <a:r>
            <a:rPr lang="en-US" b="1"/>
            <a:t>Bài toán quản lý tiến trình</a:t>
          </a:r>
        </a:p>
      </dsp:txBody>
      <dsp:txXfrm>
        <a:off x="318211" y="556416"/>
        <a:ext cx="4454957" cy="738000"/>
      </dsp:txXfrm>
    </dsp:sp>
    <dsp:sp modelId="{3DE4A7C3-0719-416D-87FC-6D61BCD93860}">
      <dsp:nvSpPr>
        <dsp:cNvPr id="8" name="Rectangles 7"/>
        <dsp:cNvSpPr/>
      </dsp:nvSpPr>
      <dsp:spPr bwMode="white">
        <a:xfrm>
          <a:off x="0" y="2059416"/>
          <a:ext cx="6364224" cy="630000"/>
        </a:xfrm>
        <a:prstGeom prst="rect">
          <a:avLst/>
        </a:prstGeom>
      </dsp:spPr>
      <dsp:style>
        <a:lnRef idx="2">
          <a:schemeClr val="accent2">
            <a:hueOff val="-499999"/>
            <a:satOff val="-27973"/>
            <a:lumOff val="2876"/>
            <a:alpha val="100000"/>
          </a:schemeClr>
        </a:lnRef>
        <a:fillRef idx="1">
          <a:schemeClr val="lt1">
            <a:alpha val="90000"/>
          </a:schemeClr>
        </a:fillRef>
        <a:effectRef idx="0">
          <a:scrgbClr r="0" g="0" b="0"/>
        </a:effectRef>
        <a:fontRef idx="minor"/>
      </dsp:style>
      <dsp:txBody>
        <a:bodyPr lIns="493934" tIns="520700" rIns="493934" bIns="177800" anchor="t"/>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endParaRPr>
            <a:solidFill>
              <a:schemeClr val="dk1"/>
            </a:solidFill>
          </a:endParaRPr>
        </a:p>
      </dsp:txBody>
      <dsp:txXfrm>
        <a:off x="0" y="2059416"/>
        <a:ext cx="6364224" cy="630000"/>
      </dsp:txXfrm>
    </dsp:sp>
    <dsp:sp modelId="{F7A0D427-A27B-4D6D-8B11-40715E2BB7E4}">
      <dsp:nvSpPr>
        <dsp:cNvPr id="7" name="Rounded Rectangle 6"/>
        <dsp:cNvSpPr/>
      </dsp:nvSpPr>
      <dsp:spPr bwMode="white">
        <a:xfrm>
          <a:off x="318211" y="1690416"/>
          <a:ext cx="4454957" cy="738000"/>
        </a:xfrm>
        <a:prstGeom prst="roundRect">
          <a:avLst/>
        </a:prstGeom>
      </dsp:spPr>
      <dsp:style>
        <a:lnRef idx="2">
          <a:schemeClr val="lt1"/>
        </a:lnRef>
        <a:fillRef idx="1">
          <a:schemeClr val="accent2">
            <a:hueOff val="-499999"/>
            <a:satOff val="-27973"/>
            <a:lumOff val="2876"/>
            <a:alpha val="100000"/>
          </a:schemeClr>
        </a:fillRef>
        <a:effectRef idx="0">
          <a:scrgbClr r="0" g="0" b="0"/>
        </a:effectRef>
        <a:fontRef idx="minor">
          <a:schemeClr val="lt1"/>
        </a:fontRef>
      </dsp:style>
      <dsp:txBody>
        <a:bodyPr lIns="168386" tIns="0" rIns="168386" bIns="0" anchor="ctr"/>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a:lnSpc>
              <a:spcPct val="100000"/>
            </a:lnSpc>
            <a:spcBef>
              <a:spcPct val="0"/>
            </a:spcBef>
            <a:spcAft>
              <a:spcPct val="35000"/>
            </a:spcAft>
          </a:pPr>
          <a:r>
            <a:rPr lang="en-US" b="1" i="0"/>
            <a:t>System call wait() và waitpid()</a:t>
          </a:r>
          <a:endParaRPr lang="en-US" b="0"/>
        </a:p>
      </dsp:txBody>
      <dsp:txXfrm>
        <a:off x="318211" y="1690416"/>
        <a:ext cx="4454957" cy="738000"/>
      </dsp:txXfrm>
    </dsp:sp>
    <dsp:sp modelId="{F86E42AA-B44D-4FB3-8EB8-D26BDB237C33}">
      <dsp:nvSpPr>
        <dsp:cNvPr id="11" name="Rectangles 10"/>
        <dsp:cNvSpPr/>
      </dsp:nvSpPr>
      <dsp:spPr bwMode="white">
        <a:xfrm>
          <a:off x="0" y="3123630"/>
          <a:ext cx="6364224" cy="630000"/>
        </a:xfrm>
        <a:prstGeom prst="rect">
          <a:avLst/>
        </a:prstGeom>
      </dsp:spPr>
      <dsp:style>
        <a:lnRef idx="2">
          <a:schemeClr val="accent2">
            <a:hueOff val="-999999"/>
            <a:satOff val="-55947"/>
            <a:lumOff val="5752"/>
            <a:alpha val="100000"/>
          </a:schemeClr>
        </a:lnRef>
        <a:fillRef idx="1">
          <a:schemeClr val="lt1">
            <a:alpha val="90000"/>
          </a:schemeClr>
        </a:fillRef>
        <a:effectRef idx="0">
          <a:scrgbClr r="0" g="0" b="0"/>
        </a:effectRef>
        <a:fontRef idx="minor"/>
      </dsp:style>
      <dsp:txBody>
        <a:bodyPr lIns="493934" tIns="520700" rIns="493934" bIns="177800" anchor="t"/>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endParaRPr>
            <a:solidFill>
              <a:schemeClr val="dk1"/>
            </a:solidFill>
          </a:endParaRPr>
        </a:p>
      </dsp:txBody>
      <dsp:txXfrm>
        <a:off x="0" y="3123630"/>
        <a:ext cx="6364224" cy="630000"/>
      </dsp:txXfrm>
    </dsp:sp>
    <dsp:sp modelId="{AC0743EE-5FE9-49B7-B5FD-CE7DF33B6331}">
      <dsp:nvSpPr>
        <dsp:cNvPr id="10" name="Rounded Rectangle 9"/>
        <dsp:cNvSpPr/>
      </dsp:nvSpPr>
      <dsp:spPr bwMode="white">
        <a:xfrm>
          <a:off x="318211" y="2824416"/>
          <a:ext cx="4454957" cy="738000"/>
        </a:xfrm>
        <a:prstGeom prst="roundRect">
          <a:avLst/>
        </a:prstGeom>
      </dsp:spPr>
      <dsp:style>
        <a:lnRef idx="2">
          <a:schemeClr val="lt1"/>
        </a:lnRef>
        <a:fillRef idx="1">
          <a:schemeClr val="accent2">
            <a:hueOff val="-999999"/>
            <a:satOff val="-55947"/>
            <a:lumOff val="5752"/>
            <a:alpha val="100000"/>
          </a:schemeClr>
        </a:fillRef>
        <a:effectRef idx="0">
          <a:scrgbClr r="0" g="0" b="0"/>
        </a:effectRef>
        <a:fontRef idx="minor">
          <a:schemeClr val="lt1"/>
        </a:fontRef>
      </dsp:style>
      <dsp:txBody>
        <a:bodyPr lIns="168386" tIns="0" rIns="168386" bIns="0" anchor="ctr"/>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a:lnSpc>
              <a:spcPct val="100000"/>
            </a:lnSpc>
            <a:spcBef>
              <a:spcPct val="0"/>
            </a:spcBef>
            <a:spcAft>
              <a:spcPct val="35000"/>
            </a:spcAft>
          </a:pPr>
          <a:r>
            <a:rPr lang="en-US" b="1"/>
            <a:t>Tiến trình Orphane và Zombie</a:t>
          </a:r>
        </a:p>
      </dsp:txBody>
      <dsp:txXfrm>
        <a:off x="318211" y="2824416"/>
        <a:ext cx="4454957" cy="738000"/>
      </dsp:txXfrm>
    </dsp:sp>
    <dsp:sp modelId="{D1474A62-C056-4CA6-90B4-7B9321173736}">
      <dsp:nvSpPr>
        <dsp:cNvPr id="14" name="Rectangles 13"/>
        <dsp:cNvSpPr/>
      </dsp:nvSpPr>
      <dsp:spPr bwMode="white">
        <a:xfrm>
          <a:off x="0" y="4327416"/>
          <a:ext cx="6364224" cy="630000"/>
        </a:xfrm>
        <a:prstGeom prst="rect">
          <a:avLst/>
        </a:prstGeom>
      </dsp:spPr>
      <dsp:style>
        <a:lnRef idx="2">
          <a:schemeClr val="accent2">
            <a:hueOff val="-1500000"/>
            <a:satOff val="-83921"/>
            <a:lumOff val="8627"/>
            <a:alpha val="100000"/>
          </a:schemeClr>
        </a:lnRef>
        <a:fillRef idx="1">
          <a:schemeClr val="lt1">
            <a:alpha val="90000"/>
          </a:schemeClr>
        </a:fillRef>
        <a:effectRef idx="0">
          <a:scrgbClr r="0" g="0" b="0"/>
        </a:effectRef>
        <a:fontRef idx="minor"/>
      </dsp:style>
      <dsp:txBody>
        <a:bodyPr lIns="493934" tIns="520700" rIns="493934" bIns="177800" anchor="t"/>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endParaRPr>
            <a:solidFill>
              <a:schemeClr val="dk1"/>
            </a:solidFill>
          </a:endParaRPr>
        </a:p>
      </dsp:txBody>
      <dsp:txXfrm>
        <a:off x="0" y="4327416"/>
        <a:ext cx="6364224" cy="630000"/>
      </dsp:txXfrm>
    </dsp:sp>
    <dsp:sp modelId="{4F3C5F5E-C88E-48BC-9DB1-8052BB7563CC}">
      <dsp:nvSpPr>
        <dsp:cNvPr id="13" name="Rounded Rectangle 12"/>
        <dsp:cNvSpPr/>
      </dsp:nvSpPr>
      <dsp:spPr bwMode="white">
        <a:xfrm>
          <a:off x="318211" y="3958416"/>
          <a:ext cx="4454957" cy="738000"/>
        </a:xfrm>
        <a:prstGeom prst="roundRect">
          <a:avLst/>
        </a:prstGeom>
      </dsp:spPr>
      <dsp:style>
        <a:lnRef idx="2">
          <a:schemeClr val="lt1"/>
        </a:lnRef>
        <a:fillRef idx="1">
          <a:schemeClr val="accent2">
            <a:hueOff val="-1500000"/>
            <a:satOff val="-83921"/>
            <a:lumOff val="8627"/>
            <a:alpha val="100000"/>
          </a:schemeClr>
        </a:fillRef>
        <a:effectRef idx="0">
          <a:scrgbClr r="0" g="0" b="0"/>
        </a:effectRef>
        <a:fontRef idx="minor">
          <a:schemeClr val="lt1"/>
        </a:fontRef>
      </dsp:style>
      <dsp:txBody>
        <a:bodyPr lIns="168386" tIns="0" rIns="168386" bIns="0" anchor="ctr"/>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a:lnSpc>
              <a:spcPct val="100000"/>
            </a:lnSpc>
            <a:spcBef>
              <a:spcPct val="0"/>
            </a:spcBef>
            <a:spcAft>
              <a:spcPct val="35000"/>
            </a:spcAft>
          </a:pPr>
          <a:r>
            <a:rPr lang="en-US" b="1"/>
            <a:t>Ngăn ngừa tiến trình Zombie</a:t>
          </a:r>
        </a:p>
      </dsp:txBody>
      <dsp:txXfrm>
        <a:off x="318211" y="3958416"/>
        <a:ext cx="4454957" cy="738000"/>
      </dsp:txXfrm>
    </dsp:sp>
    <dsp:sp modelId="{5AC8F0DF-DF24-4516-AB6C-0900AAF65C8B}">
      <dsp:nvSpPr>
        <dsp:cNvPr id="3" name="Rectangles 2" hidden="1"/>
        <dsp:cNvSpPr/>
      </dsp:nvSpPr>
      <dsp:spPr>
        <a:xfrm>
          <a:off x="0" y="556416"/>
          <a:ext cx="318211" cy="738000"/>
        </a:xfrm>
        <a:prstGeom prst="rect">
          <a:avLst/>
        </a:prstGeom>
      </dsp:spPr>
      <dsp:txXfrm>
        <a:off x="0" y="556416"/>
        <a:ext cx="318211" cy="738000"/>
      </dsp:txXfrm>
    </dsp:sp>
    <dsp:sp modelId="{D0518C4D-79E7-4261-8AC8-BAB5F59D3082}">
      <dsp:nvSpPr>
        <dsp:cNvPr id="6" name="Rectangles 5" hidden="1"/>
        <dsp:cNvSpPr/>
      </dsp:nvSpPr>
      <dsp:spPr>
        <a:xfrm>
          <a:off x="0" y="1690416"/>
          <a:ext cx="318211" cy="738000"/>
        </a:xfrm>
        <a:prstGeom prst="rect">
          <a:avLst/>
        </a:prstGeom>
      </dsp:spPr>
      <dsp:txXfrm>
        <a:off x="0" y="1690416"/>
        <a:ext cx="318211" cy="738000"/>
      </dsp:txXfrm>
    </dsp:sp>
    <dsp:sp modelId="{5F8967CF-6246-4EB0-B4EE-160DECDB79E8}">
      <dsp:nvSpPr>
        <dsp:cNvPr id="9" name="Rectangles 8" hidden="1"/>
        <dsp:cNvSpPr/>
      </dsp:nvSpPr>
      <dsp:spPr>
        <a:xfrm>
          <a:off x="0" y="2824416"/>
          <a:ext cx="318211" cy="738000"/>
        </a:xfrm>
        <a:prstGeom prst="rect">
          <a:avLst/>
        </a:prstGeom>
      </dsp:spPr>
      <dsp:txXfrm>
        <a:off x="0" y="2824416"/>
        <a:ext cx="318211" cy="738000"/>
      </dsp:txXfrm>
    </dsp:sp>
    <dsp:sp modelId="{60B42665-F0A6-4901-A597-CB46FEE2B289}">
      <dsp:nvSpPr>
        <dsp:cNvPr id="12" name="Rectangles 11" hidden="1"/>
        <dsp:cNvSpPr/>
      </dsp:nvSpPr>
      <dsp:spPr>
        <a:xfrm>
          <a:off x="0" y="3958416"/>
          <a:ext cx="318211" cy="738000"/>
        </a:xfrm>
        <a:prstGeom prst="rect">
          <a:avLst/>
        </a:prstGeom>
      </dsp:spPr>
      <dsp:txXfrm>
        <a:off x="0" y="3958416"/>
        <a:ext cx="318211" cy="738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877EF-3BB3-41E9-AC31-8041D3F60AED}">
      <dsp:nvSpPr>
        <dsp:cNvPr id="0" name=""/>
        <dsp:cNvSpPr/>
      </dsp:nvSpPr>
      <dsp:spPr>
        <a:xfrm>
          <a:off x="42015" y="1312827"/>
          <a:ext cx="1500937" cy="287902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259" tIns="0" rIns="148259" bIns="330200" numCol="1" spcCol="1270" anchor="t" anchorCtr="0">
          <a:noAutofit/>
        </a:bodyPr>
        <a:lstStyle/>
        <a:p>
          <a:pPr marL="0" lvl="0" indent="0" algn="l" defTabSz="800100">
            <a:lnSpc>
              <a:spcPct val="90000"/>
            </a:lnSpc>
            <a:spcBef>
              <a:spcPct val="0"/>
            </a:spcBef>
            <a:spcAft>
              <a:spcPct val="35000"/>
            </a:spcAft>
            <a:buNone/>
          </a:pPr>
          <a:r>
            <a:rPr lang="en-US" sz="1800" kern="1200"/>
            <a:t>wait() waitpid()</a:t>
          </a:r>
        </a:p>
      </dsp:txBody>
      <dsp:txXfrm>
        <a:off x="42015" y="2464438"/>
        <a:ext cx="1500937" cy="1727415"/>
      </dsp:txXfrm>
    </dsp:sp>
    <dsp:sp modelId="{EDDDBBFC-9F8C-4602-B020-EFB93D3EFEA9}">
      <dsp:nvSpPr>
        <dsp:cNvPr id="0" name=""/>
        <dsp:cNvSpPr/>
      </dsp:nvSpPr>
      <dsp:spPr>
        <a:xfrm>
          <a:off x="124" y="1856353"/>
          <a:ext cx="1500937" cy="720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8259" tIns="165100" rIns="148259" bIns="165100" numCol="1" spcCol="1270" anchor="ctr" anchorCtr="0">
          <a:noAutofit/>
        </a:bodyPr>
        <a:lstStyle/>
        <a:p>
          <a:pPr marL="0" lvl="0" indent="0" algn="l" defTabSz="1200150">
            <a:lnSpc>
              <a:spcPct val="90000"/>
            </a:lnSpc>
            <a:spcBef>
              <a:spcPct val="0"/>
            </a:spcBef>
            <a:spcAft>
              <a:spcPct val="35000"/>
            </a:spcAft>
            <a:buNone/>
          </a:pPr>
          <a:r>
            <a:rPr lang="en-US" sz="2700" kern="1200"/>
            <a:t>01</a:t>
          </a:r>
        </a:p>
      </dsp:txBody>
      <dsp:txXfrm>
        <a:off x="124" y="1856353"/>
        <a:ext cx="1500937" cy="720450"/>
      </dsp:txXfrm>
    </dsp:sp>
    <dsp:sp modelId="{733AE746-1730-4723-8E26-4D4FF2A04066}">
      <dsp:nvSpPr>
        <dsp:cNvPr id="0" name=""/>
        <dsp:cNvSpPr/>
      </dsp:nvSpPr>
      <dsp:spPr>
        <a:xfrm>
          <a:off x="1621136" y="1317402"/>
          <a:ext cx="1500937" cy="2879026"/>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259" tIns="0" rIns="148259" bIns="330200" numCol="1" spcCol="1270" anchor="t" anchorCtr="0">
          <a:noAutofit/>
        </a:bodyPr>
        <a:lstStyle/>
        <a:p>
          <a:pPr marL="0" lvl="0" indent="0" algn="l" defTabSz="800100">
            <a:lnSpc>
              <a:spcPct val="90000"/>
            </a:lnSpc>
            <a:spcBef>
              <a:spcPct val="0"/>
            </a:spcBef>
            <a:spcAft>
              <a:spcPct val="35000"/>
            </a:spcAft>
            <a:buNone/>
          </a:pPr>
          <a:r>
            <a:rPr lang="en-US" sz="1800" kern="1200"/>
            <a:t>Orphane process</a:t>
          </a:r>
        </a:p>
      </dsp:txBody>
      <dsp:txXfrm>
        <a:off x="1621136" y="2469013"/>
        <a:ext cx="1500937" cy="1727415"/>
      </dsp:txXfrm>
    </dsp:sp>
    <dsp:sp modelId="{A470C0E5-C7B0-43E0-AB94-D0F3941DCFF9}">
      <dsp:nvSpPr>
        <dsp:cNvPr id="0" name=""/>
        <dsp:cNvSpPr/>
      </dsp:nvSpPr>
      <dsp:spPr>
        <a:xfrm>
          <a:off x="1621136" y="1856353"/>
          <a:ext cx="1500937" cy="720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8259" tIns="165100" rIns="148259" bIns="165100" numCol="1" spcCol="1270" anchor="ctr" anchorCtr="0">
          <a:noAutofit/>
        </a:bodyPr>
        <a:lstStyle/>
        <a:p>
          <a:pPr marL="0" lvl="0" indent="0" algn="l" defTabSz="1200150">
            <a:lnSpc>
              <a:spcPct val="90000"/>
            </a:lnSpc>
            <a:spcBef>
              <a:spcPct val="0"/>
            </a:spcBef>
            <a:spcAft>
              <a:spcPct val="35000"/>
            </a:spcAft>
            <a:buNone/>
          </a:pPr>
          <a:r>
            <a:rPr lang="en-US" sz="2700" kern="1200"/>
            <a:t>02</a:t>
          </a:r>
        </a:p>
      </dsp:txBody>
      <dsp:txXfrm>
        <a:off x="1621136" y="1856353"/>
        <a:ext cx="1500937" cy="720450"/>
      </dsp:txXfrm>
    </dsp:sp>
    <dsp:sp modelId="{0C24FF75-019D-466C-B96D-B8AEEABA60C6}">
      <dsp:nvSpPr>
        <dsp:cNvPr id="0" name=""/>
        <dsp:cNvSpPr/>
      </dsp:nvSpPr>
      <dsp:spPr>
        <a:xfrm>
          <a:off x="3275395" y="1313998"/>
          <a:ext cx="1500937" cy="2879026"/>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259" tIns="0" rIns="148259" bIns="330200" numCol="1" spcCol="1270" anchor="t" anchorCtr="0">
          <a:noAutofit/>
        </a:bodyPr>
        <a:lstStyle/>
        <a:p>
          <a:pPr marL="0" lvl="0" indent="0" algn="l" defTabSz="800100">
            <a:lnSpc>
              <a:spcPct val="90000"/>
            </a:lnSpc>
            <a:spcBef>
              <a:spcPct val="0"/>
            </a:spcBef>
            <a:spcAft>
              <a:spcPct val="35000"/>
            </a:spcAft>
            <a:buNone/>
          </a:pPr>
          <a:r>
            <a:rPr lang="en-US" sz="1800" kern="1200"/>
            <a:t>Zombie process</a:t>
          </a:r>
        </a:p>
      </dsp:txBody>
      <dsp:txXfrm>
        <a:off x="3275395" y="2465609"/>
        <a:ext cx="1500937" cy="1727415"/>
      </dsp:txXfrm>
    </dsp:sp>
    <dsp:sp modelId="{E82F70F2-2634-4B67-A53A-ABDDF116600F}">
      <dsp:nvSpPr>
        <dsp:cNvPr id="0" name=""/>
        <dsp:cNvSpPr/>
      </dsp:nvSpPr>
      <dsp:spPr>
        <a:xfrm>
          <a:off x="3242149" y="1856353"/>
          <a:ext cx="1500937" cy="720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8259" tIns="165100" rIns="148259" bIns="165100" numCol="1" spcCol="1270" anchor="ctr" anchorCtr="0">
          <a:noAutofit/>
        </a:bodyPr>
        <a:lstStyle/>
        <a:p>
          <a:pPr marL="0" lvl="0" indent="0" algn="l" defTabSz="1200150">
            <a:lnSpc>
              <a:spcPct val="90000"/>
            </a:lnSpc>
            <a:spcBef>
              <a:spcPct val="0"/>
            </a:spcBef>
            <a:spcAft>
              <a:spcPct val="35000"/>
            </a:spcAft>
            <a:buNone/>
          </a:pPr>
          <a:r>
            <a:rPr lang="en-US" sz="2700" kern="1200"/>
            <a:t>03</a:t>
          </a:r>
        </a:p>
      </dsp:txBody>
      <dsp:txXfrm>
        <a:off x="3242149" y="1856353"/>
        <a:ext cx="1500937" cy="720450"/>
      </dsp:txXfrm>
    </dsp:sp>
    <dsp:sp modelId="{A5854D1F-A383-4998-BDE4-C564A83C335E}">
      <dsp:nvSpPr>
        <dsp:cNvPr id="0" name=""/>
        <dsp:cNvSpPr/>
      </dsp:nvSpPr>
      <dsp:spPr>
        <a:xfrm>
          <a:off x="4863162" y="1317402"/>
          <a:ext cx="1500937" cy="287902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259" tIns="0" rIns="148259" bIns="330200" numCol="1" spcCol="1270" anchor="t" anchorCtr="0">
          <a:noAutofit/>
        </a:bodyPr>
        <a:lstStyle/>
        <a:p>
          <a:pPr marL="0" lvl="0" indent="0" algn="l" defTabSz="800100">
            <a:lnSpc>
              <a:spcPct val="90000"/>
            </a:lnSpc>
            <a:spcBef>
              <a:spcPct val="0"/>
            </a:spcBef>
            <a:spcAft>
              <a:spcPct val="35000"/>
            </a:spcAft>
            <a:buNone/>
          </a:pPr>
          <a:r>
            <a:rPr lang="en-US" sz="1800" kern="1200"/>
            <a:t>Ngăn ngừa tạo ra zombie process</a:t>
          </a:r>
        </a:p>
      </dsp:txBody>
      <dsp:txXfrm>
        <a:off x="4863162" y="2469013"/>
        <a:ext cx="1500937" cy="1727415"/>
      </dsp:txXfrm>
    </dsp:sp>
    <dsp:sp modelId="{DFD6817E-3927-4A02-B64E-3E0DA62D9F14}">
      <dsp:nvSpPr>
        <dsp:cNvPr id="0" name=""/>
        <dsp:cNvSpPr/>
      </dsp:nvSpPr>
      <dsp:spPr>
        <a:xfrm>
          <a:off x="4863162" y="1856353"/>
          <a:ext cx="1500937" cy="720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8259" tIns="165100" rIns="148259" bIns="165100" numCol="1" spcCol="1270" anchor="ctr" anchorCtr="0">
          <a:noAutofit/>
        </a:bodyPr>
        <a:lstStyle/>
        <a:p>
          <a:pPr marL="0" lvl="0" indent="0" algn="l" defTabSz="1200150">
            <a:lnSpc>
              <a:spcPct val="90000"/>
            </a:lnSpc>
            <a:spcBef>
              <a:spcPct val="0"/>
            </a:spcBef>
            <a:spcAft>
              <a:spcPct val="35000"/>
            </a:spcAft>
            <a:buNone/>
          </a:pPr>
          <a:r>
            <a:rPr lang="en-US" sz="2700" kern="1200"/>
            <a:t>04</a:t>
          </a:r>
        </a:p>
      </dsp:txBody>
      <dsp:txXfrm>
        <a:off x="4863162" y="1856353"/>
        <a:ext cx="1500937" cy="7204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a:lstStyle/>
            <a:p>
              <a:r>
                <a:rPr/>
                <a:t>01</a:t>
              </a:r>
            </a:p>
          </dgm:t>
        </dgm:pt>
        <dgm:pt modelId="201" cxnId="5" type="sibTrans">
          <dgm:prSet phldrT="2"/>
          <dgm:t>
            <a:bodyPr/>
            <a:lstStyle/>
            <a:p>
              <a:r>
                <a:rPr/>
                <a:t>02</a:t>
              </a:r>
            </a:p>
          </dgm:t>
        </dgm:pt>
        <dgm:pt modelId="301" cxnId="6" type="sibTrans">
          <dgm:prSet phldrT="3"/>
          <dgm:t>
            <a:bodyPr/>
            <a:lstStyle/>
            <a:p>
              <a:r>
                <a:rP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stBulletLvl" val="2"/>
            <dgm:param type="txAnchorVert" val="t"/>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EA517-E501-4CA8-AB90-E9279BB9084E}"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F58D5-BC38-4BCB-8360-1EF771A3CE0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1B1B1B"/>
                </a:solidFill>
                <a:effectLst/>
                <a:latin typeface="Open Sans" panose="020B0606030504020204" pitchFamily="34" charset="0"/>
              </a:rPr>
              <a:t>Mặc dù về mặt kỹ thuật, tiến trình con được init nhận làm "</a:t>
            </a:r>
            <a:r>
              <a:rPr lang="vi-VN" b="1" i="0">
                <a:solidFill>
                  <a:srgbClr val="1B1B1B"/>
                </a:solidFill>
                <a:effectLst/>
                <a:latin typeface="Open Sans" panose="020B0606030504020204" pitchFamily="34" charset="0"/>
              </a:rPr>
              <a:t>con nuôi</a:t>
            </a:r>
            <a:r>
              <a:rPr lang="vi-VN" b="0" i="0">
                <a:solidFill>
                  <a:srgbClr val="1B1B1B"/>
                </a:solidFill>
                <a:effectLst/>
                <a:latin typeface="Open Sans" panose="020B0606030504020204" pitchFamily="34" charset="0"/>
              </a:rPr>
              <a:t>" nhưng nó vẫn được gọi là tiến trình mồ côi vì tiến trình cha ban đầu tạo ra nó không còn tồn tại nữa</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1B1B1B"/>
                </a:solidFill>
                <a:effectLst/>
                <a:latin typeface="Open Sans" panose="020B0606030504020204" pitchFamily="34" charset="0"/>
              </a:rPr>
              <a:t>Mặc dù về mặt kỹ thuật, tiến trình con được init nhận làm "</a:t>
            </a:r>
            <a:r>
              <a:rPr lang="vi-VN" b="1" i="0">
                <a:solidFill>
                  <a:srgbClr val="1B1B1B"/>
                </a:solidFill>
                <a:effectLst/>
                <a:latin typeface="Open Sans" panose="020B0606030504020204" pitchFamily="34" charset="0"/>
              </a:rPr>
              <a:t>con nuôi</a:t>
            </a:r>
            <a:r>
              <a:rPr lang="vi-VN" b="0" i="0">
                <a:solidFill>
                  <a:srgbClr val="1B1B1B"/>
                </a:solidFill>
                <a:effectLst/>
                <a:latin typeface="Open Sans" panose="020B0606030504020204" pitchFamily="34" charset="0"/>
              </a:rPr>
              <a:t>" nhưng nó vẫn được gọi là tiến trình mồ côi vì tiến trình cha ban đầu tạo ra nó không còn tồn tại nữa</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1B1B1B"/>
                </a:solidFill>
                <a:effectLst/>
                <a:latin typeface="Open Sans" panose="020B0606030504020204" pitchFamily="34" charset="0"/>
              </a:rPr>
              <a:t>Những system call sau đây được sử dụng để tạo lập, kết thúc, quản lý tiến trình cơ bản:</a:t>
            </a:r>
            <a:endParaRPr lang="vi-VN" b="0" i="0">
              <a:solidFill>
                <a:srgbClr val="1B1B1B"/>
              </a:solidFill>
              <a:effectLst/>
              <a:latin typeface="Open Sans" panose="020B0606030504020204" pitchFamily="34" charset="0"/>
            </a:endParaRPr>
          </a:p>
          <a:p>
            <a:pPr algn="l">
              <a:buFont typeface="Arial" panose="020B0604020202020204" pitchFamily="34" charset="0"/>
              <a:buChar char="•"/>
            </a:pPr>
            <a:r>
              <a:rPr lang="vi-VN" b="1" i="0">
                <a:solidFill>
                  <a:srgbClr val="1B1B1B"/>
                </a:solidFill>
                <a:effectLst/>
                <a:latin typeface="Open Sans" panose="020B0606030504020204" pitchFamily="34" charset="0"/>
              </a:rPr>
              <a:t>fork()</a:t>
            </a:r>
            <a:r>
              <a:rPr lang="vi-VN" b="0" i="0">
                <a:solidFill>
                  <a:srgbClr val="1B1B1B"/>
                </a:solidFill>
                <a:effectLst/>
                <a:latin typeface="Open Sans" panose="020B0606030504020204" pitchFamily="34" charset="0"/>
              </a:rPr>
              <a:t>: Được sử dụng để tạo một tiến trình con mới. Tiến trình con là một bản sao của tiến trình cha.</a:t>
            </a:r>
            <a:endParaRPr lang="vi-VN" b="0" i="0">
              <a:solidFill>
                <a:srgbClr val="1B1B1B"/>
              </a:solidFill>
              <a:effectLst/>
              <a:latin typeface="Open Sans" panose="020B0606030504020204" pitchFamily="34" charset="0"/>
            </a:endParaRPr>
          </a:p>
          <a:p>
            <a:pPr algn="l">
              <a:buFont typeface="Arial" panose="020B0604020202020204" pitchFamily="34" charset="0"/>
              <a:buChar char="•"/>
            </a:pPr>
            <a:r>
              <a:rPr lang="vi-VN" b="1" i="0">
                <a:solidFill>
                  <a:srgbClr val="1B1B1B"/>
                </a:solidFill>
                <a:effectLst/>
                <a:latin typeface="Open Sans" panose="020B0606030504020204" pitchFamily="34" charset="0"/>
              </a:rPr>
              <a:t>exec()</a:t>
            </a:r>
            <a:r>
              <a:rPr lang="vi-VN" b="0" i="0">
                <a:solidFill>
                  <a:srgbClr val="1B1B1B"/>
                </a:solidFill>
                <a:effectLst/>
                <a:latin typeface="Open Sans" panose="020B0606030504020204" pitchFamily="34" charset="0"/>
              </a:rPr>
              <a:t>: Sử dụng để thực thi một chương trình khác từ tiến trình đang chạy.</a:t>
            </a:r>
            <a:endParaRPr lang="vi-VN" b="0" i="0">
              <a:solidFill>
                <a:srgbClr val="1B1B1B"/>
              </a:solidFill>
              <a:effectLst/>
              <a:latin typeface="Open Sans" panose="020B0606030504020204" pitchFamily="34" charset="0"/>
            </a:endParaRPr>
          </a:p>
          <a:p>
            <a:pPr algn="l">
              <a:buFont typeface="Arial" panose="020B0604020202020204" pitchFamily="34" charset="0"/>
              <a:buChar char="•"/>
            </a:pPr>
            <a:r>
              <a:rPr lang="vi-VN" b="1" i="0">
                <a:solidFill>
                  <a:srgbClr val="1B1B1B"/>
                </a:solidFill>
                <a:effectLst/>
                <a:latin typeface="Open Sans" panose="020B0606030504020204" pitchFamily="34" charset="0"/>
              </a:rPr>
              <a:t>exit()</a:t>
            </a:r>
            <a:r>
              <a:rPr lang="vi-VN" b="0" i="0">
                <a:solidFill>
                  <a:srgbClr val="1B1B1B"/>
                </a:solidFill>
                <a:effectLst/>
                <a:latin typeface="Open Sans" panose="020B0606030504020204" pitchFamily="34" charset="0"/>
              </a:rPr>
              <a:t>: Gửi trạng thái của kết thúc của tiến trình con tới tiến trình cha.</a:t>
            </a:r>
            <a:endParaRPr lang="vi-VN" b="0" i="0">
              <a:solidFill>
                <a:srgbClr val="1B1B1B"/>
              </a:solidFill>
              <a:effectLst/>
              <a:latin typeface="Open Sans" panose="020B0606030504020204" pitchFamily="34" charset="0"/>
            </a:endParaRPr>
          </a:p>
          <a:p>
            <a:pPr algn="l">
              <a:buFont typeface="Arial" panose="020B0604020202020204" pitchFamily="34" charset="0"/>
              <a:buChar char="•"/>
            </a:pPr>
            <a:r>
              <a:rPr lang="vi-VN" b="1" i="0">
                <a:solidFill>
                  <a:srgbClr val="1B1B1B"/>
                </a:solidFill>
                <a:effectLst/>
                <a:latin typeface="Open Sans" panose="020B0606030504020204" pitchFamily="34" charset="0"/>
              </a:rPr>
              <a:t>wait()</a:t>
            </a:r>
            <a:r>
              <a:rPr lang="vi-VN" b="0" i="0">
                <a:solidFill>
                  <a:srgbClr val="1B1B1B"/>
                </a:solidFill>
                <a:effectLst/>
                <a:latin typeface="Open Sans" panose="020B0606030504020204" pitchFamily="34" charset="0"/>
              </a:rPr>
              <a:t>: Tiến trình cha có thể thu được trạng thái kết thúc của tiến trình con thông qua gọi </a:t>
            </a:r>
            <a:r>
              <a:rPr lang="vi-VN" b="1" i="0">
                <a:solidFill>
                  <a:srgbClr val="1B1B1B"/>
                </a:solidFill>
                <a:effectLst/>
                <a:latin typeface="Open Sans" panose="020B0606030504020204" pitchFamily="34" charset="0"/>
              </a:rPr>
              <a:t>wait()</a:t>
            </a:r>
            <a:r>
              <a:rPr lang="vi-VN" b="0" i="0">
                <a:solidFill>
                  <a:srgbClr val="1B1B1B"/>
                </a:solidFill>
                <a:effectLst/>
                <a:latin typeface="Open Sans" panose="020B0606030504020204" pitchFamily="34" charset="0"/>
              </a:rPr>
              <a:t>.</a:t>
            </a:r>
            <a:r>
              <a:rPr lang="en-US" b="0" i="0">
                <a:solidFill>
                  <a:srgbClr val="1B1B1B"/>
                </a:solidFill>
                <a:effectLst/>
                <a:latin typeface="Open Sans" panose="020B0606030504020204" pitchFamily="34" charset="0"/>
              </a:rPr>
              <a:t>\</a:t>
            </a:r>
            <a:endParaRPr lang="en-US" b="0" i="0">
              <a:solidFill>
                <a:srgbClr val="1B1B1B"/>
              </a:solidFill>
              <a:effectLst/>
              <a:latin typeface="Open Sans" panose="020B0606030504020204" pitchFamily="34" charset="0"/>
            </a:endParaRPr>
          </a:p>
          <a:p>
            <a:pPr algn="l">
              <a:buFont typeface="Arial" panose="020B0604020202020204" pitchFamily="34" charset="0"/>
              <a:buChar char="•"/>
            </a:pPr>
            <a:endParaRPr lang="en-US" b="0" i="0">
              <a:solidFill>
                <a:srgbClr val="1B1B1B"/>
              </a:solidFill>
              <a:effectLst/>
              <a:latin typeface="Open Sans" panose="020B0606030504020204" pitchFamily="34" charset="0"/>
            </a:endParaRPr>
          </a:p>
          <a:p>
            <a:pPr algn="l">
              <a:buFont typeface="Arial" panose="020B0604020202020204" pitchFamily="34" charset="0"/>
              <a:buChar char="•"/>
            </a:pPr>
            <a:r>
              <a:rPr lang="vi-VN" b="0" i="0">
                <a:solidFill>
                  <a:srgbClr val="1B1B1B"/>
                </a:solidFill>
                <a:effectLst/>
                <a:latin typeface="Open Sans" panose="020B0606030504020204" pitchFamily="34" charset="0"/>
              </a:rPr>
              <a:t>Trong nhiều ứng dụng, một tiến trình cha cần biết được khi nào tiến trình con của nó thay đổi trạng thái (</a:t>
            </a:r>
            <a:r>
              <a:rPr lang="vi-VN" b="1" i="0">
                <a:solidFill>
                  <a:srgbClr val="1B1B1B"/>
                </a:solidFill>
                <a:effectLst/>
                <a:latin typeface="Open Sans" panose="020B0606030504020204" pitchFamily="34" charset="0"/>
              </a:rPr>
              <a:t>state</a:t>
            </a:r>
            <a:r>
              <a:rPr lang="vi-VN" b="0" i="0">
                <a:solidFill>
                  <a:srgbClr val="1B1B1B"/>
                </a:solidFill>
                <a:effectLst/>
                <a:latin typeface="Open Sans" panose="020B0606030504020204" pitchFamily="34" charset="0"/>
              </a:rPr>
              <a:t>) để giám sát và đưa ra quyết định thực hiện các hành vi tiếp theo. </a:t>
            </a:r>
            <a:br>
              <a:rPr lang="en-US" b="0" i="0">
                <a:solidFill>
                  <a:srgbClr val="1B1B1B"/>
                </a:solidFill>
                <a:effectLst/>
                <a:latin typeface="Open Sans" panose="020B0606030504020204" pitchFamily="34" charset="0"/>
              </a:rPr>
            </a:br>
            <a:r>
              <a:rPr lang="vi-VN" b="0" i="0">
                <a:solidFill>
                  <a:srgbClr val="1B1B1B"/>
                </a:solidFill>
                <a:effectLst/>
                <a:latin typeface="Open Sans" panose="020B0606030504020204" pitchFamily="34" charset="0"/>
              </a:rPr>
              <a:t>Điều này có thể thực hiện được thông qua việc sử dụng system call </a:t>
            </a:r>
            <a:r>
              <a:rPr lang="vi-VN" b="1" i="0">
                <a:solidFill>
                  <a:srgbClr val="1B1B1B"/>
                </a:solidFill>
                <a:effectLst/>
                <a:latin typeface="Open Sans" panose="020B0606030504020204" pitchFamily="34" charset="0"/>
              </a:rPr>
              <a:t>wait()</a:t>
            </a:r>
            <a:r>
              <a:rPr lang="vi-VN" b="0" i="0">
                <a:solidFill>
                  <a:srgbClr val="1B1B1B"/>
                </a:solidFill>
                <a:effectLst/>
                <a:latin typeface="Open Sans" panose="020B0606030504020204" pitchFamily="34" charset="0"/>
              </a:rPr>
              <a:t> và </a:t>
            </a:r>
            <a:r>
              <a:rPr lang="vi-VN" b="1" i="0">
                <a:solidFill>
                  <a:srgbClr val="1B1B1B"/>
                </a:solidFill>
                <a:effectLst/>
                <a:latin typeface="Open Sans" panose="020B0606030504020204" pitchFamily="34" charset="0"/>
              </a:rPr>
              <a:t>waitpid()</a:t>
            </a:r>
            <a:r>
              <a:rPr lang="vi-VN" b="0" i="0">
                <a:solidFill>
                  <a:srgbClr val="1B1B1B"/>
                </a:solidFill>
                <a:effectLst/>
                <a:latin typeface="Open Sans" panose="020B0606030504020204" pitchFamily="34" charset="0"/>
              </a:rPr>
              <a:t> .</a:t>
            </a:r>
            <a:endParaRPr lang="vi-VN" b="1" i="0">
              <a:solidFill>
                <a:srgbClr val="1B1B1B"/>
              </a:solidFill>
              <a:effectLst/>
              <a:latin typeface="Open Sans" panose="020B0606030504020204" pitchFamily="34" charset="0"/>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1B1B1B"/>
                </a:solidFill>
                <a:effectLst/>
                <a:latin typeface="Open Sans" panose="020B0606030504020204" pitchFamily="34" charset="0"/>
              </a:rPr>
              <a:t>Trong nhiều ứng dụng, một tiến trình cha cần biết được khi nào tiến trình con của nó thay đổi trạng thái (</a:t>
            </a:r>
            <a:r>
              <a:rPr lang="vi-VN" b="1" i="0">
                <a:solidFill>
                  <a:srgbClr val="1B1B1B"/>
                </a:solidFill>
                <a:effectLst/>
                <a:latin typeface="Open Sans" panose="020B0606030504020204" pitchFamily="34" charset="0"/>
              </a:rPr>
              <a:t>state</a:t>
            </a:r>
            <a:r>
              <a:rPr lang="vi-VN" b="0" i="0">
                <a:solidFill>
                  <a:srgbClr val="1B1B1B"/>
                </a:solidFill>
                <a:effectLst/>
                <a:latin typeface="Open Sans" panose="020B0606030504020204" pitchFamily="34" charset="0"/>
              </a:rPr>
              <a:t>) để giám sát và đưa ra quyết định thực hiện các hành vi tiếp theo.</a:t>
            </a:r>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Điều này có thể thực hiện được thông qua việc sử dụng system call </a:t>
            </a:r>
            <a:r>
              <a:rPr lang="vi-VN" b="1" i="0">
                <a:solidFill>
                  <a:srgbClr val="1B1B1B"/>
                </a:solidFill>
                <a:effectLst/>
                <a:latin typeface="Open Sans" panose="020B0606030504020204" pitchFamily="34" charset="0"/>
              </a:rPr>
              <a:t>wait()</a:t>
            </a:r>
            <a:r>
              <a:rPr lang="vi-VN" b="0" i="0">
                <a:solidFill>
                  <a:srgbClr val="1B1B1B"/>
                </a:solidFill>
                <a:effectLst/>
                <a:latin typeface="Open Sans" panose="020B0606030504020204" pitchFamily="34" charset="0"/>
              </a:rPr>
              <a:t> và </a:t>
            </a:r>
            <a:r>
              <a:rPr lang="vi-VN" b="1" i="0">
                <a:solidFill>
                  <a:srgbClr val="1B1B1B"/>
                </a:solidFill>
                <a:effectLst/>
                <a:latin typeface="Open Sans" panose="020B0606030504020204" pitchFamily="34" charset="0"/>
              </a:rPr>
              <a:t>waitpid()</a:t>
            </a:r>
            <a:r>
              <a:rPr lang="vi-VN" b="0" i="0">
                <a:solidFill>
                  <a:srgbClr val="1B1B1B"/>
                </a:solidFill>
                <a:effectLst/>
                <a:latin typeface="Open Sans" panose="020B0606030504020204" pitchFamily="34" charset="0"/>
              </a:rPr>
              <a:t> .</a:t>
            </a:r>
            <a:endParaRPr lang="en-US" b="0" i="0">
              <a:solidFill>
                <a:srgbClr val="1B1B1B"/>
              </a:solidFill>
              <a:effectLst/>
              <a:latin typeface="Open Sans" panose="020B0606030504020204" pitchFamily="34" charset="0"/>
            </a:endParaRPr>
          </a:p>
          <a:p>
            <a:endParaRPr lang="en-US" b="0" i="0">
              <a:solidFill>
                <a:srgbClr val="1B1B1B"/>
              </a:solidFill>
              <a:effectLst/>
              <a:latin typeface="Open Sans" panose="020B0606030504020204" pitchFamily="34" charset="0"/>
            </a:endParaRPr>
          </a:p>
          <a:p>
            <a:pPr algn="l">
              <a:buFont typeface="+mj-lt"/>
              <a:buAutoNum type="arabicPeriod"/>
            </a:pPr>
            <a:r>
              <a:rPr lang="vi-VN" b="0" i="0">
                <a:solidFill>
                  <a:srgbClr val="1B1B1B"/>
                </a:solidFill>
                <a:effectLst/>
                <a:latin typeface="Open Sans" panose="020B0606030504020204" pitchFamily="34" charset="0"/>
              </a:rPr>
              <a:t>Tại thời điểm wait() được gọi, nó sẽ block cho đến khi có một tiến trình con kết thúc. Nếu tồn tại một tiến trình con đã kết thúc trước thời điểm gọi wait(), nó sẽ return ngay lập tức.</a:t>
            </a:r>
            <a:endParaRPr lang="vi-VN" b="0" i="0">
              <a:solidFill>
                <a:srgbClr val="1B1B1B"/>
              </a:solidFill>
              <a:effectLst/>
              <a:latin typeface="Open Sans" panose="020B0606030504020204" pitchFamily="34" charset="0"/>
            </a:endParaRPr>
          </a:p>
          <a:p>
            <a:pPr algn="l">
              <a:buFont typeface="+mj-lt"/>
              <a:buAutoNum type="arabicPeriod"/>
            </a:pPr>
            <a:r>
              <a:rPr lang="vi-VN" b="0" i="0">
                <a:solidFill>
                  <a:srgbClr val="1B1B1B"/>
                </a:solidFill>
                <a:effectLst/>
                <a:latin typeface="Open Sans" panose="020B0606030504020204" pitchFamily="34" charset="0"/>
              </a:rPr>
              <a:t>Nếu status khác NULL, status sẽ trỏ tới một giá trị là một số nguyên, giá trị này là thông tin về trạng thái kết thúc của tiến trình.</a:t>
            </a:r>
            <a:endParaRPr lang="vi-VN" b="0" i="0">
              <a:solidFill>
                <a:srgbClr val="1B1B1B"/>
              </a:solidFill>
              <a:effectLst/>
              <a:latin typeface="Open Sans" panose="020B0606030504020204" pitchFamily="34" charset="0"/>
            </a:endParaRPr>
          </a:p>
          <a:p>
            <a:pPr algn="l">
              <a:buFont typeface="+mj-lt"/>
              <a:buAutoNum type="arabicPeriod"/>
            </a:pPr>
            <a:r>
              <a:rPr lang="vi-VN" b="0" i="0">
                <a:solidFill>
                  <a:srgbClr val="1B1B1B"/>
                </a:solidFill>
                <a:effectLst/>
                <a:latin typeface="Open Sans" panose="020B0606030504020204" pitchFamily="34" charset="0"/>
              </a:rPr>
              <a:t>Khi wait() kết thúc, nó sẽ trả về giá trị PID của tiến trình con hoặc trả về -1 nếu lỗi.</a:t>
            </a:r>
            <a:endParaRPr lang="vi-VN" b="0" i="0">
              <a:solidFill>
                <a:srgbClr val="1B1B1B"/>
              </a:solidFill>
              <a:effectLst/>
              <a:latin typeface="Open Sans" panose="020B0606030504020204" pitchFamily="34" charset="0"/>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1B1B1B"/>
                </a:solidFill>
                <a:effectLst/>
                <a:latin typeface="Open Sans" panose="020B0606030504020204" pitchFamily="34" charset="0"/>
              </a:rPr>
              <a:t>Mặc dù về mặt kỹ thuật, tiến trình con được init nhận làm "</a:t>
            </a:r>
            <a:r>
              <a:rPr lang="vi-VN" b="1" i="0">
                <a:solidFill>
                  <a:srgbClr val="1B1B1B"/>
                </a:solidFill>
                <a:effectLst/>
                <a:latin typeface="Open Sans" panose="020B0606030504020204" pitchFamily="34" charset="0"/>
              </a:rPr>
              <a:t>con nuôi</a:t>
            </a:r>
            <a:r>
              <a:rPr lang="vi-VN" b="0" i="0">
                <a:solidFill>
                  <a:srgbClr val="1B1B1B"/>
                </a:solidFill>
                <a:effectLst/>
                <a:latin typeface="Open Sans" panose="020B0606030504020204" pitchFamily="34" charset="0"/>
              </a:rPr>
              <a:t>" nhưng nó vẫn được gọi là tiến trình mồ côi vì tiến trình cha ban đầu tạo ra nó không còn tồn tại nữa</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378B660-CB7F-45AE-A6DF-7AAE94B332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378B660-CB7F-45AE-A6DF-7AAE94B332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378B660-CB7F-45AE-A6DF-7AAE94B332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378B660-CB7F-45AE-A6DF-7AAE94B332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F378B660-CB7F-45AE-A6DF-7AAE94B332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378B660-CB7F-45AE-A6DF-7AAE94B332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378B660-CB7F-45AE-A6DF-7AAE94B3329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378B660-CB7F-45AE-A6DF-7AAE94B3329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8B660-CB7F-45AE-A6DF-7AAE94B3329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378B660-CB7F-45AE-A6DF-7AAE94B332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378B660-CB7F-45AE-A6DF-7AAE94B332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8B660-CB7F-45AE-A6DF-7AAE94B3329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A2143-7ED4-4C07-8F8E-8588DCC8CA1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p:cNvSpPr>
            <a:spLocks noGrp="1" noRot="1" noChangeAspect="1" noMove="1" noResize="1" noEditPoints="1" noAdjustHandles="1" noChangeArrowheads="1" noChangeShapeType="1" noTextEdit="1"/>
          </p:cNvSpPr>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p:cNvSpPr>
            <a:spLocks noGrp="1" noRot="1" noChangeAspect="1" noMove="1" noResize="1" noEditPoints="1" noAdjustHandles="1" noChangeArrowheads="1" noChangeShapeType="1" noTextEdit="1"/>
          </p:cNvSpPr>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tx1"/>
                </a:solidFill>
                <a:latin typeface="Times New Roman" panose="02020603050405020304" pitchFamily="18" charset="0"/>
                <a:ea typeface="+mj-ea"/>
                <a:cs typeface="Times New Roman" panose="02020603050405020304" pitchFamily="18" charset="0"/>
              </a:rPr>
              <a:t>Process management</a:t>
            </a:r>
            <a:endParaRPr lang="en-US" sz="4800" b="1" kern="1200">
              <a:solidFill>
                <a:schemeClr val="tx1"/>
              </a:solidFill>
              <a:latin typeface="Times New Roman" panose="02020603050405020304" pitchFamily="18" charset="0"/>
              <a:ea typeface="+mj-ea"/>
              <a:cs typeface="Times New Roman" panose="02020603050405020304" pitchFamily="18" charset="0"/>
            </a:endParaRPr>
          </a:p>
        </p:txBody>
      </p:sp>
      <p:sp>
        <p:nvSpPr>
          <p:cNvPr id="32" name="Rectangle 31"/>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p:cNvSpPr>
            <a:spLocks noGrp="1" noRot="1" noChangeAspect="1" noMove="1" noResize="1" noEditPoints="1" noAdjustHandles="1" noChangeArrowheads="1" noChangeShapeType="1" noTextEdit="1"/>
          </p:cNvSpPr>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Káº¿t quáº£ hÃ¬nh áº£nh cho beaglebone black pin"/>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414356" y="1360226"/>
            <a:ext cx="6408836" cy="39862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i="0"/>
              <a:t>Tiến trình Zombie</a:t>
            </a:r>
            <a:endParaRPr lang="en-US" sz="3600" b="0"/>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594730" y="3250040"/>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3" name="Group 32"/>
          <p:cNvGrpSpPr/>
          <p:nvPr/>
        </p:nvGrpSpPr>
        <p:grpSpPr>
          <a:xfrm>
            <a:off x="5055472" y="2289476"/>
            <a:ext cx="4954424" cy="399031"/>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a:t>Zombie Process</a:t>
              </a:r>
              <a:endParaRPr lang="en-US" sz="2200" kern="1200"/>
            </a:p>
          </p:txBody>
        </p:sp>
      </p:grpSp>
      <p:sp>
        <p:nvSpPr>
          <p:cNvPr id="18" name="TextBox 17"/>
          <p:cNvSpPr txBox="1"/>
          <p:nvPr/>
        </p:nvSpPr>
        <p:spPr>
          <a:xfrm>
            <a:off x="200464" y="2527539"/>
            <a:ext cx="4855008"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en-US" sz="2000" b="0" i="0">
                <a:solidFill>
                  <a:srgbClr val="1B1B1B"/>
                </a:solidFill>
                <a:effectLst/>
                <a:latin typeface="Calibri (Body)"/>
              </a:rPr>
              <a:t>Tiến trình Zombie – xác sống.</a:t>
            </a:r>
            <a:endParaRPr lang="vi-VN" sz="2000" b="0" i="0">
              <a:solidFill>
                <a:srgbClr val="1B1B1B"/>
              </a:solidFill>
              <a:effectLst/>
              <a:latin typeface="Calibri (Body)"/>
            </a:endParaRPr>
          </a:p>
        </p:txBody>
      </p:sp>
      <p:sp>
        <p:nvSpPr>
          <p:cNvPr id="19" name="TextBox 18"/>
          <p:cNvSpPr txBox="1"/>
          <p:nvPr/>
        </p:nvSpPr>
        <p:spPr>
          <a:xfrm>
            <a:off x="5594730" y="5483849"/>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23" name="Group 22"/>
          <p:cNvGrpSpPr/>
          <p:nvPr/>
        </p:nvGrpSpPr>
        <p:grpSpPr>
          <a:xfrm>
            <a:off x="5055472" y="2839808"/>
            <a:ext cx="7043601" cy="3271060"/>
            <a:chOff x="31443" y="1419690"/>
            <a:chExt cx="6901271" cy="9144585"/>
          </a:xfrm>
        </p:grpSpPr>
        <p:sp>
          <p:nvSpPr>
            <p:cNvPr id="24" name="Rectangle 23"/>
            <p:cNvSpPr/>
            <p:nvPr/>
          </p:nvSpPr>
          <p:spPr>
            <a:xfrm>
              <a:off x="31443" y="1419690"/>
              <a:ext cx="6869069" cy="9144585"/>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5" name="TextBox 24"/>
            <p:cNvSpPr txBox="1"/>
            <p:nvPr/>
          </p:nvSpPr>
          <p:spPr>
            <a:xfrm>
              <a:off x="63646" y="1923605"/>
              <a:ext cx="6869068" cy="864067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342900" indent="-342900" algn="l">
                <a:buFont typeface="Arial" panose="020B0604020202020204" pitchFamily="34" charset="0"/>
                <a:buChar char="•"/>
              </a:pPr>
              <a:r>
                <a:rPr lang="en-US" sz="2000" b="0" i="0">
                  <a:solidFill>
                    <a:srgbClr val="1B1B1B"/>
                  </a:solidFill>
                  <a:effectLst/>
                  <a:latin typeface="Calibri (Body)"/>
                </a:rPr>
                <a:t>Nếu tiến trình con kết thúc trước tiến trình cha được tạo ra, nó không hoàn toàn được giải phóng khỏi hệ thống mà rơi vào trạng thái Zombie. </a:t>
              </a:r>
              <a:endParaRPr lang="en-US" sz="2000" b="0" i="0">
                <a:solidFill>
                  <a:srgbClr val="1B1B1B"/>
                </a:solidFill>
                <a:effectLst/>
                <a:latin typeface="Calibri (Body)"/>
              </a:endParaRPr>
            </a:p>
            <a:p>
              <a:pPr marL="342900" indent="-342900" algn="l">
                <a:buFont typeface="Arial" panose="020B0604020202020204" pitchFamily="34" charset="0"/>
                <a:buChar char="•"/>
              </a:pPr>
              <a:r>
                <a:rPr lang="en-US" sz="2000">
                  <a:solidFill>
                    <a:srgbClr val="1B1B1B"/>
                  </a:solidFill>
                  <a:latin typeface="Calibri (Body)"/>
                </a:rPr>
                <a:t>Lúc này tài nguyên dành cho tiến trình được giải phóng và chỉ giữ lại một số thông tin cơ bản như PID, trạng thái kết thúc tiến trình.</a:t>
              </a:r>
              <a:endParaRPr lang="en-US" sz="2000">
                <a:solidFill>
                  <a:srgbClr val="1B1B1B"/>
                </a:solidFill>
                <a:latin typeface="Calibri (Body)"/>
              </a:endParaRPr>
            </a:p>
            <a:p>
              <a:pPr marL="342900" indent="-342900" algn="l">
                <a:buFont typeface="Arial" panose="020B0604020202020204" pitchFamily="34" charset="0"/>
                <a:buChar char="•"/>
              </a:pPr>
              <a:r>
                <a:rPr lang="en-US" sz="2000" b="0" i="0">
                  <a:solidFill>
                    <a:srgbClr val="1B1B1B"/>
                  </a:solidFill>
                  <a:effectLst/>
                  <a:latin typeface="Calibri (Body)"/>
                </a:rPr>
                <a:t>Tiến trình bị xóa khỏi hệ thống khi tiến trình cha gọi wait() hoặc waitpid().</a:t>
              </a:r>
              <a:endParaRPr lang="en-US" sz="2000" b="0" i="0">
                <a:solidFill>
                  <a:srgbClr val="1B1B1B"/>
                </a:solidFill>
                <a:effectLst/>
                <a:latin typeface="Calibri (Body)"/>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Ngăn ngừa tiến trình Zombie</a:t>
            </a:r>
            <a:endParaRPr lang="en-US" sz="3600" b="1"/>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594730" y="3250040"/>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3" name="Group 32"/>
          <p:cNvGrpSpPr/>
          <p:nvPr/>
        </p:nvGrpSpPr>
        <p:grpSpPr>
          <a:xfrm>
            <a:off x="5055472" y="2262254"/>
            <a:ext cx="4954424" cy="410525"/>
            <a:chOff x="345025" y="1076263"/>
            <a:chExt cx="4830358" cy="668147"/>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45025" y="107626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a:t>Sử dụng wait()</a:t>
              </a:r>
              <a:endParaRPr lang="en-US" sz="2200" kern="1200"/>
            </a:p>
          </p:txBody>
        </p:sp>
      </p:grpSp>
      <p:sp>
        <p:nvSpPr>
          <p:cNvPr id="18" name="TextBox 17"/>
          <p:cNvSpPr txBox="1"/>
          <p:nvPr/>
        </p:nvSpPr>
        <p:spPr>
          <a:xfrm>
            <a:off x="200464" y="2527539"/>
            <a:ext cx="4855008"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vi-VN" sz="2000" b="0" i="0">
                <a:solidFill>
                  <a:srgbClr val="1B1B1B"/>
                </a:solidFill>
                <a:effectLst/>
                <a:latin typeface="Calibri (Body)"/>
              </a:rPr>
              <a:t>Có một bảng process ID (</a:t>
            </a:r>
            <a:r>
              <a:rPr lang="vi-VN" sz="2000" b="1" i="0">
                <a:solidFill>
                  <a:srgbClr val="1B1B1B"/>
                </a:solidFill>
                <a:effectLst/>
                <a:latin typeface="Calibri (Body)"/>
              </a:rPr>
              <a:t>PID</a:t>
            </a:r>
            <a:r>
              <a:rPr lang="vi-VN" sz="2000" b="0" i="0">
                <a:solidFill>
                  <a:srgbClr val="1B1B1B"/>
                </a:solidFill>
                <a:effectLst/>
                <a:latin typeface="Calibri (Body)"/>
              </a:rPr>
              <a:t>) cho mỗi hệ thống. Kích thước của bảng này là hữu hạn.</a:t>
            </a:r>
            <a:endParaRPr lang="en-US" sz="2000" b="0" i="0">
              <a:solidFill>
                <a:srgbClr val="1B1B1B"/>
              </a:solidFill>
              <a:effectLst/>
              <a:latin typeface="Calibri (Body)"/>
            </a:endParaRPr>
          </a:p>
          <a:p>
            <a:pPr algn="l"/>
            <a:endParaRPr lang="en-US" sz="2000" b="0" i="0">
              <a:solidFill>
                <a:srgbClr val="1B1B1B"/>
              </a:solidFill>
              <a:effectLst/>
              <a:latin typeface="Calibri (Body)"/>
            </a:endParaRPr>
          </a:p>
          <a:p>
            <a:pPr marL="342900" indent="-342900" algn="l">
              <a:buFont typeface="Arial" panose="020B0604020202020204" pitchFamily="34" charset="0"/>
              <a:buChar char="•"/>
            </a:pPr>
            <a:r>
              <a:rPr lang="vi-VN" sz="2000" b="0" i="0">
                <a:solidFill>
                  <a:srgbClr val="1B1B1B"/>
                </a:solidFill>
                <a:effectLst/>
                <a:latin typeface="Calibri (Body)"/>
              </a:rPr>
              <a:t>Nếu quá nhiều tiến trình zombie được tạo, thì bảng này sẽ đầy. Tức là hệ thống sẽ không thể tạo ra bất kỳ tiến trình mới nào, khi đó hệ thống sẽ đi đến trạng thái ngưng hoạt động. </a:t>
            </a:r>
            <a:endParaRPr lang="vi-VN" sz="2000" b="0" i="0">
              <a:solidFill>
                <a:srgbClr val="1B1B1B"/>
              </a:solidFill>
              <a:effectLst/>
              <a:latin typeface="Calibri (Body)"/>
            </a:endParaRPr>
          </a:p>
        </p:txBody>
      </p:sp>
      <p:sp>
        <p:nvSpPr>
          <p:cNvPr id="19" name="TextBox 18"/>
          <p:cNvSpPr txBox="1"/>
          <p:nvPr/>
        </p:nvSpPr>
        <p:spPr>
          <a:xfrm>
            <a:off x="5594730" y="5483849"/>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23" name="Group 22"/>
          <p:cNvGrpSpPr/>
          <p:nvPr/>
        </p:nvGrpSpPr>
        <p:grpSpPr>
          <a:xfrm>
            <a:off x="5055472" y="2757510"/>
            <a:ext cx="7032449" cy="985060"/>
            <a:chOff x="31443" y="1419690"/>
            <a:chExt cx="6901271" cy="9144585"/>
          </a:xfrm>
        </p:grpSpPr>
        <p:sp>
          <p:nvSpPr>
            <p:cNvPr id="24" name="Rectangle 23"/>
            <p:cNvSpPr/>
            <p:nvPr/>
          </p:nvSpPr>
          <p:spPr>
            <a:xfrm>
              <a:off x="31443" y="1419690"/>
              <a:ext cx="6869069" cy="9144585"/>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5" name="TextBox 24"/>
            <p:cNvSpPr txBox="1"/>
            <p:nvPr/>
          </p:nvSpPr>
          <p:spPr>
            <a:xfrm>
              <a:off x="63646" y="1923604"/>
              <a:ext cx="6869068" cy="864067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342900" indent="-342900" algn="l">
                <a:buFont typeface="Arial" panose="020B0604020202020204" pitchFamily="34" charset="0"/>
                <a:buChar char="•"/>
              </a:pPr>
              <a:r>
                <a:rPr lang="en-US" sz="2000">
                  <a:solidFill>
                    <a:srgbClr val="1B1B1B"/>
                  </a:solidFill>
                  <a:latin typeface="Calibri (Body)"/>
                </a:rPr>
                <a:t>Luôn</a:t>
              </a:r>
              <a:r>
                <a:rPr lang="en-US" sz="2000" b="0" i="0">
                  <a:solidFill>
                    <a:srgbClr val="1B1B1B"/>
                  </a:solidFill>
                  <a:effectLst/>
                  <a:latin typeface="Calibri (Body)"/>
                </a:rPr>
                <a:t> hiện gọi wait() ở tiến trình cha.</a:t>
              </a:r>
              <a:endParaRPr lang="en-US" sz="2000" b="0" i="0">
                <a:solidFill>
                  <a:srgbClr val="1B1B1B"/>
                </a:solidFill>
                <a:effectLst/>
                <a:latin typeface="Calibri (Body)"/>
              </a:endParaRPr>
            </a:p>
          </p:txBody>
        </p:sp>
      </p:grpSp>
      <p:grpSp>
        <p:nvGrpSpPr>
          <p:cNvPr id="21" name="Group 20"/>
          <p:cNvGrpSpPr/>
          <p:nvPr/>
        </p:nvGrpSpPr>
        <p:grpSpPr>
          <a:xfrm>
            <a:off x="5055472" y="4065136"/>
            <a:ext cx="4954424" cy="410525"/>
            <a:chOff x="345025" y="1076263"/>
            <a:chExt cx="4830358" cy="668147"/>
          </a:xfrm>
        </p:grpSpPr>
        <p:sp>
          <p:nvSpPr>
            <p:cNvPr id="22" name="Rectangle: Rounded Corners 21"/>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26" name="Rectangle: Rounded Corners 9"/>
            <p:cNvSpPr txBox="1"/>
            <p:nvPr/>
          </p:nvSpPr>
          <p:spPr>
            <a:xfrm>
              <a:off x="345025" y="107626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Sử dụng SIGCHLD</a:t>
              </a:r>
              <a:endParaRPr lang="en-US" sz="2200" kern="1200"/>
            </a:p>
          </p:txBody>
        </p:sp>
      </p:grpSp>
      <p:grpSp>
        <p:nvGrpSpPr>
          <p:cNvPr id="28" name="Group 27"/>
          <p:cNvGrpSpPr/>
          <p:nvPr/>
        </p:nvGrpSpPr>
        <p:grpSpPr>
          <a:xfrm>
            <a:off x="5055472" y="4560391"/>
            <a:ext cx="7032450" cy="1260545"/>
            <a:chOff x="31443" y="1419690"/>
            <a:chExt cx="6901271" cy="9144586"/>
          </a:xfrm>
        </p:grpSpPr>
        <p:sp>
          <p:nvSpPr>
            <p:cNvPr id="30" name="Rectangle 29"/>
            <p:cNvSpPr/>
            <p:nvPr/>
          </p:nvSpPr>
          <p:spPr>
            <a:xfrm>
              <a:off x="31443" y="1419690"/>
              <a:ext cx="6869069" cy="9144585"/>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2" name="TextBox 31"/>
            <p:cNvSpPr txBox="1"/>
            <p:nvPr/>
          </p:nvSpPr>
          <p:spPr>
            <a:xfrm>
              <a:off x="63646" y="1923605"/>
              <a:ext cx="6869068" cy="864067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342900" indent="-342900" algn="l">
                <a:buFont typeface="Arial" panose="020B0604020202020204" pitchFamily="34" charset="0"/>
                <a:buChar char="•"/>
              </a:pPr>
              <a:r>
                <a:rPr lang="vi-VN" sz="2000" b="0" i="0">
                  <a:solidFill>
                    <a:srgbClr val="1B1B1B"/>
                  </a:solidFill>
                  <a:effectLst/>
                  <a:latin typeface="Calibri (Body)"/>
                </a:rPr>
                <a:t>Khi tiến trình con kết thúc, một tín hiệu </a:t>
              </a:r>
              <a:r>
                <a:rPr lang="vi-VN" sz="2000" b="1" i="0">
                  <a:solidFill>
                    <a:srgbClr val="1B1B1B"/>
                  </a:solidFill>
                  <a:effectLst/>
                  <a:latin typeface="Calibri (Body)"/>
                </a:rPr>
                <a:t>SIGCHILD</a:t>
              </a:r>
              <a:r>
                <a:rPr lang="vi-VN" sz="2000" b="0" i="0">
                  <a:solidFill>
                    <a:srgbClr val="1B1B1B"/>
                  </a:solidFill>
                  <a:effectLst/>
                  <a:latin typeface="Calibri (Body)"/>
                </a:rPr>
                <a:t> sẽ được gửi tới tiến trình cha của nó.</a:t>
              </a:r>
              <a:r>
                <a:rPr lang="en-US" sz="2000" b="0" i="0">
                  <a:solidFill>
                    <a:srgbClr val="1B1B1B"/>
                  </a:solidFill>
                  <a:effectLst/>
                  <a:latin typeface="Calibri (Body)"/>
                </a:rPr>
                <a:t>.</a:t>
              </a:r>
              <a:endParaRPr lang="en-US" sz="2000" b="0" i="0">
                <a:solidFill>
                  <a:srgbClr val="1B1B1B"/>
                </a:solidFill>
                <a:effectLst/>
                <a:latin typeface="Calibri (Body)"/>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9" name="TextBox 8"/>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Bài Tập</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grpSp>
        <p:nvGrpSpPr>
          <p:cNvPr id="10" name="Group 9"/>
          <p:cNvGrpSpPr/>
          <p:nvPr/>
        </p:nvGrpSpPr>
        <p:grpSpPr>
          <a:xfrm>
            <a:off x="4616606" y="2219423"/>
            <a:ext cx="7408222" cy="1849609"/>
            <a:chOff x="0" y="1419687"/>
            <a:chExt cx="6900512" cy="4433125"/>
          </a:xfrm>
        </p:grpSpPr>
        <p:sp>
          <p:nvSpPr>
            <p:cNvPr id="11" name="Rectangle 10"/>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TextBox 11"/>
            <p:cNvSpPr txBox="1"/>
            <p:nvPr/>
          </p:nvSpPr>
          <p:spPr>
            <a:xfrm>
              <a:off x="1" y="1419687"/>
              <a:ext cx="6833424" cy="44331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b="0" kern="1200"/>
                <a:t>Từ kiến thức đã học, sử dụng SIGCHLD để ngăn ngừa việc hình thành zombie process.</a:t>
              </a:r>
              <a:endParaRPr lang="en-US" sz="2000" b="0" kern="1200"/>
            </a:p>
          </p:txBody>
        </p:sp>
      </p:grpSp>
      <p:grpSp>
        <p:nvGrpSpPr>
          <p:cNvPr id="13" name="Group 12"/>
          <p:cNvGrpSpPr/>
          <p:nvPr/>
        </p:nvGrpSpPr>
        <p:grpSpPr>
          <a:xfrm>
            <a:off x="4916165" y="1887392"/>
            <a:ext cx="1089047" cy="349072"/>
            <a:chOff x="345025" y="1094970"/>
            <a:chExt cx="4830358" cy="649440"/>
          </a:xfrm>
        </p:grpSpPr>
        <p:sp>
          <p:nvSpPr>
            <p:cNvPr id="14" name="Rectangle: Rounded Corners 1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15" name="Rectangle: Rounded Corners 9"/>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3</a:t>
              </a:r>
              <a:endParaRPr lang="en-US" sz="2200" kern="12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Summary</a:t>
            </a:r>
            <a:endParaRPr lang="en-US" sz="4000" b="1" kern="1200">
              <a:solidFill>
                <a:schemeClr val="tx1"/>
              </a:solidFill>
              <a:latin typeface="+mj-lt"/>
              <a:ea typeface="+mj-ea"/>
              <a:cs typeface="+mj-cs"/>
            </a:endParaRPr>
          </a:p>
        </p:txBody>
      </p:sp>
      <p:graphicFrame>
        <p:nvGraphicFramePr>
          <p:cNvPr id="10" name="TextBox 2"/>
          <p:cNvGraphicFramePr/>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Freeform: Shape 40"/>
          <p:cNvSpPr>
            <a:spLocks noGrp="1" noRot="1" noChangeAspect="1" noMove="1" noResize="1" noEditPoints="1" noAdjustHandles="1" noChangeArrowheads="1" noChangeShapeType="1" noTextEdit="1"/>
          </p:cNvSpPr>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Freeform: Shape 42"/>
          <p:cNvSpPr>
            <a:spLocks noGrp="1" noRot="1" noChangeAspect="1" noMove="1" noResize="1" noEditPoints="1" noAdjustHandles="1" noChangeArrowheads="1" noChangeShapeType="1" noTextEdit="1"/>
          </p:cNvSpPr>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Times New Roman" panose="02020603050405020304" pitchFamily="18" charset="0"/>
                <a:ea typeface="+mj-ea"/>
                <a:cs typeface="Times New Roman" panose="02020603050405020304" pitchFamily="18" charset="0"/>
              </a:rPr>
              <a:t>Agenda</a:t>
            </a:r>
            <a:endParaRPr lang="en-US" sz="4000" b="1" kern="1200">
              <a:solidFill>
                <a:schemeClr val="tx1"/>
              </a:solidFill>
              <a:latin typeface="Times New Roman" panose="02020603050405020304" pitchFamily="18" charset="0"/>
              <a:ea typeface="+mj-ea"/>
              <a:cs typeface="Times New Roman" panose="02020603050405020304" pitchFamily="18" charset="0"/>
            </a:endParaRPr>
          </a:p>
        </p:txBody>
      </p:sp>
      <p:sp>
        <p:nvSpPr>
          <p:cNvPr id="45" name="Rectangle 44"/>
          <p:cNvSpPr>
            <a:spLocks noGrp="1" noRot="1" noChangeAspect="1" noMove="1" noResize="1" noEditPoints="1" noAdjustHandles="1" noChangeArrowheads="1" noChangeShapeType="1" noTextEdit="1"/>
          </p:cNvSpPr>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aphicFrame>
        <p:nvGraphicFramePr>
          <p:cNvPr id="10" name="TextBox 14"/>
          <p:cNvGraphicFramePr/>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Bài toán quản lý tiến trình</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p:cNvSpPr txBox="1"/>
          <p:nvPr/>
        </p:nvSpPr>
        <p:spPr>
          <a:xfrm>
            <a:off x="200464" y="2527539"/>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vi-VN" sz="2000" b="0" i="0">
                <a:solidFill>
                  <a:srgbClr val="1B1B1B"/>
                </a:solidFill>
                <a:effectLst/>
                <a:latin typeface="Calibri (Body)"/>
              </a:rPr>
              <a:t>Một trong các triết lý về lập trình đó là "</a:t>
            </a:r>
            <a:r>
              <a:rPr lang="vi-VN" sz="2000" b="1" i="1">
                <a:solidFill>
                  <a:srgbClr val="1B1B1B"/>
                </a:solidFill>
                <a:effectLst/>
                <a:latin typeface="Calibri (Body)"/>
              </a:rPr>
              <a:t>do one thing and do it well</a:t>
            </a:r>
            <a:r>
              <a:rPr lang="vi-VN" sz="2000" b="0" i="0">
                <a:solidFill>
                  <a:srgbClr val="1B1B1B"/>
                </a:solidFill>
                <a:effectLst/>
                <a:latin typeface="Calibri (Body)"/>
              </a:rPr>
              <a:t>", làm một việc và làm tốt điều đó. </a:t>
            </a:r>
            <a:endParaRPr lang="en-US" sz="2000" b="0" i="0">
              <a:solidFill>
                <a:srgbClr val="1B1B1B"/>
              </a:solidFill>
              <a:effectLst/>
              <a:latin typeface="Calibri (Body)"/>
            </a:endParaRPr>
          </a:p>
          <a:p>
            <a:pPr marL="342900" indent="-228600">
              <a:lnSpc>
                <a:spcPct val="90000"/>
              </a:lnSpc>
              <a:spcAft>
                <a:spcPts val="600"/>
              </a:spcAft>
              <a:buFont typeface="Arial" panose="020B0604020202020204" pitchFamily="34" charset="0"/>
              <a:buChar char="•"/>
            </a:pPr>
            <a:r>
              <a:rPr lang="vi-VN" sz="2000" b="0" i="0">
                <a:solidFill>
                  <a:srgbClr val="1B1B1B"/>
                </a:solidFill>
                <a:effectLst/>
                <a:latin typeface="Calibri (Body)"/>
              </a:rPr>
              <a:t>Quản lý tiến trình về cơ bản được thực hiện bởi một vài system call, mỗi lệnh có một mục đích (đơn giản). Các lệnh này sau đó có thể được kết hợp để thực hiện các hành vi phức tạp hơn.</a:t>
            </a:r>
            <a:endParaRPr lang="en-US" sz="2000" b="1">
              <a:latin typeface="Calibri (Body)"/>
            </a:endParaRPr>
          </a:p>
        </p:txBody>
      </p:sp>
      <p:sp>
        <p:nvSpPr>
          <p:cNvPr id="19" name="TextBox 18"/>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pic>
        <p:nvPicPr>
          <p:cNvPr id="3" name="Picture 2"/>
          <p:cNvPicPr>
            <a:picLocks noChangeAspect="1"/>
          </p:cNvPicPr>
          <p:nvPr/>
        </p:nvPicPr>
        <p:blipFill>
          <a:blip r:embed="rId1"/>
          <a:stretch>
            <a:fillRect/>
          </a:stretch>
        </p:blipFill>
        <p:spPr>
          <a:xfrm>
            <a:off x="5921546" y="2285541"/>
            <a:ext cx="5858973" cy="39365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i="0"/>
              <a:t>System call wait()</a:t>
            </a:r>
            <a:endParaRPr lang="en-US" sz="3600" b="0"/>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594730" y="3250040"/>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3" name="Group 32"/>
          <p:cNvGrpSpPr/>
          <p:nvPr/>
        </p:nvGrpSpPr>
        <p:grpSpPr>
          <a:xfrm>
            <a:off x="4966262" y="1862885"/>
            <a:ext cx="4954424" cy="399031"/>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wait()</a:t>
              </a:r>
              <a:endParaRPr lang="en-US" sz="2200" kern="1200"/>
            </a:p>
          </p:txBody>
        </p:sp>
      </p:grpSp>
      <p:sp>
        <p:nvSpPr>
          <p:cNvPr id="18" name="TextBox 17"/>
          <p:cNvSpPr txBox="1"/>
          <p:nvPr/>
        </p:nvSpPr>
        <p:spPr>
          <a:xfrm>
            <a:off x="200464" y="2527539"/>
            <a:ext cx="4855008"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vi-VN" sz="2000" b="0" i="0">
                <a:solidFill>
                  <a:srgbClr val="1B1B1B"/>
                </a:solidFill>
                <a:effectLst/>
                <a:latin typeface="Calibri (Body)"/>
              </a:rPr>
              <a:t>System call wait() được sử dụng thể theo dõi trạng thái kết thúc của </a:t>
            </a:r>
            <a:r>
              <a:rPr lang="vi-VN" sz="2000" b="1" i="1">
                <a:solidFill>
                  <a:srgbClr val="1B1B1B"/>
                </a:solidFill>
                <a:effectLst/>
                <a:latin typeface="Calibri (Body)"/>
              </a:rPr>
              <a:t>một trong các tiến trình con mà tiến trình cha tạo ra</a:t>
            </a:r>
            <a:r>
              <a:rPr lang="vi-VN" sz="2000" b="0" i="0">
                <a:solidFill>
                  <a:srgbClr val="1B1B1B"/>
                </a:solidFill>
                <a:effectLst/>
                <a:latin typeface="Calibri (Body)"/>
              </a:rPr>
              <a:t>.</a:t>
            </a:r>
            <a:endParaRPr lang="en-US" sz="2000" b="0" i="0">
              <a:solidFill>
                <a:srgbClr val="1B1B1B"/>
              </a:solidFill>
              <a:effectLst/>
              <a:latin typeface="Calibri (Body)"/>
            </a:endParaRPr>
          </a:p>
          <a:p>
            <a:pPr algn="l"/>
            <a:r>
              <a:rPr lang="vi-VN" sz="2000" b="0" i="0">
                <a:solidFill>
                  <a:srgbClr val="1B1B1B"/>
                </a:solidFill>
                <a:effectLst/>
                <a:latin typeface="Calibri (Body)"/>
              </a:rPr>
              <a:t> </a:t>
            </a:r>
            <a:endParaRPr lang="en-US" sz="2000" b="0" i="0">
              <a:solidFill>
                <a:srgbClr val="1B1B1B"/>
              </a:solidFill>
              <a:effectLst/>
              <a:latin typeface="Calibri (Body)"/>
            </a:endParaRPr>
          </a:p>
        </p:txBody>
      </p:sp>
      <p:sp>
        <p:nvSpPr>
          <p:cNvPr id="19" name="TextBox 18"/>
          <p:cNvSpPr txBox="1"/>
          <p:nvPr/>
        </p:nvSpPr>
        <p:spPr>
          <a:xfrm>
            <a:off x="5594730" y="5483849"/>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pic>
        <p:nvPicPr>
          <p:cNvPr id="3" name="Picture 2"/>
          <p:cNvPicPr>
            <a:picLocks noChangeAspect="1"/>
          </p:cNvPicPr>
          <p:nvPr/>
        </p:nvPicPr>
        <p:blipFill>
          <a:blip r:embed="rId1"/>
          <a:stretch>
            <a:fillRect/>
          </a:stretch>
        </p:blipFill>
        <p:spPr>
          <a:xfrm>
            <a:off x="4998780" y="2303829"/>
            <a:ext cx="7100294" cy="27931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i="0"/>
              <a:t>System call wait()</a:t>
            </a:r>
            <a:endParaRPr lang="en-US" sz="3600" b="0"/>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594730" y="3250040"/>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p:cNvSpPr txBox="1"/>
          <p:nvPr/>
        </p:nvSpPr>
        <p:spPr>
          <a:xfrm>
            <a:off x="200464" y="2527539"/>
            <a:ext cx="4855008" cy="3492868"/>
          </a:xfrm>
          <a:prstGeom prst="rect">
            <a:avLst/>
          </a:prstGeom>
        </p:spPr>
        <p:txBody>
          <a:bodyPr vert="horz" lIns="91440" tIns="45720" rIns="91440" bIns="45720" rtlCol="0">
            <a:noAutofit/>
          </a:bodyPr>
          <a:lstStyle/>
          <a:p>
            <a:pPr marL="342900" indent="-342900" algn="l">
              <a:buFont typeface="Arial" panose="020B0604020202020204" pitchFamily="34" charset="0"/>
              <a:buChar char="•"/>
            </a:pPr>
            <a:r>
              <a:rPr lang="vi-VN" sz="1900" b="0" i="0">
                <a:solidFill>
                  <a:srgbClr val="1B1B1B"/>
                </a:solidFill>
                <a:effectLst/>
                <a:latin typeface="Calibri (Body)"/>
              </a:rPr>
              <a:t>Tại thời điểm wait() được gọi, nó sẽ block cho đến khi có một tiến trình con kết thúc</a:t>
            </a:r>
            <a:r>
              <a:rPr lang="en-US" sz="1900" b="0" i="0">
                <a:solidFill>
                  <a:srgbClr val="1B1B1B"/>
                </a:solidFill>
                <a:effectLst/>
                <a:latin typeface="Calibri (Body)"/>
              </a:rPr>
              <a:t> hoặc thay đổi trạng thái</a:t>
            </a:r>
            <a:r>
              <a:rPr lang="vi-VN" sz="1900" b="0" i="0">
                <a:solidFill>
                  <a:srgbClr val="1B1B1B"/>
                </a:solidFill>
                <a:effectLst/>
                <a:latin typeface="Calibri (Body)"/>
              </a:rPr>
              <a:t>. Nếu tồn tại một tiến trình con đã kết thúc trước thời điểm gọi wait(), nó sẽ return ngay lập tức.</a:t>
            </a:r>
            <a:endParaRPr lang="en-US" sz="1900" b="0" i="0">
              <a:solidFill>
                <a:srgbClr val="1B1B1B"/>
              </a:solidFill>
              <a:effectLst/>
              <a:latin typeface="Calibri (Body)"/>
            </a:endParaRPr>
          </a:p>
          <a:p>
            <a:pPr marL="342900" indent="-342900" algn="l">
              <a:buFont typeface="Arial" panose="020B0604020202020204" pitchFamily="34" charset="0"/>
              <a:buChar char="•"/>
            </a:pPr>
            <a:endParaRPr lang="en-US" sz="1900" b="0" i="0">
              <a:solidFill>
                <a:srgbClr val="1B1B1B"/>
              </a:solidFill>
              <a:effectLst/>
              <a:latin typeface="Calibri (Body)"/>
            </a:endParaRPr>
          </a:p>
          <a:p>
            <a:pPr marL="342900" indent="-342900">
              <a:buFont typeface="Arial" panose="020B0604020202020204" pitchFamily="34" charset="0"/>
              <a:buChar char="•"/>
            </a:pPr>
            <a:r>
              <a:rPr lang="vi-VN" sz="1900" b="0" i="0">
                <a:solidFill>
                  <a:srgbClr val="1B1B1B"/>
                </a:solidFill>
                <a:effectLst/>
                <a:latin typeface="Calibri (Body)"/>
              </a:rPr>
              <a:t>Nếu status khác </a:t>
            </a:r>
            <a:r>
              <a:rPr lang="en-US" sz="1900" b="0" i="0">
                <a:solidFill>
                  <a:srgbClr val="1B1B1B"/>
                </a:solidFill>
                <a:effectLst/>
                <a:latin typeface="Calibri (Body)"/>
              </a:rPr>
              <a:t>-1</a:t>
            </a:r>
            <a:r>
              <a:rPr lang="vi-VN" sz="1900" b="0" i="0">
                <a:solidFill>
                  <a:srgbClr val="1B1B1B"/>
                </a:solidFill>
                <a:effectLst/>
                <a:latin typeface="Calibri (Body)"/>
              </a:rPr>
              <a:t>, status sẽ trỏ tới một giá trị là một số nguyên, giá trị này là thông tin về trạng thái kết thúc của tiến trình.</a:t>
            </a:r>
            <a:endParaRPr lang="en-US" sz="1900" b="0" i="0">
              <a:solidFill>
                <a:srgbClr val="1B1B1B"/>
              </a:solidFill>
              <a:effectLst/>
              <a:latin typeface="Calibri (Body)"/>
            </a:endParaRPr>
          </a:p>
          <a:p>
            <a:pPr marL="342900" indent="-342900">
              <a:buFont typeface="Arial" panose="020B0604020202020204" pitchFamily="34" charset="0"/>
              <a:buChar char="•"/>
            </a:pPr>
            <a:endParaRPr lang="en-US" sz="1900" b="0" i="0">
              <a:solidFill>
                <a:srgbClr val="1B1B1B"/>
              </a:solidFill>
              <a:effectLst/>
              <a:latin typeface="Calibri (Body)"/>
            </a:endParaRPr>
          </a:p>
          <a:p>
            <a:pPr marL="342900" indent="-342900">
              <a:buFont typeface="Arial" panose="020B0604020202020204" pitchFamily="34" charset="0"/>
              <a:buChar char="•"/>
            </a:pPr>
            <a:r>
              <a:rPr lang="vi-VN" sz="1900" b="0" i="0">
                <a:solidFill>
                  <a:srgbClr val="1B1B1B"/>
                </a:solidFill>
                <a:effectLst/>
                <a:latin typeface="Calibri (Body)"/>
              </a:rPr>
              <a:t>Khi wait() kết thúc, nó sẽ trả về giá trị PID của tiến trình con hoặc trả về -1 nếu lỗi.</a:t>
            </a:r>
            <a:endParaRPr lang="vi-VN" sz="1900" b="0" i="0">
              <a:solidFill>
                <a:srgbClr val="1B1B1B"/>
              </a:solidFill>
              <a:effectLst/>
              <a:latin typeface="Calibri (Body)"/>
            </a:endParaRPr>
          </a:p>
          <a:p>
            <a:endParaRPr lang="en-US" sz="1900" b="0" i="0">
              <a:solidFill>
                <a:srgbClr val="1B1B1B"/>
              </a:solidFill>
              <a:effectLst/>
              <a:latin typeface="Calibri (Body)"/>
            </a:endParaRPr>
          </a:p>
          <a:p>
            <a:endParaRPr lang="vi-VN" sz="1900" b="0" i="0">
              <a:solidFill>
                <a:srgbClr val="1B1B1B"/>
              </a:solidFill>
              <a:effectLst/>
              <a:latin typeface="Calibri (Body)"/>
            </a:endParaRPr>
          </a:p>
          <a:p>
            <a:pPr algn="l"/>
            <a:endParaRPr lang="vi-VN" sz="1900" b="0" i="0">
              <a:solidFill>
                <a:srgbClr val="1B1B1B"/>
              </a:solidFill>
              <a:effectLst/>
              <a:latin typeface="Calibri (Body)"/>
            </a:endParaRPr>
          </a:p>
          <a:p>
            <a:pPr algn="l"/>
            <a:r>
              <a:rPr lang="vi-VN" sz="1900" b="0" i="0">
                <a:solidFill>
                  <a:srgbClr val="1B1B1B"/>
                </a:solidFill>
                <a:effectLst/>
                <a:latin typeface="Calibri (Body)"/>
              </a:rPr>
              <a:t> </a:t>
            </a:r>
            <a:endParaRPr lang="en-US" sz="1900" b="0" i="0">
              <a:solidFill>
                <a:srgbClr val="1B1B1B"/>
              </a:solidFill>
              <a:effectLst/>
              <a:latin typeface="Calibri (Body)"/>
            </a:endParaRPr>
          </a:p>
        </p:txBody>
      </p:sp>
      <p:sp>
        <p:nvSpPr>
          <p:cNvPr id="19" name="TextBox 18"/>
          <p:cNvSpPr txBox="1"/>
          <p:nvPr/>
        </p:nvSpPr>
        <p:spPr>
          <a:xfrm>
            <a:off x="5594730" y="5483849"/>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15" name="Group 14"/>
          <p:cNvGrpSpPr/>
          <p:nvPr/>
        </p:nvGrpSpPr>
        <p:grpSpPr>
          <a:xfrm>
            <a:off x="5055472" y="2303829"/>
            <a:ext cx="7010735" cy="3070338"/>
            <a:chOff x="31443" y="1419690"/>
            <a:chExt cx="6869069" cy="9144585"/>
          </a:xfrm>
        </p:grpSpPr>
        <p:sp>
          <p:nvSpPr>
            <p:cNvPr id="16" name="Rectangle 15"/>
            <p:cNvSpPr/>
            <p:nvPr/>
          </p:nvSpPr>
          <p:spPr>
            <a:xfrm>
              <a:off x="31443" y="1419690"/>
              <a:ext cx="6869069" cy="9144585"/>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0" name="TextBox 19"/>
            <p:cNvSpPr txBox="1"/>
            <p:nvPr/>
          </p:nvSpPr>
          <p:spPr>
            <a:xfrm>
              <a:off x="31444" y="1923605"/>
              <a:ext cx="6869068" cy="864067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algn="l">
                <a:buFont typeface="Arial" panose="020B0604020202020204" pitchFamily="34" charset="0"/>
                <a:buChar char="•"/>
              </a:pPr>
              <a:r>
                <a:rPr lang="en-US" sz="2200" b="1">
                  <a:solidFill>
                    <a:srgbClr val="1B1B1B"/>
                  </a:solidFill>
                  <a:latin typeface="Calibri (Body)"/>
                </a:rPr>
                <a:t> Trạng thái của tiến trình: </a:t>
              </a:r>
              <a:endParaRPr lang="en-US" sz="2200" b="1" i="0">
                <a:solidFill>
                  <a:srgbClr val="1B1B1B"/>
                </a:solidFill>
                <a:effectLst/>
                <a:latin typeface="Calibri (Body)"/>
              </a:endParaRPr>
            </a:p>
            <a:p>
              <a:pPr marL="800100" lvl="1" indent="-342900">
                <a:buFont typeface="Courier New" panose="02070309020205020404" pitchFamily="49" charset="0"/>
                <a:buChar char="o"/>
              </a:pPr>
              <a:r>
                <a:rPr lang="en-US" sz="2200" b="1" i="0">
                  <a:solidFill>
                    <a:srgbClr val="1B1B1B"/>
                  </a:solidFill>
                  <a:effectLst/>
                  <a:latin typeface="Calibri (Body)"/>
                </a:rPr>
                <a:t>S</a:t>
              </a:r>
              <a:r>
                <a:rPr lang="en-US" sz="2200" b="0" i="0">
                  <a:solidFill>
                    <a:srgbClr val="1B1B1B"/>
                  </a:solidFill>
                  <a:effectLst/>
                  <a:latin typeface="Calibri (Body)"/>
                </a:rPr>
                <a:t> : sleeping</a:t>
              </a:r>
              <a:endParaRPr lang="en-US" sz="2200" b="0" i="0">
                <a:solidFill>
                  <a:srgbClr val="1B1B1B"/>
                </a:solidFill>
                <a:effectLst/>
                <a:latin typeface="Calibri (Body)"/>
              </a:endParaRPr>
            </a:p>
            <a:p>
              <a:pPr marL="800100" lvl="1" indent="-342900">
                <a:buFont typeface="Courier New" panose="02070309020205020404" pitchFamily="49" charset="0"/>
                <a:buChar char="o"/>
              </a:pPr>
              <a:r>
                <a:rPr lang="en-US" sz="2200" b="1" i="0">
                  <a:solidFill>
                    <a:srgbClr val="1B1B1B"/>
                  </a:solidFill>
                  <a:effectLst/>
                  <a:latin typeface="Calibri (Body)"/>
                </a:rPr>
                <a:t>R</a:t>
              </a:r>
              <a:r>
                <a:rPr lang="en-US" sz="2200" b="0" i="0">
                  <a:solidFill>
                    <a:srgbClr val="1B1B1B"/>
                  </a:solidFill>
                  <a:effectLst/>
                  <a:latin typeface="Calibri (Body)"/>
                </a:rPr>
                <a:t> : running</a:t>
              </a:r>
              <a:endParaRPr lang="en-US" sz="2200" b="0" i="0">
                <a:solidFill>
                  <a:srgbClr val="1B1B1B"/>
                </a:solidFill>
                <a:effectLst/>
                <a:latin typeface="Calibri (Body)"/>
              </a:endParaRPr>
            </a:p>
            <a:p>
              <a:pPr marL="800100" lvl="1" indent="-342900">
                <a:buFont typeface="Courier New" panose="02070309020205020404" pitchFamily="49" charset="0"/>
                <a:buChar char="o"/>
              </a:pPr>
              <a:r>
                <a:rPr lang="en-US" sz="2200" b="1" i="0">
                  <a:solidFill>
                    <a:srgbClr val="1B1B1B"/>
                  </a:solidFill>
                  <a:effectLst/>
                  <a:latin typeface="Calibri (Body)"/>
                </a:rPr>
                <a:t>W</a:t>
              </a:r>
              <a:r>
                <a:rPr lang="en-US" sz="2200" b="0" i="0">
                  <a:solidFill>
                    <a:srgbClr val="1B1B1B"/>
                  </a:solidFill>
                  <a:effectLst/>
                  <a:latin typeface="Calibri (Body)"/>
                </a:rPr>
                <a:t> : waiting</a:t>
              </a:r>
              <a:endParaRPr lang="en-US" sz="2200" b="0" i="0">
                <a:solidFill>
                  <a:srgbClr val="1B1B1B"/>
                </a:solidFill>
                <a:effectLst/>
                <a:latin typeface="Calibri (Body)"/>
              </a:endParaRPr>
            </a:p>
            <a:p>
              <a:pPr marL="800100" lvl="1" indent="-342900">
                <a:buFont typeface="Courier New" panose="02070309020205020404" pitchFamily="49" charset="0"/>
                <a:buChar char="o"/>
              </a:pPr>
              <a:r>
                <a:rPr lang="en-US" sz="2200" b="1" i="0">
                  <a:solidFill>
                    <a:srgbClr val="1B1B1B"/>
                  </a:solidFill>
                  <a:effectLst/>
                  <a:latin typeface="Calibri (Body)"/>
                </a:rPr>
                <a:t>T</a:t>
              </a:r>
              <a:r>
                <a:rPr lang="en-US" sz="2200" b="0" i="0">
                  <a:solidFill>
                    <a:srgbClr val="1B1B1B"/>
                  </a:solidFill>
                  <a:effectLst/>
                  <a:latin typeface="Calibri (Body)"/>
                </a:rPr>
                <a:t> : suspended</a:t>
              </a:r>
              <a:endParaRPr lang="en-US" sz="2200" b="0" i="0">
                <a:solidFill>
                  <a:srgbClr val="1B1B1B"/>
                </a:solidFill>
                <a:effectLst/>
                <a:latin typeface="Calibri (Body)"/>
              </a:endParaRPr>
            </a:p>
            <a:p>
              <a:pPr marL="800100" lvl="1" indent="-342900">
                <a:buFont typeface="Courier New" panose="02070309020205020404" pitchFamily="49" charset="0"/>
                <a:buChar char="o"/>
              </a:pPr>
              <a:r>
                <a:rPr lang="en-US" sz="2200" b="1" i="0">
                  <a:solidFill>
                    <a:srgbClr val="1B1B1B"/>
                  </a:solidFill>
                  <a:effectLst/>
                  <a:latin typeface="Calibri (Body)"/>
                </a:rPr>
                <a:t>Z</a:t>
              </a:r>
              <a:r>
                <a:rPr lang="en-US" sz="2200" b="0" i="0">
                  <a:solidFill>
                    <a:srgbClr val="1B1B1B"/>
                  </a:solidFill>
                  <a:effectLst/>
                  <a:latin typeface="Calibri (Body)"/>
                </a:rPr>
                <a:t> : zombie (defunct)</a:t>
              </a:r>
              <a:endParaRPr lang="en-US" sz="2200" b="0" i="0">
                <a:solidFill>
                  <a:srgbClr val="1B1B1B"/>
                </a:solidFill>
                <a:effectLst/>
                <a:latin typeface="Calibri (Bod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i="0"/>
              <a:t>System call waitpid()</a:t>
            </a:r>
            <a:endParaRPr lang="en-US" sz="3600" b="0"/>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594730" y="3250040"/>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3" name="Group 32"/>
          <p:cNvGrpSpPr/>
          <p:nvPr/>
        </p:nvGrpSpPr>
        <p:grpSpPr>
          <a:xfrm>
            <a:off x="4972890" y="1825487"/>
            <a:ext cx="4954424" cy="399031"/>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waitpid()</a:t>
              </a:r>
              <a:endParaRPr lang="en-US" sz="2200" kern="1200"/>
            </a:p>
          </p:txBody>
        </p:sp>
      </p:grpSp>
      <p:sp>
        <p:nvSpPr>
          <p:cNvPr id="18" name="TextBox 17"/>
          <p:cNvSpPr txBox="1"/>
          <p:nvPr/>
        </p:nvSpPr>
        <p:spPr>
          <a:xfrm>
            <a:off x="200464" y="2527539"/>
            <a:ext cx="4855008"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vi-VN" sz="2000" b="0" i="0">
                <a:solidFill>
                  <a:srgbClr val="1B1B1B"/>
                </a:solidFill>
                <a:effectLst/>
                <a:latin typeface="Calibri (Body)"/>
              </a:rPr>
              <a:t>System call wait() tồn tại một số hạn chế:</a:t>
            </a:r>
            <a:endParaRPr lang="en-US" sz="2000" b="0" i="0">
              <a:solidFill>
                <a:srgbClr val="1B1B1B"/>
              </a:solidFill>
              <a:effectLst/>
              <a:latin typeface="Calibri (Body)"/>
            </a:endParaRPr>
          </a:p>
          <a:p>
            <a:pPr marL="800100" lvl="1" indent="-342900">
              <a:buFont typeface="Courier New" panose="02070309020205020404" pitchFamily="49" charset="0"/>
              <a:buChar char="o"/>
            </a:pPr>
            <a:r>
              <a:rPr lang="vi-VN" sz="2000" b="0" i="0">
                <a:solidFill>
                  <a:srgbClr val="1B1B1B"/>
                </a:solidFill>
                <a:effectLst/>
                <a:latin typeface="Calibri (Body)"/>
              </a:rPr>
              <a:t>Nếu tiến trình cha tạo ra nhiều tiến trình con (</a:t>
            </a:r>
            <a:r>
              <a:rPr lang="vi-VN" sz="2000" b="1" i="0">
                <a:solidFill>
                  <a:srgbClr val="1B1B1B"/>
                </a:solidFill>
                <a:effectLst/>
                <a:latin typeface="Calibri (Body)"/>
              </a:rPr>
              <a:t>mutliple children</a:t>
            </a:r>
            <a:r>
              <a:rPr lang="vi-VN" sz="2000" b="0" i="0">
                <a:solidFill>
                  <a:srgbClr val="1B1B1B"/>
                </a:solidFill>
                <a:effectLst/>
                <a:latin typeface="Calibri (Body)"/>
              </a:rPr>
              <a:t>), nó không thể dùng wait() để theo dõi </a:t>
            </a:r>
            <a:r>
              <a:rPr lang="vi-VN" sz="2000" b="1" i="0">
                <a:solidFill>
                  <a:srgbClr val="1B1B1B"/>
                </a:solidFill>
                <a:effectLst/>
                <a:latin typeface="Calibri (Body)"/>
              </a:rPr>
              <a:t>một tiến trình con cụ thể</a:t>
            </a:r>
            <a:r>
              <a:rPr lang="vi-VN" sz="2000" b="0" i="0">
                <a:solidFill>
                  <a:srgbClr val="1B1B1B"/>
                </a:solidFill>
                <a:effectLst/>
                <a:latin typeface="Calibri (Body)"/>
              </a:rPr>
              <a:t>.</a:t>
            </a:r>
            <a:endParaRPr lang="vi-VN" sz="2000" b="0" i="0">
              <a:solidFill>
                <a:srgbClr val="1B1B1B"/>
              </a:solidFill>
              <a:effectLst/>
              <a:latin typeface="Calibri (Body)"/>
            </a:endParaRPr>
          </a:p>
          <a:p>
            <a:pPr marL="342900" indent="-342900" algn="l">
              <a:buFont typeface="Arial" panose="020B0604020202020204" pitchFamily="34" charset="0"/>
              <a:buChar char="•"/>
            </a:pPr>
            <a:endParaRPr lang="en-US" sz="2000" b="0" i="0">
              <a:solidFill>
                <a:srgbClr val="1B1B1B"/>
              </a:solidFill>
              <a:effectLst/>
              <a:latin typeface="Calibri (Body)"/>
            </a:endParaRPr>
          </a:p>
          <a:p>
            <a:pPr marL="342900" indent="-342900" algn="l">
              <a:buFont typeface="Arial" panose="020B0604020202020204" pitchFamily="34" charset="0"/>
              <a:buChar char="•"/>
            </a:pPr>
            <a:r>
              <a:rPr lang="vi-VN" sz="2000" b="1" i="0">
                <a:solidFill>
                  <a:srgbClr val="1B1B1B"/>
                </a:solidFill>
                <a:effectLst/>
                <a:latin typeface="Calibri (Body)"/>
              </a:rPr>
              <a:t>waitpid()</a:t>
            </a:r>
            <a:r>
              <a:rPr lang="vi-VN" sz="2000" b="0" i="0">
                <a:solidFill>
                  <a:srgbClr val="1B1B1B"/>
                </a:solidFill>
                <a:effectLst/>
                <a:latin typeface="Calibri (Body)"/>
              </a:rPr>
              <a:t> được sinh ra để giải quyết vấn đề này</a:t>
            </a:r>
            <a:r>
              <a:rPr lang="en-US" sz="2000" b="1" i="0">
                <a:solidFill>
                  <a:srgbClr val="1B1B1B"/>
                </a:solidFill>
                <a:effectLst/>
                <a:latin typeface="Calibri (Body)"/>
              </a:rPr>
              <a:t>.</a:t>
            </a:r>
            <a:endParaRPr lang="vi-VN" sz="2000" b="0" i="0">
              <a:solidFill>
                <a:srgbClr val="1B1B1B"/>
              </a:solidFill>
              <a:effectLst/>
              <a:latin typeface="Calibri (Body)"/>
            </a:endParaRPr>
          </a:p>
        </p:txBody>
      </p:sp>
      <p:sp>
        <p:nvSpPr>
          <p:cNvPr id="19" name="TextBox 18"/>
          <p:cNvSpPr txBox="1"/>
          <p:nvPr/>
        </p:nvSpPr>
        <p:spPr>
          <a:xfrm>
            <a:off x="5594730" y="5483849"/>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pic>
        <p:nvPicPr>
          <p:cNvPr id="3" name="Picture 2"/>
          <p:cNvPicPr>
            <a:picLocks noChangeAspect="1"/>
          </p:cNvPicPr>
          <p:nvPr/>
        </p:nvPicPr>
        <p:blipFill>
          <a:blip r:embed="rId1"/>
          <a:stretch>
            <a:fillRect/>
          </a:stretch>
        </p:blipFill>
        <p:spPr>
          <a:xfrm>
            <a:off x="4972890" y="2285540"/>
            <a:ext cx="7137334" cy="379588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9" name="TextBox 8"/>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Bài Tập</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grpSp>
        <p:nvGrpSpPr>
          <p:cNvPr id="10" name="Group 9"/>
          <p:cNvGrpSpPr/>
          <p:nvPr/>
        </p:nvGrpSpPr>
        <p:grpSpPr>
          <a:xfrm>
            <a:off x="4661211" y="1766250"/>
            <a:ext cx="7408222" cy="1849609"/>
            <a:chOff x="0" y="1419687"/>
            <a:chExt cx="6900512" cy="4433125"/>
          </a:xfrm>
        </p:grpSpPr>
        <p:sp>
          <p:nvSpPr>
            <p:cNvPr id="11" name="Rectangle 10"/>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TextBox 11"/>
            <p:cNvSpPr txBox="1"/>
            <p:nvPr/>
          </p:nvSpPr>
          <p:spPr>
            <a:xfrm>
              <a:off x="1" y="1419687"/>
              <a:ext cx="6833424" cy="44331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b="0" kern="1200"/>
                <a:t>Viết một chương trình A tạo ra một tiến trình con B, in ra PID và PPID của chúng.  Sử dụng system waitpid() để lấy được trạng thái kết thúc của tiến con B.</a:t>
              </a:r>
              <a:endParaRPr lang="en-US" sz="2000" b="0" kern="1200"/>
            </a:p>
          </p:txBody>
        </p:sp>
      </p:grpSp>
      <p:grpSp>
        <p:nvGrpSpPr>
          <p:cNvPr id="13" name="Group 12"/>
          <p:cNvGrpSpPr/>
          <p:nvPr/>
        </p:nvGrpSpPr>
        <p:grpSpPr>
          <a:xfrm>
            <a:off x="4960770" y="1434219"/>
            <a:ext cx="1089047" cy="349072"/>
            <a:chOff x="345025" y="1094970"/>
            <a:chExt cx="4830358" cy="649440"/>
          </a:xfrm>
        </p:grpSpPr>
        <p:sp>
          <p:nvSpPr>
            <p:cNvPr id="14" name="Rectangle: Rounded Corners 1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15" name="Rectangle: Rounded Corners 9"/>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1</a:t>
              </a:r>
              <a:endParaRPr lang="en-US" sz="2200" kern="1200"/>
            </a:p>
          </p:txBody>
        </p:sp>
      </p:grpSp>
      <p:grpSp>
        <p:nvGrpSpPr>
          <p:cNvPr id="16" name="Group 15"/>
          <p:cNvGrpSpPr/>
          <p:nvPr/>
        </p:nvGrpSpPr>
        <p:grpSpPr>
          <a:xfrm>
            <a:off x="4661210" y="3840640"/>
            <a:ext cx="7408222" cy="2775841"/>
            <a:chOff x="0" y="1306652"/>
            <a:chExt cx="6900512" cy="4650018"/>
          </a:xfrm>
        </p:grpSpPr>
        <p:sp>
          <p:nvSpPr>
            <p:cNvPr id="19" name="Rectangle 18"/>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TextBox 19"/>
            <p:cNvSpPr txBox="1"/>
            <p:nvPr/>
          </p:nvSpPr>
          <p:spPr>
            <a:xfrm>
              <a:off x="0" y="1306652"/>
              <a:ext cx="6558368" cy="46500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b="0" kern="1200"/>
                <a:t>Viết một chương trình A tạo ra hai tiến trình con B</a:t>
              </a:r>
              <a:r>
                <a:rPr lang="en-US" sz="2000"/>
                <a:t> và C. Ở tiến trình B, C tạo tiến trình con B’, C’. Thực hiện ghi nội dung “Hello I’m B process”  ( Đối với tiến trình B và tương tự với các process còn lại) theo thứ tự B’-&gt; C’ -&gt; B -&gt; C vào file. Ở tiến trình A, dùng waitpid() để xác định xem khi nào B kết thúc thì ghi vào file.</a:t>
              </a:r>
              <a:endParaRPr lang="en-US" sz="2000" b="0" kern="1200"/>
            </a:p>
          </p:txBody>
        </p:sp>
      </p:grpSp>
      <p:grpSp>
        <p:nvGrpSpPr>
          <p:cNvPr id="21" name="Group 20"/>
          <p:cNvGrpSpPr/>
          <p:nvPr/>
        </p:nvGrpSpPr>
        <p:grpSpPr>
          <a:xfrm>
            <a:off x="5006953" y="3646501"/>
            <a:ext cx="1089047" cy="349072"/>
            <a:chOff x="345025" y="1094970"/>
            <a:chExt cx="4830358" cy="649440"/>
          </a:xfrm>
        </p:grpSpPr>
        <p:sp>
          <p:nvSpPr>
            <p:cNvPr id="22" name="Rectangle: Rounded Corners 21"/>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txBody>
            <a:bodyPr/>
            <a:lstStyle/>
            <a:p>
              <a:endParaRPr lang="en-US"/>
            </a:p>
          </p:txBody>
        </p:sp>
        <p:sp>
          <p:nvSpPr>
            <p:cNvPr id="23"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2</a:t>
              </a:r>
              <a:endParaRPr lang="en-US" sz="2200" kern="120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i="0"/>
              <a:t>Tiến trình Orphane và Zombie</a:t>
            </a:r>
            <a:endParaRPr lang="en-US" sz="3600" b="0"/>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594730" y="3250040"/>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3" name="Group 32"/>
          <p:cNvGrpSpPr/>
          <p:nvPr/>
        </p:nvGrpSpPr>
        <p:grpSpPr>
          <a:xfrm>
            <a:off x="5029993" y="2281530"/>
            <a:ext cx="4954424" cy="399031"/>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a:t>Questions ???</a:t>
              </a:r>
              <a:endParaRPr lang="en-US" sz="2200" kern="1200"/>
            </a:p>
          </p:txBody>
        </p:sp>
      </p:grpSp>
      <p:sp>
        <p:nvSpPr>
          <p:cNvPr id="18" name="TextBox 17"/>
          <p:cNvSpPr txBox="1"/>
          <p:nvPr/>
        </p:nvSpPr>
        <p:spPr>
          <a:xfrm>
            <a:off x="200464" y="2527539"/>
            <a:ext cx="4855008"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vi-VN" sz="2000" b="0" i="0">
                <a:solidFill>
                  <a:srgbClr val="1B1B1B"/>
                </a:solidFill>
                <a:effectLst/>
                <a:latin typeface="Calibri (Body)"/>
              </a:rPr>
              <a:t>Vòng đời của các tiến trình cha - con thường không giống nhau. Tiến trình cha sống lâu hơn tiến trình con và ngược lại. </a:t>
            </a:r>
            <a:r>
              <a:rPr lang="en-US" sz="2000" b="0" i="0">
                <a:solidFill>
                  <a:srgbClr val="1B1B1B"/>
                </a:solidFill>
                <a:effectLst/>
                <a:latin typeface="Calibri (Body)"/>
              </a:rPr>
              <a:t>Điều này đặt ra hai câu hỏi. </a:t>
            </a:r>
            <a:endParaRPr lang="vi-VN" sz="2000" b="0" i="0">
              <a:solidFill>
                <a:srgbClr val="1B1B1B"/>
              </a:solidFill>
              <a:effectLst/>
              <a:latin typeface="Calibri (Body)"/>
            </a:endParaRPr>
          </a:p>
        </p:txBody>
      </p:sp>
      <p:sp>
        <p:nvSpPr>
          <p:cNvPr id="19" name="TextBox 18"/>
          <p:cNvSpPr txBox="1"/>
          <p:nvPr/>
        </p:nvSpPr>
        <p:spPr>
          <a:xfrm>
            <a:off x="5594730" y="5483849"/>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23" name="Group 22"/>
          <p:cNvGrpSpPr/>
          <p:nvPr/>
        </p:nvGrpSpPr>
        <p:grpSpPr>
          <a:xfrm>
            <a:off x="5055472" y="2856473"/>
            <a:ext cx="7104011" cy="2868329"/>
            <a:chOff x="31443" y="1419690"/>
            <a:chExt cx="6869069" cy="9144585"/>
          </a:xfrm>
        </p:grpSpPr>
        <p:sp>
          <p:nvSpPr>
            <p:cNvPr id="24" name="Rectangle 23"/>
            <p:cNvSpPr/>
            <p:nvPr/>
          </p:nvSpPr>
          <p:spPr>
            <a:xfrm>
              <a:off x="31443" y="1419690"/>
              <a:ext cx="6869069" cy="9144585"/>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5" name="TextBox 24"/>
            <p:cNvSpPr txBox="1"/>
            <p:nvPr/>
          </p:nvSpPr>
          <p:spPr>
            <a:xfrm>
              <a:off x="31443" y="1923605"/>
              <a:ext cx="6869068" cy="732371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342900" indent="-342900" algn="l">
                <a:buFont typeface="Arial" panose="020B0604020202020204" pitchFamily="34" charset="0"/>
                <a:buChar char="•"/>
              </a:pPr>
              <a:r>
                <a:rPr lang="vi-VN" sz="2000" b="0" i="0">
                  <a:solidFill>
                    <a:srgbClr val="1B1B1B"/>
                  </a:solidFill>
                  <a:effectLst/>
                  <a:latin typeface="Calibri (Body)"/>
                </a:rPr>
                <a:t>Tiến trình cha kết thúc trước tiến trình con, lúc này tiến trình con rơi vào trạng thái mồ côi cha</a:t>
              </a:r>
              <a:r>
                <a:rPr lang="en-US" sz="2000" b="0" i="0">
                  <a:solidFill>
                    <a:srgbClr val="1B1B1B"/>
                  </a:solidFill>
                  <a:effectLst/>
                  <a:latin typeface="Calibri (Body)"/>
                </a:rPr>
                <a:t> </a:t>
              </a:r>
              <a:r>
                <a:rPr lang="vi-VN" sz="2000" b="0" i="0">
                  <a:solidFill>
                    <a:srgbClr val="1B1B1B"/>
                  </a:solidFill>
                  <a:effectLst/>
                  <a:latin typeface="Calibri (Body)"/>
                </a:rPr>
                <a:t>(</a:t>
              </a:r>
              <a:r>
                <a:rPr lang="vi-VN" sz="2000" b="1" i="0">
                  <a:solidFill>
                    <a:srgbClr val="1B1B1B"/>
                  </a:solidFill>
                  <a:effectLst/>
                  <a:latin typeface="Calibri (Body)"/>
                </a:rPr>
                <a:t>orphane</a:t>
              </a:r>
              <a:r>
                <a:rPr lang="vi-VN" sz="2000" b="0" i="0">
                  <a:solidFill>
                    <a:srgbClr val="1B1B1B"/>
                  </a:solidFill>
                  <a:effectLst/>
                  <a:latin typeface="Calibri (Body)"/>
                </a:rPr>
                <a:t>), vậy ai sẽ là cha mới của nó</a:t>
              </a:r>
              <a:r>
                <a:rPr lang="en-US" sz="2000" b="0" i="0">
                  <a:solidFill>
                    <a:srgbClr val="1B1B1B"/>
                  </a:solidFill>
                  <a:effectLst/>
                  <a:latin typeface="Calibri (Body)"/>
                </a:rPr>
                <a:t> </a:t>
              </a:r>
              <a:r>
                <a:rPr lang="vi-VN" sz="2000" b="0" i="0">
                  <a:solidFill>
                    <a:srgbClr val="1B1B1B"/>
                  </a:solidFill>
                  <a:effectLst/>
                  <a:latin typeface="Calibri (Body)"/>
                </a:rPr>
                <a:t>?</a:t>
              </a:r>
              <a:endParaRPr lang="en-US" sz="2000">
                <a:solidFill>
                  <a:srgbClr val="1B1B1B"/>
                </a:solidFill>
                <a:latin typeface="Calibri (Body)"/>
              </a:endParaRPr>
            </a:p>
            <a:p>
              <a:pPr marL="342900" indent="-342900" algn="l">
                <a:buFont typeface="Arial" panose="020B0604020202020204" pitchFamily="34" charset="0"/>
                <a:buChar char="•"/>
              </a:pPr>
              <a:endParaRPr lang="en-US" sz="2000" b="0" i="0">
                <a:solidFill>
                  <a:srgbClr val="1B1B1B"/>
                </a:solidFill>
                <a:effectLst/>
                <a:latin typeface="Calibri (Body)"/>
              </a:endParaRPr>
            </a:p>
            <a:p>
              <a:pPr marL="342900" indent="-342900">
                <a:buFont typeface="Arial" panose="020B0604020202020204" pitchFamily="34" charset="0"/>
                <a:buChar char="•"/>
              </a:pPr>
              <a:r>
                <a:rPr lang="vi-VN" sz="2000" b="0" i="0">
                  <a:solidFill>
                    <a:srgbClr val="1B1B1B"/>
                  </a:solidFill>
                  <a:effectLst/>
                  <a:latin typeface="Calibri (Body)"/>
                </a:rPr>
                <a:t>Điều gì xảy ra nếu tiến trình con kết thúc trước khi tiến trình cha kịp gọi </a:t>
              </a:r>
              <a:r>
                <a:rPr lang="vi-VN" sz="2000" b="1" i="0">
                  <a:solidFill>
                    <a:srgbClr val="1B1B1B"/>
                  </a:solidFill>
                  <a:effectLst/>
                  <a:latin typeface="Calibri (Body)"/>
                </a:rPr>
                <a:t>wait()</a:t>
              </a:r>
              <a:r>
                <a:rPr lang="en-US" sz="2000" b="1" i="0">
                  <a:solidFill>
                    <a:srgbClr val="1B1B1B"/>
                  </a:solidFill>
                  <a:effectLst/>
                  <a:latin typeface="Calibri (Body)"/>
                </a:rPr>
                <a:t> </a:t>
              </a:r>
              <a:r>
                <a:rPr lang="en-US" sz="2000" i="0">
                  <a:solidFill>
                    <a:srgbClr val="1B1B1B"/>
                  </a:solidFill>
                  <a:effectLst/>
                  <a:latin typeface="Calibri (Body)"/>
                </a:rPr>
                <a:t>?</a:t>
              </a:r>
              <a:endParaRPr lang="en-US" sz="2000">
                <a:solidFill>
                  <a:srgbClr val="1B1B1B"/>
                </a:solidFill>
                <a:latin typeface="Calibri (Body)"/>
              </a:endParaRPr>
            </a:p>
            <a:p>
              <a:pPr marL="342900" indent="-342900" algn="l">
                <a:buFont typeface="Arial" panose="020B0604020202020204" pitchFamily="34" charset="0"/>
                <a:buChar char="•"/>
              </a:pPr>
              <a:endParaRPr lang="en-US" sz="2000" b="0" i="0">
                <a:solidFill>
                  <a:srgbClr val="1B1B1B"/>
                </a:solidFill>
                <a:effectLst/>
                <a:latin typeface="Calibri (Body)"/>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i="0"/>
              <a:t>Tiến trình Orphane</a:t>
            </a:r>
            <a:endParaRPr lang="en-US" sz="3600" b="0"/>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594730" y="3250040"/>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3" name="Group 32"/>
          <p:cNvGrpSpPr/>
          <p:nvPr/>
        </p:nvGrpSpPr>
        <p:grpSpPr>
          <a:xfrm>
            <a:off x="5055472" y="2289476"/>
            <a:ext cx="4954424" cy="399031"/>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a:t>Orphane Process</a:t>
              </a:r>
              <a:endParaRPr lang="en-US" sz="2200" kern="1200"/>
            </a:p>
          </p:txBody>
        </p:sp>
      </p:grpSp>
      <p:sp>
        <p:nvSpPr>
          <p:cNvPr id="18" name="TextBox 17"/>
          <p:cNvSpPr txBox="1"/>
          <p:nvPr/>
        </p:nvSpPr>
        <p:spPr>
          <a:xfrm>
            <a:off x="200464" y="2527539"/>
            <a:ext cx="4855008" cy="3492868"/>
          </a:xfrm>
          <a:prstGeom prst="rect">
            <a:avLst/>
          </a:prstGeom>
        </p:spPr>
        <p:txBody>
          <a:bodyPr vert="horz" lIns="91440" tIns="45720" rIns="91440" bIns="45720" rtlCol="0">
            <a:normAutofit/>
          </a:bodyPr>
          <a:lstStyle/>
          <a:p>
            <a:pPr marL="342900" indent="-342900" algn="l">
              <a:buFont typeface="Arial" panose="020B0604020202020204" pitchFamily="34" charset="0"/>
              <a:buChar char="•"/>
            </a:pPr>
            <a:r>
              <a:rPr lang="en-US" sz="2000" b="0" i="0">
                <a:solidFill>
                  <a:srgbClr val="1B1B1B"/>
                </a:solidFill>
                <a:effectLst/>
                <a:latin typeface="Calibri (Body)"/>
              </a:rPr>
              <a:t>Tiến trình Orphane – mồ côi.</a:t>
            </a:r>
            <a:endParaRPr lang="en-US" sz="2000" b="0" i="0">
              <a:solidFill>
                <a:srgbClr val="1B1B1B"/>
              </a:solidFill>
              <a:effectLst/>
              <a:latin typeface="Calibri (Body)"/>
            </a:endParaRPr>
          </a:p>
          <a:p>
            <a:pPr algn="l"/>
            <a:endParaRPr lang="vi-VN" sz="2000" b="0" i="0">
              <a:solidFill>
                <a:srgbClr val="1B1B1B"/>
              </a:solidFill>
              <a:effectLst/>
              <a:latin typeface="Calibri (Body)"/>
            </a:endParaRPr>
          </a:p>
        </p:txBody>
      </p:sp>
      <p:sp>
        <p:nvSpPr>
          <p:cNvPr id="19" name="TextBox 18"/>
          <p:cNvSpPr txBox="1"/>
          <p:nvPr/>
        </p:nvSpPr>
        <p:spPr>
          <a:xfrm>
            <a:off x="5594730" y="5483849"/>
            <a:ext cx="485360" cy="226926"/>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23" name="Group 22"/>
          <p:cNvGrpSpPr/>
          <p:nvPr/>
        </p:nvGrpSpPr>
        <p:grpSpPr>
          <a:xfrm>
            <a:off x="5055472" y="2839808"/>
            <a:ext cx="7043601" cy="3070338"/>
            <a:chOff x="31443" y="1419690"/>
            <a:chExt cx="6901271" cy="9144585"/>
          </a:xfrm>
        </p:grpSpPr>
        <p:sp>
          <p:nvSpPr>
            <p:cNvPr id="24" name="Rectangle 23"/>
            <p:cNvSpPr/>
            <p:nvPr/>
          </p:nvSpPr>
          <p:spPr>
            <a:xfrm>
              <a:off x="31443" y="1419690"/>
              <a:ext cx="6869069" cy="9144585"/>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5" name="TextBox 24"/>
            <p:cNvSpPr txBox="1"/>
            <p:nvPr/>
          </p:nvSpPr>
          <p:spPr>
            <a:xfrm>
              <a:off x="63646" y="1923605"/>
              <a:ext cx="6869068" cy="864067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342900" indent="-342900" algn="l">
                <a:buFont typeface="Arial" panose="020B0604020202020204" pitchFamily="34" charset="0"/>
                <a:buChar char="•"/>
              </a:pPr>
              <a:r>
                <a:rPr lang="vi-VN" sz="2000" b="0" i="0">
                  <a:solidFill>
                    <a:srgbClr val="1B1B1B"/>
                  </a:solidFill>
                  <a:effectLst/>
                  <a:latin typeface="Calibri (Body)"/>
                </a:rPr>
                <a:t>Nếu tiến </a:t>
              </a:r>
              <a:r>
                <a:rPr lang="vi-VN" sz="2000" i="0">
                  <a:solidFill>
                    <a:srgbClr val="1B1B1B"/>
                  </a:solidFill>
                  <a:effectLst/>
                  <a:latin typeface="Calibri (Body)"/>
                </a:rPr>
                <a:t>trình</a:t>
              </a:r>
              <a:r>
                <a:rPr lang="vi-VN" sz="2000" b="0" i="0">
                  <a:solidFill>
                    <a:srgbClr val="1B1B1B"/>
                  </a:solidFill>
                  <a:effectLst/>
                  <a:latin typeface="Calibri (Body)"/>
                </a:rPr>
                <a:t> cha kết thúc trong khi một hoặc nhiều tiến trình con của nó vẫn đang chạy, khi đó các tiến trình con đó sẽ trở thành các tiến trình mồ côi (</a:t>
              </a:r>
              <a:r>
                <a:rPr lang="vi-VN" sz="2000" b="1" i="0">
                  <a:solidFill>
                    <a:srgbClr val="1B1B1B"/>
                  </a:solidFill>
                  <a:effectLst/>
                  <a:latin typeface="Calibri (Body)"/>
                </a:rPr>
                <a:t>orphane</a:t>
              </a:r>
              <a:r>
                <a:rPr lang="vi-VN" sz="2000" b="0" i="0">
                  <a:solidFill>
                    <a:srgbClr val="1B1B1B"/>
                  </a:solidFill>
                  <a:effectLst/>
                  <a:latin typeface="Calibri (Body)"/>
                </a:rPr>
                <a:t>). </a:t>
              </a:r>
              <a:endParaRPr lang="en-US" sz="2000" b="0" i="0">
                <a:solidFill>
                  <a:srgbClr val="1B1B1B"/>
                </a:solidFill>
                <a:effectLst/>
                <a:latin typeface="Calibri (Body)"/>
              </a:endParaRPr>
            </a:p>
            <a:p>
              <a:pPr marL="342900" indent="-342900" algn="l">
                <a:buFont typeface="Arial" panose="020B0604020202020204" pitchFamily="34" charset="0"/>
                <a:buChar char="•"/>
              </a:pPr>
              <a:r>
                <a:rPr lang="vi-VN" sz="2000" b="0" i="0">
                  <a:solidFill>
                    <a:srgbClr val="1B1B1B"/>
                  </a:solidFill>
                  <a:effectLst/>
                  <a:latin typeface="Calibri (Body)"/>
                </a:rPr>
                <a:t>Tiến trình mồ côi sẽ được chấp nhận bởi tiến trình </a:t>
              </a:r>
              <a:r>
                <a:rPr lang="vi-VN" sz="2000" b="1" i="0">
                  <a:solidFill>
                    <a:srgbClr val="1B1B1B"/>
                  </a:solidFill>
                  <a:effectLst/>
                  <a:latin typeface="Calibri (Body)"/>
                </a:rPr>
                <a:t>init</a:t>
              </a:r>
              <a:r>
                <a:rPr lang="vi-VN" sz="2000" b="0" i="0">
                  <a:solidFill>
                    <a:srgbClr val="1B1B1B"/>
                  </a:solidFill>
                  <a:effectLst/>
                  <a:latin typeface="Calibri (Body)"/>
                </a:rPr>
                <a:t> (có PID 1), và tiến trình init sẽ hoàn thành công việc thu thập trạng thái cho chúng</a:t>
              </a:r>
              <a:r>
                <a:rPr lang="en-US" sz="2000" b="0" i="0">
                  <a:solidFill>
                    <a:srgbClr val="1B1B1B"/>
                  </a:solidFill>
                  <a:effectLst/>
                  <a:latin typeface="Calibri (Body)"/>
                </a:rPr>
                <a:t>.</a:t>
              </a:r>
              <a:endParaRPr lang="en-US" sz="2000" b="0" i="0">
                <a:solidFill>
                  <a:srgbClr val="1B1B1B"/>
                </a:solidFill>
                <a:effectLst/>
                <a:latin typeface="Calibri (Body)"/>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3929</Words>
  <Application>WPS Presentation</Application>
  <PresentationFormat>Widescreen</PresentationFormat>
  <Paragraphs>107</Paragraphs>
  <Slides>13</Slides>
  <Notes>12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Calibri</vt:lpstr>
      <vt:lpstr>Times New Roman</vt:lpstr>
      <vt:lpstr>Calibri (Body)</vt:lpstr>
      <vt:lpstr>Calibri</vt:lpstr>
      <vt:lpstr>Open Sans</vt:lpstr>
      <vt:lpstr>Segoe Print</vt:lpstr>
      <vt:lpstr>Courier New</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Admin</cp:lastModifiedBy>
  <cp:revision>182</cp:revision>
  <dcterms:created xsi:type="dcterms:W3CDTF">2018-12-15T05:56:00Z</dcterms:created>
  <dcterms:modified xsi:type="dcterms:W3CDTF">2024-12-31T17:09:04Z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1033-12.2.0.19805</vt:lpwstr>
  </property>
  <property fmtid="{D5CDD505-2E9C-101B-9397-08002B2CF9AE}" pid="3" name="ICV">
    <vt:lpwstr>A7C9E6F5655C48E78EE0E6D1F00AF1CB_12</vt:lpwstr>
  </property>
</Properties>
</file>