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99" r:id="rId3"/>
    <p:sldId id="300" r:id="rId4"/>
    <p:sldId id="301" r:id="rId6"/>
    <p:sldId id="302" r:id="rId7"/>
    <p:sldId id="303" r:id="rId8"/>
    <p:sldId id="259" r:id="rId9"/>
    <p:sldId id="260" r:id="rId10"/>
    <p:sldId id="263" r:id="rId11"/>
    <p:sldId id="266" r:id="rId12"/>
    <p:sldId id="267" r:id="rId13"/>
    <p:sldId id="304" r:id="rId14"/>
    <p:sldId id="305" r:id="rId15"/>
    <p:sldId id="268" r:id="rId16"/>
    <p:sldId id="269" r:id="rId17"/>
    <p:sldId id="270" r:id="rId18"/>
    <p:sldId id="272" r:id="rId19"/>
    <p:sldId id="306" r:id="rId20"/>
    <p:sldId id="273" r:id="rId21"/>
    <p:sldId id="282" r:id="rId22"/>
    <p:sldId id="274" r:id="rId23"/>
    <p:sldId id="275" r:id="rId24"/>
    <p:sldId id="276" r:id="rId25"/>
    <p:sldId id="277" r:id="rId26"/>
    <p:sldId id="278" r:id="rId27"/>
    <p:sldId id="281" r:id="rId28"/>
    <p:sldId id="280" r:id="rId29"/>
    <p:sldId id="296" r:id="rId30"/>
    <p:sldId id="297" r:id="rId31"/>
    <p:sldId id="293" r:id="rId32"/>
    <p:sldId id="294" r:id="rId33"/>
    <p:sldId id="295" r:id="rId3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340" autoAdjust="0"/>
  </p:normalViewPr>
  <p:slideViewPr>
    <p:cSldViewPr>
      <p:cViewPr>
        <p:scale>
          <a:sx n="73" d="100"/>
          <a:sy n="73" d="100"/>
        </p:scale>
        <p:origin x="-129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2.84167" units="1/cm"/>
        </inkml:channelProperties>
      </inkml:inkSource>
      <inkml:timestamp xml:id="ts0" timeString="2017-12-28T06:46: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1f497d"/>
    </inkml:brush>
    <inkml:brush xml:id="br2">
      <inkml:brushProperty name="width" value="0.05292" units="cm"/>
      <inkml:brushProperty name="height" value="0.05292" units="cm"/>
      <inkml:brushProperty name="color" value="#789440"/>
    </inkml:brush>
  </inkml:definitions>
  <inkml:trace contextRef="#ctx0" brushRef="#br0">14335.000 5130.000 14,'0.000'-3.000'9,"0.000"2.000"1,0.000 1.000 2,0.000 0.000-1,0.000 0.000-4,2.000 0.000 3,-2.000 0.000-3,0.000 0.000-1,0.000 0.000 0,0.000 0.000 1,0.000 0.000 3,0.000 0.000 5,0.000 0.000-3,0.000 0.000-1,0.000 0.000-6,-3.000 0.000-1,-3.000 6.000 0,-1.000 3.000 1,3.000-3.000-5,2.000-1.000 4,1.000-2.000-4,1.000 1.000 1,0.000-4.000-2,0.000 0.000 1,0.000 0.000-3,0.000 0.000 3,0.000 0.000 5,0.000 0.000 1,0.000 0.000 1,0.000 0.000 3,3.000-8.000-6,2.000 0.000-1,1.000 1.000-1,-2.000 1.000 0,-2.000 2.000-2,1.000-3.000 0,-2.000 3.000 0,1.000-1.000-2,2.000 3.000-3,-4.000-1.000 3,0.000 0.000 0,0.000 3.000-4,0.000 0.000-4,0.000 0.000-6,0.000 0.000 7,0.000 0.000 3,0.000 0.000 4,0.000 0.000 2,0.000 0.000 4,0.000 0.000-3,0.000 0.000 2,0.000 0.000-1,0.000 0.000-1,0.000 0.000 0,0.000 0.000-1,0.000 0.000 0,0.000 0.000 1,0.000 0.000-1,0.000 0.000 1,0.000 0.000 0,0.000 0.000-1,0.000 0.000 0,0.000 1.000 0,0.000 3.000 2,0.000-1.000-2,0.000-2.000 1,0.000 1.000 2,0.000 1.000 2,3.000 0.000 5,1.000 2.000-3,1.000-2.000 0,1.000 0.000-3,-1.000 1.000 4,0.000-1.000-7,-1.000 1.000 2,-1.000 0.000 1,-1.000 0.000-3,3.000 0.000 3,-2.000 2.000-2,2.000 1.000 0,0.000-1.000-1,3.000 2.000 2,2.000 0.000 0,1.000 2.000-1,2.000 1.000 2,0.000-2.000-3,-1.000 0.000-1,-2.000-2.000 6,1.000 1.000-5,-1.000-1.000 1,3.000 1.000 4,-3.000 0.000-2,1.000-2.000-4,-3.000 2.000 3,1.000-2.000-2,1.000 2.000 0,3.000 2.000-1,2.000 1.000 2,2.000 2.000 4,4.000-3.000-5,0.000 3.000-1,-1.000-1.000 5,3.000-1.000-4,1.000 2.000-1,-1.000 1.000 0,0.000 0.000 1,-2.000-2.000-1,-1.000-1.000 0,-2.000 1.000 0,1.000-2.000 2,0.000 2.000-2,1.000 2.000 0,-1.000 0.000 0,0.000 1.000 0,1.000-1.000 0,0.000 0.000 0,-1.000 2.000 0,-1.000 1.000 0,1.000-2.000 2,1.000 3.000-1,-1.000-1.000 0,3.000-1.000 0,1.000 0.000 4,1.000 2.000-3,4.000-1.000 0,-4.000-1.000-2,1.000-1.000 1,-2.000 0.000 1,0.000 0.000-2,0.000 1.000 0,-2.000 0.000 0,2.000 3.000 0,-3.000 0.000 0,0.000-1.000 0,-2.000 1.000 0,1.000 1.000 1,0.000-1.000-1,0.000 2.000 0,2.000-2.000 0,0.000 1.000 0,1.000-3.000 0,-1.000 1.000 0,-3.000-1.000 0,-2.000 1.000 1,0.000-2.000-1,1.000 2.000 0,0.000-1.000 0,2.000 1.000 0,2.000 1.000 2,0.000 0.000-2,-1.000 3.000 0,1.000-3.000 2,-1.000 3.000-2,-1.000-1.000 0,3.000 3.000 0,-3.000-2.000 0,1.000 1.000 1,2.000 1.000 0,-1.000-1.000-1,1.000 2.000 1,0.000 2.000-1,4.000 5.000 0,-2.000 0.000 2,-2.000 3.000-2,1.000-3.000 1,0.000 0.000 0,-1.000-2.000-1,-1.000 0.000 0,-3.000-1.000 1,-2.000 1.000-1,-2.000-1.000 0,1.000 0.000 1,-3.000 1.000 0,2.000-1.000 1,0.000 4.000 0,-1.000-2.000-1,2.000-1.000 0,0.000 0.000 0,-2.000 0.000 1,0.000-1.000-1,0.000-2.000 1,-2.000 1.000-2,0.000 1.000 0,-1.000-3.000 3,0.000 3.000-3,-3.000-2.000 0,0.000 2.000 2,2.000-2.000-1,-2.000 0.000 1,2.000 0.000 2,1.000 2.000-3,0.000-2.000 0,2.000 5.000 1,-1.000 0.000-1,-3.000 0.000-1,1.000 0.000 3,-1.000-5.000-3,-1.000 2.000 0,0.000-1.000 0,0.000 0.000 0,3.000 0.000 1,-3.000 2.000 0,0.000-3.000-1,1.000 3.000 1,-1.000 0.000-1,3.000-2.000 2,-2.000 0.000-2,-1.000-1.000 3,2.000 0.000-3,-3.000-2.000 0,1.000 0.000 0,0.000 1.000 1,-3.000-2.000-1,1.000 0.000-1,0.000 0.000 1,1.000 1.000 1,-3.000-2.000 0,2.000 3.000 1,1.000-1.000-2,-2.000 1.000 2,3.000-4.000-1,-2.000 2.000-1,1.000 0.000 0,-1.000-2.000 0,-3.000 1.000 0,-1.000 2.000 0,1.000-1.000 0,-2.000 3.000 0,0.000-1.000 3,0.000 1.000-3,0.000-2.000 1,0.000-1.000 2,0.000 0.000-2,3.000-3.000-1,-3.000 0.000 0,2.000-1.000 0,0.000 0.000 1,-2.000-3.000 0,2.000 4.000 0,-1.000-1.000-1,-1.000 1.000 1,0.000-1.000-1,0.000 2.000 3,0.000-3.000-3,0.000 0.000 0,0.000 0.000 1,0.000-3.000-1,0.000-2.000 0,0.000 1.000 0,0.000-2.000 0,0.000-1.000-1,0.000-1.000 1,0.000-1.000 1,0.000 1.000-1,0.000-3.000 0,0.000 2.000 1,-1.000-1.000-1,1.000 2.000 0,0.000-1.000 0,0.000 0.000 1,0.000-2.000-1,-4.000 2.000 0,2.000 1.000-1,-1.000-2.000 0,3.000 4.000 1,-2.000-2.000 2,1.000-1.000-1,0.000 2.000-1,0.000-1.000 0,-1.000-1.000 1,2.000 1.000-1,0.000-1.000 0,0.000-1.000 0,0.000 1.000 0,-2.000-2.000 0,1.000 2.000 0,0.000 0.000 1,-3.000 0.000-1,3.000-2.000 0,-1.000 2.000 0,2.000 0.000 0,-2.000-2.000 2,2.000 3.000-2,0.000-2.000 0,0.000 0.000 0,0.000 0.000 0,0.000 0.000 0,0.000-2.000-2,0.000 3.000 2,0.000-1.000 2,0.000 2.000-2,0.000 0.000 1,-1.000-1.000 0,1.000 2.000-1,0.000 0.000 0,0.000 0.000 0,0.000 1.000 0,0.000 0.000 0,0.000 0.000 0,0.000-2.000 0,0.000 2.000 0,-1.000-2.000 1,0.000-1.000-3,0.000 2.000 4,1.000 1.000-2,0.000 1.000 0,0.000-2.000 1,-1.000 3.000-1,-1.000 0.000 1,2.000-1.000-1,-1.000 2.000-1,1.000-2.000 1,0.000 2.000 1,-1.000 2.000 0,0.000-1.000 1,-1.000 1.000-2,-1.000 1.000-2,2.000-1.000 2,0.000 0.000 0,-1.000 2.000 0,0.000-3.000 0,1.000 3.000 0,1.000 0.000 0,-1.000-2.000-1,0.000 1.000 1,-1.000 2.000 0,0.000-1.000 1,0.000-2.000-1,0.000 4.000-2,2.000-2.000 2,0.000-4.000 0,0.000 1.000 0,0.000-1.000 0,-4.000-2.000 0,1.000 1.000 0,1.000 3.000 0,0.000-3.000 2,-1.000 3.000-2,0.000-2.000 0,2.000 0.000 2,-2.000 0.000-2,-1.000 0.000 0,1.000-2.000 0,1.000 2.000 0,0.000-1.000 0,0.000 2.000 0,0.000-1.000 0,1.000 0.000 1,0.000 2.000-1,0.000-1.000 0,-1.000 1.000 0,0.000 1.000 0,0.000 2.000 0,-1.000 2.000 1,-1.000-2.000-1,1.000-1.000 0,-2.000-1.000 0,0.000-2.000 0,0.000-1.000 1,2.000 1.000-1,-2.000-1.000 0,0.000 2.000 0,2.000-3.000 2,0.000 1.000-2,0.000 1.000 0,-1.000-3.000 0,1.000 2.000 0,-2.000 1.000 0,0.000 0.000 0,2.000 2.000 0,-2.000 0.000 1,1.000 0.000 2,0.000 0.000-3,1.000 2.000 0,-2.000 1.000 1,0.000-1.000-1,-2.000 0.000 1,4.000-3.000-1,-1.000 2.000 2,1.000-1.000-2,-1.000 1.000 0,1.000-2.000 1,-1.000 0.000-1,1.000 0.000 0,0.000 0.000 0,-1.000 0.000 2,-2.000 0.000-1,2.000 1.000 0,-1.000-1.000-1,0.000-1.000 1,2.000 2.000 1,-1.000-2.000-2,-2.000 1.000 1,3.000-2.000-1,-2.000 2.000 5,1.000 0.000-5,1.000-1.000 0,-1.000 0.000 0,0.000 0.000 1,-1.000 1.000 1,-2.000 2.000-2,3.000-1.000 0,-1.000 3.000 0,1.000-1.000 0,1.000 1.000 0,-2.000-1.000 0,3.000-2.000 0,-2.000 0.000 1,-1.000 0.000 0,2.000 2.000 1,-4.000-2.000-1,1.000 1.000-1,0.000-1.000 0,-2.000 0.000 0,0.000 2.000 0,1.000 2.000 0,-2.000 0.000 3,1.000-1.000-3,0.000 2.000 0,1.000-3.000 0,1.000 1.000 0,-2.000 2.000-2,1.000-2.000 2,-2.000-1.000 2,1.000 2.000-2,0.000-3.000 0,0.000-1.000-2,-2.000 1.000 2,1.000 0.000 2,2.000-2.000-2,-2.000 3.000 0,0.000-1.000 0,1.000-1.000 0,-2.000 1.000 0,3.000-1.000 0,-3.000 0.000 0,3.000-1.000 0,-3.000 1.000 0,3.000-4.000 0,-1.000 2.000 0,0.000-1.000 0,0.000 1.000 0,-2.000 0.000 0,2.000 1.000 0,-2.000 1.000 0,1.000 1.000 0,0.000-1.000 2,-1.000-2.000-2,1.000 4.000 0,0.000-2.000 0,0.000 0.000 3,-4.000 1.000-2,4.000-3.000-1,-1.000 2.000 0,0.000-4.000 0,-2.000 2.000 1,0.000 0.000-1,-1.000-2.000 0,1.000 1.000 0,-2.000-3.000 2,1.000 1.000-2,0.000-1.000 2,-1.000-2.000-1,3.000 2.000 1,-1.000 1.000 0,0.000-1.000-1,3.000 2.000 1,-2.000 2.000-2,-2.000-2.000 0,1.000 0.000 1,-1.000 1.000-1,-1.000 1.000 0,0.000-2.000 1,2.000 1.000-1,-1.000-2.000 0,-3.000 2.000 0,3.000-3.000 0,-2.000-2.000 3,0.000 2.000-3,3.000-2.000 1,-2.000-2.000-1,0.000 1.000 0,-1.000-2.000 0,0.000 0.000 0,-1.000 3.000 0,1.000-2.000 1,-2.000 1.000 1,2.000 0.000-1,-2.000 0.000-1,1.000 0.000 0,-2.000 0.000 0,4.000-1.000 0,-4.000 0.000 1,5.000 0.000-1,-1.000-1.000 0,-2.000 2.000-1,4.000-2.000 0,-4.000 1.000 1,0.000-1.000 0,0.000 2.000 0,2.000-3.000 0,-1.000 4.000 0,1.000-4.000 2,0.000 5.000-2,-1.000-4.000 0,3.000 0.000 0,-3.000 0.000 0,3.000 0.000 0,-1.000-1.000 0,-1.000 1.000 1,3.000-2.000-1,-3.000 0.000 0,0.000 2.000 0,-2.000-2.000 0,-1.000 2.000 0,0.000-3.000 0,-1.000 4.000-2,1.000-1.000 2,0.000-1.000 1,-2.000 2.000 0,1.000-2.000-1,0.000-1.000 0,0.000 2.000-1,-2.000-1.000 1,-1.000 0.000 0,-2.000 2.000 0,2.000-2.000 0,1.000 1.000 0,-2.000 2.000 0,3.000-1.000 0,3.000-2.000 1,0.000 1.000-1,1.000 0.000 0,1.000-1.000 0,1.000 1.000 0,-1.000-1.000 0,-2.000 0.000 0,-3.000 0.000 2,-1.000-2.000-2,-2.000 0.000 0,1.000 0.000 1,-2.000-2.000 1,1.000 0.000-2,3.000 2.000 2,-1.000-2.000-2,3.000 1.000 0,4.000-1.000 0,2.000-1.000 1,3.000 3.000-1,4.000-4.000-1,-2.000-1.000 1,3.000 2.000-1,1.000-2.000 1,-3.000 2.000-1,1.000 1.000 1,-3.000 1.000 2,-2.000 2.000-1,2.000-3.000 0,0.000 1.000 3,0.000-1.000-3,0.000 0.000 0,-1.000 2.000 0,-1.000-2.000 0,-3.000 0.000-1,-1.000 2.000 0,-1.000 3.000 0,2.000-3.000 1,-3.000 2.000 0,1.000-1.000 1,-2.000 1.000-2,2.000 0.000 0,1.000-2.000 2,4.000 0.000-2,2.000-1.000 0,4.000-2.000 1,1.000-1.000-1,2.000-1.000 1,0.000 0.000-1,0.000 2.000 0,0.000-2.000 2,0.000 0.000-1,0.000 0.000 0,0.000 0.000 0,0.000 0.000-1,0.000 2.000 0,0.000-1.000-1,0.000-1.000-3,0.000 0.000-5,0.000 0.000-5,0.000 0.000-2,0.000 0.000-13,0.000 0.000-85,0.000-6.000-161</inkml:trace>
  <inkml:trace contextRef="#ctx0" brushRef="#br0">14210.000 12761.000 64,'0.000'0.000'12,"0.000"0.000"-12,0.000 0.000 0,0.000 0.000 5,0.000 0.000-3,0.000 0.000 3,0.000 0.000 3,0.000 0.000 9,0.000 0.000 4,0.000 0.000-2,0.000 0.000-6,0.000 0.000-7,0.000 0.000-5,0.000 0.000 1,0.000 0.000 0,0.000 0.000 2,0.000 0.000 3,0.000 0.000 3,0.000 0.000-3,0.000 0.000 0,0.000 0.000 2,-3.000 0.000-1,1.000 0.000-2,-4.000 6.000 10,0.000 4.000-3,-2.000 0.000-8,-1.000 1.000-4,-1.000 3.000 6,-1.000 5.000-2,-5.000 2.000 3,1.000 6.000 5,-2.000-3.000-4,-1.000-1.000 1,1.000-2.000-2,3.000-3.000-3,2.000-1.000 0,1.000-1.000 2,3.000-3.000-1,0.000 0.000-4,2.000 0.000 6,1.000-5.000-6,3.000-1.000 4,1.000-2.000-6,1.000-2.000 1,-2.000-1.000 0,2.000-2.000 2,0.000 1.000-2,-2.000-1.000 1,2.000 0.000-1,0.000 0.000 2,0.000 2.000-3,0.000 0.000-2,0.000-2.000 0,0.000 0.000 2,0.000 1.000 0,0.000 3.000 2,0.000-1.000 1,0.000 5.000 0,0.000 0.000 3,0.000 3.000-3,2.000 4.000 0,3.000-1.000-3,3.000-3.000 1,1.000 2.000 0,3.000-2.000 1,3.000 0.000 0,2.000 1.000 2,3.000-3.000-2,1.000 2.000 3,2.000 0.000 0,2.000-4.000 0,3.000 0.000 1,0.000-1.000-2,-2.000-3.000 0,-2.000-1.000-3,-8.000 0.000-1,-4.000-1.000 0,-3.000 0.000 2,0.000 2.000-2,-5.000-2.000 0,-1.000 1.000 1,0.000-2.000 0,1.000 3.000 2,-1.000-3.000-1,1.000 3.000 2,-1.000-1.000-1,1.000 0.000-1,-2.000-1.000 2,3.000 4.000 0,-3.000-3.000 5,0.000-1.000-2,1.000 3.000-1,-1.000-3.000 1,-1.000 2.000-1,-1.000 0.000-4,1.000-2.000 3,-1.000 1.000 0,0.000-1.000 1,0.000-1.000-1,0.000 1.000 0,0.000 1.000 0,0.000-2.000-5,0.000 0.000-2,-5.000 1.000-6,-7.000 1.000-10,-1.000 0.000-40,-3.000-2.000-127</inkml:trace>
  <inkml:trace contextRef="#ctx0" brushRef="#br1">14481.000 3974.000 0,'0.000'0.000'18,"0.000"0.000"-6,0.000 0.000-5,0.000 0.000 0,-1.000 0.000 1,1.000 0.000-2,0.000 0.000-3,-1.000 0.000 0,1.000 0.000 0,0.000 0.000 3,0.000 0.000 0,0.000-1.000-4,0.000 1.000 2,0.000 0.000 5,0.000 0.000 1,0.000 0.000-2,0.000 0.000 1,0.000 0.000 2,0.000 0.000-2,0.000 0.000 0,0.000 0.000-1,0.000 0.000 0,0.000 0.000-1,0.000 0.000-1,0.000 0.000-2,0.000 0.000-3,0.000 0.000-1,0.000 0.000 0,0.000 0.000 0,0.000 1.000 4,0.000 1.000 2,0.000 2.000-1,0.000 1.000 1,0.000 3.000 1,2.000 0.000 1,5.000 0.000-3,-1.000 3.000 3,3.000 2.000-1,1.000-1.000 1,1.000 0.000-3,-2.000-2.000 2,-2.000 2.000 0,1.000-1.000-3,-1.000 1.000 0,-1.000 0.000 3,2.000 1.000 0,-1.000-3.000-4,-2.000 1.000 2,3.000 0.000-3,-2.000-2.000 0,2.000 4.000 1,2.000-1.000 1,-2.000-2.000 5,2.000 3.000-6,0.000-1.000-1,0.000-2.000 1,-3.000 2.000 2,0.000-3.000-4,1.000 2.000 0,-2.000-1.000 2,2.000-2.000 1,-1.000 3.000 1,2.000-3.000-4,1.000 3.000 2,3.000-1.000-1,1.000 0.000 3,4.000 1.000 0,0.000-2.000-2,2.000 2.000 5,1.000 2.000 0,-3.000 1.000-6,-2.000 1.000 1,1.000 1.000 2,-2.000 0.000-2,-1.000 0.000-1,2.000 0.000-2,-1.000-2.000 6,-3.000-1.000-4,-1.000 0.000-2,-2.000-2.000 0,0.000 0.000 2,-1.000-1.000 2,1.000 2.000-2,-2.000 0.000-1,0.000 0.000 1,1.000 4.000 1,0.000 1.000-2,3.000 3.000 1,0.000 1.000 0,1.000-2.000 2,3.000 3.000-2,-3.000 1.000 1,3.000-3.000 4,1.000 1.000-4,0.000 1.000-2,2.000-1.000 2,3.000 2.000 0,0.000-1.000 2,-1.000 2.000-3,-1.000-1.000 2,-4.000 0.000 0,2.000 1.000 2,-2.000-2.000-5,-1.000 2.000 5,1.000 0.000-3,-1.000-2.000-3,0.000 1.000 6,-3.000 0.000-5,2.000-3.000 3,1.000 2.000 2,0.000-3.000-4,0.000 2.000 3,2.000-2.000-2,0.000 2.000 3,2.000 1.000-3,1.000 1.000-1,2.000 1.000 3,0.000 0.000 2,-1.000 0.000-4,1.000 2.000-1,0.000-1.000 0,-1.000 2.000 1,-1.000-3.000-1,1.000 0.000 0,-4.000-1.000 1,2.000 4.000-2,2.000 0.000 2,-1.000 4.000-2,3.000 1.000 1,-1.000-2.000 3,2.000-2.000-4,-1.000-1.000 3,1.000-2.000 1,0.000-1.000-3,0.000-2.000 0,-1.000-1.000-1,-1.000 1.000 1,-1.000 0.000 1,-2.000-1.000-1,-2.000 2.000-1,-3.000-2.000-1,0.000 1.000 3,0.000-1.000-3,0.000 0.000 2,0.000 1.000-1,0.000-3.000-1,0.000 2.000 0,-1.000-3.000 1,1.000 2.000-1,-2.000 1.000 2,3.000-2.000 0,0.000 1.000-2,2.000 1.000 1,-1.000 1.000 1,2.000-1.000 0,0.000 0.000-2,0.000 2.000 1,-1.000-1.000 0,-2.000-1.000 0,4.000 0.000 2,-3.000-1.000-3,1.000 2.000 3,0.000-2.000-1,-4.000 0.000-1,4.000 0.000 0,0.000 3.000-1,2.000 1.000 2,0.000 2.000 0,-3.000-1.000 1,2.000 2.000-3,0.000-4.000 2,-2.000-1.000-2,1.000-3.000 1,-2.000 2.000-1,0.000-3.000 2,1.000 2.000-1,-2.000-2.000-1,0.000 0.000 1,0.000-3.000 0,-2.000 1.000-1,0.000 2.000 1,0.000-1.000-1,2.000 2.000 2,-1.000 2.000-2,0.000-2.000 0,2.000 3.000 0,-1.000-2.000 0,-3.000-1.000 0,1.000-1.000 2,-2.000-1.000-1,0.000-1.000-1,-2.000 0.000 0,0.000 1.000 0,2.000-2.000 0,-2.000 1.000 0,0.000-2.000 0,0.000-1.000 1,0.000 4.000-1,0.000-2.000 0,0.000-1.000 0,-1.000-1.000 1,-2.000 1.000-1,3.000-1.000 0,0.000 0.000 0,-1.000 2.000 1,-1.000 0.000 2,1.000-1.000-3,-1.000-1.000 0,1.000 1.000 0,2.000 0.000 0,-3.000 0.000 0,1.000 0.000 0,-1.000-1.000 0,-3.000-3.000 0,1.000 0.000 0,2.000 0.000 0,0.000 1.000 0,1.000 1.000 1,-2.000-3.000-1,0.000 2.000 0,-2.000-1.000 0,1.000-1.000 0,2.000 3.000 0,-1.000-2.000 0,-1.000 2.000 0,-1.000-1.000 1,2.000 2.000-1,0.000-3.000 0,-1.000 1.000 1,1.000-3.000-1,-2.000 1.000 0,1.000 1.000 0,0.000 1.000 0,-1.000-1.000-1,1.000 1.000 1,1.000 1.000 0,2.000 1.000 1,-3.000-1.000-1,3.000 0.000-1,-1.000 0.000 1,-1.000 2.000 0,1.000-2.000 0,-2.000 1.000 0,2.000 0.000 0,1.000 0.000 1,-2.000 0.000-1,3.000 0.000 0,0.000 1.000 0,-2.000 0.000 1,1.000 0.000-1,-1.000 0.000 0,2.000-1.000 0,-2.000 2.000-1,-1.000-1.000 1,2.000 1.000 0,-1.000-1.000 0,-2.000 2.000 0,3.000-5.000 0,-1.000 5.000 1,2.000-1.000-1,0.000 0.000 0,0.000 0.000 1,-1.000-1.000-1,0.000 1.000 0,0.000-3.000 0,0.000 1.000 0,-1.000 0.000 0,0.000-1.000 0,1.000 0.000 0,-1.000-1.000 0,-1.000 0.000-1,-1.000-1.000 1,-1.000 1.000 0,1.000-1.000 0,1.000 2.000 0,0.000-1.000-1,1.000 3.000 1,-1.000-1.000 2,0.000 2.000-1,2.000 1.000-1,-2.000 0.000-1,1.000 1.000 1,-1.000-1.000 1,3.000 0.000-1,-1.000 1.000 0,-1.000-1.000 0,2.000 1.000 0,-2.000 0.000 1,1.000 1.000-1,1.000 1.000 0,-2.000 0.000-1,1.000 2.000 1,0.000 1.000 0,1.000 2.000 0,-1.000 0.000 1,-1.000 0.000-1,3.000-2.000 0,0.000 2.000 0,-1.000-2.000 0,1.000-1.000 0,-1.000 1.000 0,2.000-1.000 0,-2.000 0.000 0,0.000 0.000 1,0.000 1.000-1,-1.000 1.000 0,-1.000 3.000 0,-1.000-2.000 0,2.000 0.000 1,-2.000 2.000-1,0.000-2.000 0,-2.000 2.000 0,1.000-1.000 0,1.000 1.000 0,-4.000-3.000 1,0.000 2.000-1,0.000-4.000 0,0.000 0.000 0,0.000 2.000 1,0.000-1.000-1,0.000 0.000 0,0.000 1.000 0,0.000-2.000 0,0.000 0.000 0,0.000 1.000 1,0.000-3.000-1,0.000 0.000-1,0.000-1.000 1,-4.000-1.000 0,2.000 2.000 0,1.000-1.000 0,-1.000-1.000 0,-2.000 2.000-1,2.000 3.000 2,0.000 1.000-2,-1.000-2.000 1,0.000-1.000 0,2.000 0.000 0,-2.000-3.000 0,2.000 1.000-1,0.000-1.000 1,-1.000-2.000 0,-1.000 0.000 0,-1.000-1.000 1,1.000 1.000-1,-1.000-2.000 0,0.000 0.000 0,-1.000 3.000 0,2.000-1.000 0,-3.000 1.000 0,3.000 1.000 0,-3.000 0.000 0,2.000 1.000 1,-1.000 2.000-1,0.000-2.000 0,0.000 0.000 1,0.000 2.000-2,-2.000-3.000 2,1.000 0.000-1,1.000-1.000 1,1.000 1.000 0,-3.000-2.000-1,1.000 1.000 0,1.000-2.000 1,-4.000 1.000 0,5.000 0.000-1,-3.000 0.000 0,-1.000 1.000 0,1.000 1.000 1,-3.000 0.000 1,1.000 0.000-2,-1.000 0.000 1,-3.000 0.000 1,2.000 1.000-2,-1.000 0.000 3,0.000 0.000-3,1.000-1.000 2,-3.000 0.000-2,3.000-2.000 1,0.000 1.000-1,1.000-3.000 0,-1.000 0.000 2,0.000 0.000-1,1.000 1.000-1,-3.000-1.000 3,-1.000 3.000 0,2.000-2.000-2,-2.000 0.000 2,0.000 2.000-3,4.000-3.000 1,-1.000 2.000 1,2.000 0.000-1,2.000-2.000 0,0.000 0.000-1,-2.000 0.000 0,2.000-1.000 0,-2.000-3.000 0,3.000 2.000 0,-4.000-1.000 0,2.000 0.000 0,-2.000 2.000 0,1.000-2.000 0,0.000 0.000 2,-2.000 1.000-2,-1.000-3.000 0,1.000 3.000 1,1.000 1.000 0,1.000-2.000-1,0.000 1.000 0,-1.000 1.000 0,0.000-3.000 0,0.000 1.000 1,-1.000 0.000-1,1.000 3.000 0,0.000 0.000 2,0.000-1.000-1,-2.000 1.000-1,3.000 0.000 0,-2.000 0.000 0,1.000 0.000 0,-2.000 2.000 0,-1.000-4.000 3,4.000 0.000-3,0.000-2.000 0,4.000-1.000 0,-2.000 1.000 0,-1.000 0.000 0,1.000-1.000 0,0.000 0.000 0,-3.000-1.000 0,3.000 3.000 0,-3.000-2.000 0,0.000 1.000 1,3.000 0.000-1,-3.000-1.000-1,3.000-1.000 1,-3.000 2.000 0,3.000-2.000 0,-4.000 2.000 0,0.000 0.000 0,-1.000 1.000 0,4.000-2.000 0,-2.000 1.000 0,1.000-2.000 0,0.000 1.000 0,-2.000 0.000 0,1.000 2.000 0,1.000-3.000 0,-3.000 3.000-3,3.000-2.000 3,-1.000 0.000 0,0.000 1.000 0,1.000 0.000-1,-2.000-3.000 1,2.000 2.000 0,-1.000-1.000 0,-1.000 2.000 0,0.000-1.000-2,-1.000 2.000 2,-2.000-2.000 0,3.000 1.000-1,-2.000-1.000 1,2.000 2.000 1,1.000-3.000-1,0.000 2.000 0,-2.000-3.000-1,2.000 2.000 1,-2.000-1.000 0,0.000-1.000 0,0.000 2.000 0,0.000-1.000-2,-3.000 2.000 2,4.000-2.000 0,-3.000 1.000 0,3.000 0.000 0,-4.000-1.000-1,-1.000 2.000 1,0.000 0.000 1,3.000 1.000-1,-2.000-1.000-1,-2.000 1.000 0,1.000 0.000 1,0.000 0.000-1,1.000 0.000 1,0.000 1.000-1,0.000-1.000 1,2.000 0.000 0,0.000 1.000 0,0.000-1.000 0,-3.000 2.000 0,2.000-4.000 0,1.000-2.000 1,-2.000 4.000-2,2.000-2.000 1,-2.000-1.000 0,1.000 2.000 0,1.000-2.000 0,-1.000 3.000 0,-2.000-2.000 0,2.000 2.000 0,-1.000-2.000-1,0.000 2.000 1,0.000-3.000 0,1.000 3.000-1,1.000-4.000 1,-1.000 2.000 0,-2.000 0.000-1,2.000-1.000 1,-4.000 1.000 0,2.000 0.000 1,0.000 2.000-1,-1.000-3.000 0,0.000 3.000 0,-3.000-2.000-1,2.000 1.000 1,1.000 3.000 0,0.000-3.000 0,1.000 1.000 0,0.000-1.000 0,2.000-1.000 0,2.000 0.000 0,1.000 0.000 0,0.000 0.000 0,2.000 0.000-2,-1.000 0.000 0,-2.000 1.000 2,2.000-3.000 0,-1.000 3.000 0,-3.000-1.000 0,1.000 0.000 0,-1.000 1.000 0,0.000 1.000 0,4.000-3.000 1,0.000 3.000-1,-1.000-3.000-1,-1.000 1.000 0,0.000 0.000 1,-4.000 1.000-1,0.000-2.000 1,-2.000-1.000 1,0.000 4.000-1,0.000-3.000 0,0.000 0.000 0,2.000 1.000 0,-2.000 0.000-1,-1.000-3.000 0,1.000 1.000 1,-2.000 1.000 0,1.000 1.000 0,-1.000-2.000 0,-1.000 0.000 1,3.000 0.000-1,-2.000 0.000 0,4.000 0.000 0,0.000-3.000-1,-3.000 4.000 1,-1.000-1.000 1,-1.000-3.000 0,-1.000 2.000-1,0.000 1.000 0,3.000 0.000 1,2.000 0.000-1,-1.000 1.000-1,1.000-2.000 1,0.000 2.000 0,-2.000-2.000 0,-2.000 1.000 1,0.000 0.000 0,1.000-2.000 0,-1.000 1.000-1,-1.000 0.000 2,6.000 0.000-1,-2.000 2.000 0,1.000-2.000-1,-1.000 3.000 0,-2.000-1.000 0,2.000 1.000-2,0.000-1.000 2,-2.000 1.000-1,3.000-3.000 2,-4.000 0.000-1,0.000 1.000 0,6.000 0.000 2,-3.000-1.000-2,2.000 2.000 0,5.000-1.000-1,2.000-2.000 1,-2.000 1.000-2,3.000-2.000 2,-3.000 2.000-1,-2.000 1.000 1,-2.000-1.000 0,-2.000 0.000 0,0.000-2.000 0,-1.000 1.000 1,3.000 0.000-1,1.000-1.000 0,2.000 1.000 0,4.000-1.000 1,-4.000 0.000-1,-2.000 1.000-1,-2.000 1.000 0,-2.000 0.000 1,-2.000-1.000 1,0.000 2.000-1,1.000-3.000 2,1.000 2.000-2,1.000 0.000 0,4.000-1.000 2,2.000-1.000-2,4.000-1.000-1,1.000 0.000 1,6.000-1.000-1,0.000-1.000 1,0.000 0.000-1,0.000 0.000 1,0.000 0.000-1,0.000 0.000 1,0.000 0.000 0,0.000 0.000 0,0.000 0.000 0,0.000 0.000-1,0.000 0.000-1,0.000 0.000 0,0.000 0.000-5,0.000 0.000-6,0.000 0.000-11,0.000-6.000-15,0.000-5.000-11,5.000-3.000-57,-4.000-4.000-120</inkml:trace>
  <inkml:trace contextRef="#ctx0" brushRef="#br1">13862.000 11623.000 57,'0.000'0.000'37,"0.000"-2.000"-12,0.000 2.000-6,0.000 0.000 0,0.000 0.000-4,0.000 0.000 1,0.000 0.000 1,0.000 0.000 9,0.000 0.000 3,0.000 0.000-7,-2.000 0.000-2,2.000 0.000-9,-1.000 0.000-6,1.000 0.000-4,-1.000 0.000-1,-2.000 0.000 0,-2.000 10.000 0,-4.000 4.000 7,0.000 1.000 11,-4.000 2.000-2,0.000 2.000-6,-1.000 2.000-1,-2.000 2.000 1,0.000 0.000-2,0.000-2.000 0,-1.000-1.000-1,1.000-2.000-1,1.000 0.000-1,3.000-4.000 2,0.000 0.000 0,5.000-4.000-4,0.000 0.000 3,4.000-4.000-4,0.000 2.000-2,2.000-2.000 0,-2.000 1.000 1,3.000-1.000 2,0.000-2.000-3,-2.000 1.000 0,1.000-2.000 1,1.000 0.000 1,0.000-1.000-2,0.000 1.000 1,0.000-1.000-1,0.000 2.000 1,0.000-1.000-1,6.000 0.000 3,2.000 2.000 3,3.000 0.000 1,-1.000 1.000-2,2.000-1.000-4,0.000 0.000-1,0.000 3.000 2,3.000-2.000-2,2.000 3.000 0,1.000-1.000 0,1.000 1.000 2,-1.000-3.000-1,0.000 2.000-1,0.000-2.000 2,-2.000 1.000-2,2.000-1.000-1,-2.000-1.000 1,1.000 1.000 1,0.000-1.000-1,1.000 0.000-1,3.000 0.000 1,-1.000-2.000 1,1.000 2.000-1,0.000-1.000 0,-1.000 1.000 0,-2.000-3.000 0,1.000 4.000-1,0.000-6.000 1,-2.000 2.000-1,0.000 0.000 1,-4.000-2.000 1,-3.000 1.000-1,-3.000 0.000 1,-4.000 0.000 2,-3.000 0.000-2,0.000 1.000 2,0.000-2.000 1,0.000 0.000-1,0.000 1.000 0,0.000-1.000 4,0.000 0.000-1,0.000 0.000-2,0.000 0.000-2,0.000 0.000-2,0.000 0.000-1,0.000 0.000-7,-3.000 0.000-10,-8.000 0.000-23,-1.000-6.000-104</inkml:trace>
  <inkml:trace contextRef="#ctx0" brushRef="#br1">14534.000 4039.000 11,'0.000'-2.000'34,"0.000"0.000"-10,0.000 1.000-12,0.000-1.000-4,-1.000 0.000 2,-3.000 0.000-10,-1.000 0.000 0,1.000 1.000 1,-1.000 0.000 3,0.000 1.000-2,-2.000 0.000 4,-2.000 0.000 2,2.000 0.000-3,-1.000 1.000 0,0.000 6.000-1,0.000 3.000-1,0.000 3.000-2,4.000 0.000 1,1.000 1.000-2,3.000-4.000 1,0.000-1.000-2,0.000-3.000 1,0.000-2.000 0,1.000-4.000 0,5.000 0.000 0,6.000 0.000 9,1.000 0.000 0,2.000-8.000 3,0.000-5.000-9,-5.000-3.000 1,1.000-1.000-4,-4.000-1.000 0,-4.000 1.000-2,0.000 2.000 2,-3.000 2.000-3,0.000 2.000 3,-3.000 4.000 0,-3.000 3.000 3,0.000-1.000 1,1.000 5.000 3,-2.000 0.000-5,3.000 0.000 0,-3.000 1.000-2,-2.000 9.000 1,4.000 2.000 2,-2.000 0.000-2,1.000 3.000 0,1.000 0.000-1,5.000 0.000 0,0.000-2.000-1,0.000-3.000 1,0.000-1.000-3,2.000-5.000 0,1.000-3.000 2,3.000-1.000 1,-2.000 0.000 4,3.000 0.000 2,0.000 0.000 0,0.000-2.000 0,0.000-6.000-1,-3.000 0.000-3,1.000-1.000 1,-4.000 1.000-3,-1.000 1.000-2,0.000 0.000 2,0.000 3.000-1,-3.000 2.000 1,-2.000 1.000 0,-2.000 1.000 3,0.000 0.000-3,-4.000 0.000 1,2.000 4.000-1,0.000 6.000 1,0.000 0.000-1,3.000 3.000 0,3.000-1.000 0,3.000 1.000-1,0.000-4.000-3,0.000-4.000-1,0.000-1.000 2,0.000-3.000-2,3.000-1.000 5,5.000 0.000 6,-1.000 0.000 0,3.000-1.000 3,-2.000-7.000-3,-1.000 0.000-3,0.000 0.000-3,-2.000 0.000 0,-1.000 1.000-3,-4.000 1.000 3,0.000 0.000-3,0.000 1.000 3,0.000 2.000-3,0.000 1.000 0,0.000 1.000 3,0.000 0.000 3,-2.000 1.000-3,0.000 0.000-2,-3.000 0.000-4,0.000 7.000 0,-1.000 1.000 6,2.000 1.000 0,3.000 1.000 0,-1.000-5.000 0,2.000 2.000-2,0.000-4.000 0,0.000-1.000-2,0.000-2.000-1,0.000 0.000-7,0.000 0.000 12,0.000 0.000 4,0.000 0.000 4,0.000-2.000-8,0.000-4.000-3,0.000 1.000-36</inkml:trace>
  <inkml:trace contextRef="#ctx0" brushRef="#br2">14299.000 2866.000 11,'0.000'0.000'22,"0.000"-1.000"2,0.000-1.000-5,0.000 1.000-3,0.000 1.000-1,-1.000-2.000 1,1.000 2.000-5,-2.000 0.000-2,-1.000-2.000-2,2.000 2.000-5,-3.000 0.000-2,-3.000 0.000 3,0.000 2.000 2,-1.000 7.000 1,1.000 1.000 1,2.000 2.000-7,2.000-3.000 0,0.000 1.000 0,3.000-3.000 4,0.000-1.000-2,0.000-2.000 1,0.000-1.000-3,0.000-3.000 1,1.000 0.000 1,6.000 0.000 3,2.000 0.000 0,-3.000 0.000-4,-1.000-1.000 1,0.000-8.000 1,0.000 3.000-3,-2.000-3.000 0,0.000-2.000-3,-3.000 1.000-1,0.000 0.000 1,0.000 2.000 2,0.000 2.000-3,0.000 3.000 2,0.000 1.000-10,0.000 2.000 6,-3.000 0.000 5,1.000 0.000-4,-2.000 0.000 4,-1.000 8.000 1,1.000 2.000 1,-1.000-2.000-1,2.000 1.000 0,1.000 0.000 0,2.000-2.000-4,0.000-1.000-1,0.000-1.000-2,0.000 1.000 7,2.000-4.000 0,4.000 0.000 2,0.000-2.000 2,1.000 2.000-2,0.000-2.000-1,-1.000 0.000 1,-1.000 0.000-1,0.000 0.000 0,0.000 0.000-1,-1.000-5.000 2,-2.000-2.000-2,-2.000 1.000 1,0.000 3.000 4,0.000-2.000-5,0.000 2.000-2,-2.000 3.000 2,-2.000 0.000 0,-1.000 0.000 0,-3.000 0.000 0,2.000 0.000 2,-1.000 0.000 3,0.000 5.000-5,3.000-1.000-1,2.000 1.000-3,2.000 3.000 1,0.000-1.000-9,0.000-1.000 12,0.000 1.000 1,2.000-3.000 4,1.000-1.000-2,1.000 1.000 1,-1.000-3.000-1,-1.000 1.000-1,0.000-2.000 0,1.000 0.000 3,0.000 0.000 4,2.000-5.000-8,1.000-1.000 0,-3.000-2.000-1,0.000 1.000 2,-3.000 0.000-2,0.000-1.000-4,0.000 3.000 3,0.000 0.000-1,0.000 0.000-4,-3.000 2.000 6,-2.000 0.000-3,-2.000 3.000 3,2.000 0.000-1,1.000 0.000-1,1.000 0.000 1,-2.000 0.000-2,2.000 5.000 3,1.000 3.000-2,-2.000 2.000 2,1.000 3.000-1,1.000-1.000 1,1.000 2.000 0,1.000-3.000 1,0.000-1.000-1,0.000-4.000-1,0.000-3.000 1,0.000-2.000 1,0.000-1.000 1,0.000 0.000 2,3.000 0.000-4,0.000 0.000 0,1.000-3.000 0,-2.000-2.000-10,-2.000-2.000-88</inkml:trace>
  <inkml:trace contextRef="#ctx0" brushRef="#br2">14283.000 2865.000 10,'0.000'3.000'23,"0.000"2.000"-6,0.000-5.000-3,0.000 3.000-4,0.000-3.000 3,0.000 2.000-4,0.000-1.000 0,0.000 1.000 0,0.000 1.000 1,0.000-1.000-2,2.000 3.000-2,1.000-1.000 0,2.000 1.000 3,2.000 2.000 3,0.000-2.000 2,1.000 2.000-3,1.000-1.000-5,0.000 1.000 6,3.000 1.000-2,-1.000-2.000-5,2.000 1.000 3,1.000 1.000-1,1.000-3.000-1,1.000 3.000-1,1.000-1.000 2,0.000-1.000-2,1.000 1.000-1,-1.000-1.000 0,-1.000 1.000-3,2.000-1.000 0,-2.000 1.000 0,-1.000 2.000-1,0.000-2.000 0,-2.000 2.000 4,3.000-1.000-4,-1.000 2.000 1,2.000-2.000 2,-1.000 1.000 0,2.000-1.000-2,3.000 2.000-1,1.000 1.000 6,3.000-1.000-4,0.000-1.000-2,0.000 1.000 5,-1.000-1.000-5,-3.000-1.000 0,-1.000 2.000 0,0.000-1.000 2,-2.000 0.000 1,-1.000-2.000-3,0.000 1.000 0,-1.000 0.000 3,0.000-1.000 1,-3.000 0.000-4,1.000 0.000 0,-3.000 0.000 4,-1.000 0.000-4,-2.000 0.000 0,0.000-1.000 0,0.000 2.000 3,3.000-1.000-1,-1.000 2.000-1,0.000-4.000-1,0.000 3.000 4,1.000 0.000-4,-1.000 0.000 0,1.000-1.000 1,0.000 2.000 0,1.000-1.000 0,1.000 0.000-1,-3.000 1.000 1,2.000 0.000 2,-2.000 0.000-3,4.000 0.000 1,0.000 1.000 0,1.000 1.000 0,2.000-1.000 0,1.000 3.000 2,1.000 1.000-2,-2.000-2.000-1,-3.000 1.000 1,0.000 0.000-1,-1.000 0.000 1,1.000-2.000 0,-1.000 2.000 2,1.000-2.000-2,-1.000 0.000 1,-1.000 0.000 0,-1.000 1.000-2,-1.000-3.000 0,-1.000 2.000 3,0.000-1.000-3,3.000 2.000 1,1.000 0.000 0,0.000 1.000 5,3.000 1.000-3,1.000-2.000-3,0.000 2.000 1,-3.000-2.000-1,2.000 3.000 0,-1.000 0.000 0,-1.000-2.000 1,-3.000 3.000-1,1.000-2.000 0,-3.000 1.000 0,3.000 0.000 0,-3.000-1.000 0,4.000-3.000 0,-3.000 2.000 0,1.000 0.000 0,2.000 0.000 0,-2.000 2.000 2,3.000-1.000-1,0.000 1.000-1,0.000 2.000 1,2.000-1.000-1,4.000 0.000 1,-1.000 0.000 1,3.000 3.000 1,0.000-1.000-3,0.000 3.000 0,1.000-1.000 0,1.000 0.000 0,-4.000 0.000 0,3.000 0.000 0,0.000 1.000 1,0.000-3.000-1,2.000 0.000 1,-1.000 0.000 0,-3.000-1.000-1,-1.000 1.000 0,0.000-1.000 0,-1.000 0.000 2,0.000 0.000-2,-1.000 0.000 0,-1.000 1.000 1,0.000 0.000-1,2.000-1.000 0,-2.000 0.000 0,0.000 2.000 2,1.000-3.000-1,-4.000 2.000-1,1.000-2.000 1,-1.000-1.000-1,0.000 1.000 0,-1.000 1.000 1,-1.000-1.000-1,1.000-1.000 1,-2.000 0.000-1,1.000-2.000 0,-1.000 3.000 0,1.000-1.000 0,0.000 2.000 1,3.000 2.000-1,2.000-2.000 1,0.000 4.000-1,3.000 0.000 2,1.000 1.000-1,0.000 0.000 1,-3.000 0.000-2,0.000-4.000 0,0.000 0.000 0,-4.000 0.000 0,4.000 1.000 0,2.000 0.000 2,-1.000 2.000-2,3.000 1.000 0,-4.000-1.000 0,1.000-2.000 0,1.000 3.000 0,0.000 0.000 3,1.000-1.000-2,-1.000 0.000-1,1.000 0.000 1,1.000 2.000-1,-3.000-3.000 0,-1.000-1.000 1,-4.000-3.000-1,0.000 3.000 0,-1.000-3.000 0,1.000 0.000 0,-1.000 0.000 1,-3.000 0.000 0,3.000 0.000-1,-2.000 0.000 0,1.000 0.000 1,-1.000 1.000-1,3.000 0.000 2,-1.000-2.000-2,-1.000 1.000 1,1.000-1.000-1,-4.000 0.000 0,3.000 0.000 0,-3.000-2.000 1,-2.000-1.000-1,0.000 0.000 0,0.000 0.000 1,-1.000-1.000-1,1.000 0.000 0,-3.000-1.000 0,3.000 2.000 1,-1.000-2.000-1,0.000-1.000 0,-1.000 0.000 1,1.000 2.000-1,-2.000-3.000 0,-1.000 2.000 0,4.000 0.000 0,-4.000-1.000-1,-1.000 2.000 1,2.000 0.000 0,-1.000 0.000 1,3.000 2.000-1,-2.000-1.000 0,-1.000-2.000 0,1.000 1.000 1,-1.000-2.000-1,1.000 2.000 0,1.000-2.000 0,-3.000 1.000 0,1.000 0.000 0,1.000 0.000 0,-1.000 0.000 0,3.000 3.000 3,-3.000-5.000-3,1.000 3.000 0,1.000-1.000 1,2.000 0.000-1,-2.000 2.000 0,1.000-2.000 0,0.000-2.000 1,-1.000 1.000-2,2.000 3.000 1,-2.000-1.000 0,1.000-2.000 0,0.000 4.000 0,0.000-5.000 1,0.000 5.000-1,2.000-2.000 0,0.000 2.000 0,-1.000-1.000 0,0.000 3.000-1,0.000-2.000 1,0.000 1.000 0,-2.000-1.000 0,0.000 0.000 0,0.000-1.000 0,0.000 1.000 0,-1.000-2.000 1,1.000 1.000-1,0.000 0.000 0,2.000 2.000 0,-2.000-1.000 0,1.000 0.000 0,1.000 1.000 0,-1.000 0.000 0,-1.000-1.000 0,2.000 0.000 0,0.000 0.000 0,0.000 0.000 0,0.000 2.000 0,0.000-1.000 0,-2.000-3.000 1,1.000 1.000-1,1.000 3.000 0,-3.000-3.000 0,0.000 0.000 0,-1.000 1.000 0,4.000-1.000 0,-2.000-2.000 0,0.000 3.000 0,3.000 1.000 1,-1.000 2.000-1,-1.000-3.000 0,2.000 1.000 0,1.000 0.000 0,-2.000-1.000 0,2.000 0.000 0,-1.000 0.000 0,-1.000-2.000 0,0.000 3.000 0,0.000-1.000 0,0.000 0.000 0,0.000 0.000 0,0.000 1.000 0,1.000 0.000 0,-3.000 1.000 0,0.000-1.000 0,1.000-1.000 1,-1.000 0.000-1,1.000 0.000-1,0.000 4.000 1,1.000-4.000 0,-1.000 1.000 0,-2.000-1.000 0,1.000-1.000-1,-3.000 0.000 0,1.000-1.000 1,-2.000 0.000 0,2.000 2.000 0,0.000 0.000 0,1.000 1.000 0,-2.000-1.000 1,1.000-1.000-1,-1.000 1.000 0,0.000-2.000 0,0.000 0.000 0,1.000 2.000 0,-3.000-1.000 0,3.000 0.000-1,1.000 3.000 1,-4.000-1.000 0,4.000 2.000 0,-1.000 0.000 0,0.000 0.000 0,0.000 4.000 0,1.000-2.000 0,-1.000-2.000 0,0.000 2.000 1,-1.000-3.000-1,0.000 0.000-1,2.000-2.000 1,-1.000 1.000 0,1.000-1.000 0,-1.000-1.000 0,1.000-1.000 1,0.000-1.000-1,-2.000 1.000 0,2.000-1.000 0,-2.000 0.000 0,0.000 1.000 0,2.000-2.000 0,-2.000 3.000 0,-1.000-3.000 1,1.000 3.000-1,-1.000 0.000 0,1.000-1.000 0,1.000-1.000 1,-1.000 3.000-1,1.000-3.000 0,0.000 2.000 0,1.000 1.000 0,-1.000-2.000 0,-1.000 0.000 1,2.000 0.000-1,-1.000 2.000 0,2.000-2.000 1,-1.000 1.000-1,-1.000 0.000 0,2.000-1.000 0,-2.000 2.000-1,3.000-1.000 1,-3.000 1.000 4,1.000-3.000-4,-1.000 3.000 0,0.000 0.000 0,1.000-1.000 0,0.000 3.000 0,0.000 2.000 1,-2.000-3.000-1,1.000 1.000 0,-1.000-2.000 0,0.000 1.000 0,-1.000 0.000 2,3.000-1.000-2,-2.000 0.000 0,-1.000 2.000 0,1.000 0.000 0,-1.000-1.000 0,0.000-2.000 0,0.000 2.000 1,0.000 0.000 0,0.000-1.000 0,1.000-1.000-1,0.000 0.000 2,0.000 1.000-2,0.000 0.000 0,-1.000 1.000 0,1.000 0.000 0,-2.000 1.000 0,0.000 1.000 1,2.000-1.000-1,-2.000 0.000 0,0.000-2.000 0,0.000 1.000 0,0.000 1.000 2,0.000-1.000-1,0.000 0.000 0,0.000-2.000-1,0.000-1.000 1,0.000 0.000-1,0.000 0.000 0,0.000 0.000 0,0.000 0.000 1,0.000-1.000 2,0.000 0.000-3,0.000-1.000 0,0.000-1.000 0,0.000 2.000 2,0.000-1.000-2,0.000-1.000 0,0.000 1.000 2,0.000 1.000-1,-4.000-2.000-1,3.000 2.000 0,-1.000-3.000 1,2.000 3.000 1,0.000-3.000-1,-4.000 1.000-1,4.000 0.000 1,0.000 0.000-1,-2.000 1.000 2,1.000-1.000-1,0.000 1.000 0,-1.000-2.000 0,1.000 1.000-1,-1.000 2.000 1,1.000-2.000 1,0.000 3.000-2,0.000-3.000 0,1.000 2.000 1,0.000-3.000-1,-2.000 4.000 1,2.000-2.000 1,-2.000-2.000-2,2.000 3.000 0,-1.000-3.000 0,1.000 0.000 2,-1.000 2.000-2,1.000-2.000 1,0.000 1.000-1,0.000 2.000 1,0.000-2.000 4,-1.000 0.000-4,0.000 2.000 0,1.000-2.000 0,-1.000 3.000-1,-1.000-2.000 2,2.000-1.000-1,0.000 2.000-1,-1.000-1.000 0,0.000 2.000 0,-1.000 1.000 2,1.000-3.000-2,-1.000 4.000 0,-2.000-2.000 1,4.000 0.000-1,0.000 1.000 1,-2.000 1.000 0,2.000-4.000-1,0.000 2.000 0,-1.000-1.000-1,0.000-1.000 1,-2.000 2.000 0,3.000 0.000 1,-3.000 0.000-1,3.000-1.000 1,-1.000 0.000-1,0.000-1.000 0,1.000-1.000 0,-2.000 2.000 0,2.000-1.000 1,0.000 1.000-1,0.000-1.000 0,-2.000 1.000 0,2.000-2.000 1,-1.000 2.000-1,1.000-2.000 0,0.000 0.000 0,-1.000 1.000 0,1.000 0.000 0,-3.000 2.000 0,3.000-2.000 0,0.000 2.000 1,0.000-3.000-2,-2.000 3.000 1,1.000 0.000 0,0.000-1.000 1,0.000 1.000 0,1.000-1.000-1,-2.000 1.000 1,2.000-1.000-1,0.000 1.000 1,-2.000 1.000-1,2.000 0.000 2,-1.000-2.000-4,0.000 0.000 2,0.000-1.000 0,-2.000 2.000 0,1.000-2.000 2,-1.000-1.000-2,1.000 2.000 0,0.000-2.000 1,-1.000 3.000 0,3.000-3.000-2,-3.000 4.000 2,1.000-1.000-1,0.000-2.000 0,-3.000 1.000 1,3.000-3.000-1,-1.000 3.000 0,1.000-3.000 1,-1.000 3.000-1,0.000-2.000 0,-1.000 0.000 2,-1.000 2.000-2,2.000-2.000 1,-1.000 0.000 0,1.000 2.000 0,-1.000-2.000-1,0.000 0.000 0,1.000 1.000 0,-1.000-1.000 1,1.000 1.000-1,-1.000 1.000 0,0.000-2.000 2,-2.000 2.000-1,0.000 1.000 1,3.000-2.000-2,-2.000 1.000 0,0.000-2.000 0,2.000 2.000 0,-2.000-1.000 1,1.000 0.000-1,-1.000 0.000 0,0.000 0.000 2,-1.000-1.000-1,0.000 2.000 1,0.000-4.000-2,0.000 4.000 0,2.000-2.000 2,-1.000 2.000-2,0.000 2.000-1,-1.000-3.000 1,1.000 1.000 1,1.000 0.000-1,-2.000-1.000 0,2.000 1.000 0,0.000 0.000 0,-4.000 2.000 5,2.000-4.000-5,0.000 4.000 0,-4.000-2.000 1,6.000 0.000 0,-3.000 1.000 0,0.000 1.000-1,0.000-3.000 0,0.000 2.000 0,-2.000-1.000 2,1.000 1.000-1,2.000 0.000 0,-3.000-2.000-1,1.000 2.000 0,-4.000 0.000 3,0.000-1.000-1,1.000 2.000-1,-2.000-3.000 0,3.000 2.000 0,-1.000 1.000-1,0.000-3.000 0,-1.000 1.000 0,1.000 0.000 1,1.000-1.000 0,2.000 2.000-1,-3.000-1.000 1,1.000 1.000 0,0.000-2.000 0,0.000 3.000-1,-4.000-2.000 3,1.000 1.000-1,2.000-1.000-2,-1.000 0.000 0,1.000 0.000 0,-1.000 1.000 0,-2.000-2.000 1,1.000 2.000-1,-1.000-2.000 1,-1.000 0.000-1,3.000-1.000 0,0.000 2.000 0,-1.000-4.000 0,1.000 2.000 0,-2.000-1.000 0,-1.000 2.000 2,1.000-3.000-2,-2.000 2.000 1,2.000-3.000 0,-1.000 0.000-1,1.000 1.000 0,0.000 1.000 2,-3.000-2.000-2,2.000 2.000 1,-1.000-3.000-1,0.000 2.000 2,-2.000 1.000-2,0.000-2.000 2,0.000 1.000-2,-2.000 0.000 0,1.000 0.000 0,-3.000 0.000 1,1.000 1.000-1,-2.000-2.000 2,0.000 1.000-2,-2.000 2.000 1,1.000-1.000-1,2.000 1.000 1,3.000 0.000-1,-1.000 1.000 1,1.000-2.000-1,-2.000 0.000 1,0.000 0.000-1,-1.000-2.000 1,-2.000 4.000-1,3.000-2.000 2,-5.000 1.000 0,2.000-1.000-2,1.000 1.000 0,0.000-1.000 1,1.000 0.000-1,0.000 0.000 0,3.000 0.000 0,2.000-1.000 0,0.000 1.000 0,2.000-1.000-1,2.000 1.000 1,-2.000-2.000 0,-2.000-1.000 0,-1.000 4.000 0,1.000-3.000 0,-3.000 3.000 0,3.000-3.000 0,1.000-1.000-1,0.000 3.000 0,0.000-3.000 1,-2.000 1.000 0,1.000 3.000 1,-1.000-2.000-1,2.000-2.000 0,-2.000 1.000 1,2.000 1.000-1,1.000-1.000 0,3.000 0.000 0,-4.000 1.000-2,2.000 0.000 2,-1.000-1.000 1,-3.000 3.000-1,3.000-1.000 0,0.000 0.000 1,-1.000 1.000-1,-2.000-1.000 1,2.000-1.000-1,-2.000 1.000 1,1.000 0.000-1,0.000 0.000 0,-1.000 1.000 1,-1.000-2.000-1,3.000-1.000 0,0.000 4.000 0,2.000-2.000 0,0.000-1.000 0,1.000 1.000 0,2.000-1.000 0,1.000-1.000-1,0.000 1.000 1,1.000-2.000 1,1.000 2.000-1,-3.000 0.000 1,3.000-1.000-1,-4.000 2.000 0,2.000-1.000 0,-1.000 0.000 0,3.000 1.000-1,-2.000-3.000 0,0.000 1.000 1,-3.000 3.000 1,0.000-3.000 1,-2.000 0.000-2,-4.000 3.000 1,0.000-2.000-1,1.000 2.000 1,-5.000-2.000-1,5.000 4.000 0,0.000-4.000 0,-1.000 1.000 0,1.000 0.000-1,2.000 0.000 0,-1.000 0.000 1,0.000 0.000 0,-1.000-1.000 0,2.000 1.000 0,-2.000-2.000 0,2.000 3.000 0,0.000 0.000-1,-2.000-2.000 0,-2.000 4.000 1,-1.000 1.000 0,0.000-2.000-1,-3.000 2.000 1,3.000-2.000 0,-2.000 2.000 0,1.000-2.000 0,-1.000 0.000-1,2.000 2.000 1,2.000-4.000-1,-2.000 3.000 1,2.000-2.000-1,-1.000 2.000 1,-1.000-2.000 0,5.000 0.000-1,-3.000-2.000 0,0.000-1.000 1,0.000 2.000-1,-3.000 0.000 1,1.000-1.000 0,-1.000-1.000 1,-1.000 0.000 0,4.000-1.000-1,-2.000 2.000 0,-1.000-1.000 0,3.000-1.000 0,-4.000 1.000 1,5.000 0.000-1,-1.000 0.000 0,-2.000 2.000 0,3.000-3.000 0,-3.000 2.000 1,0.000-1.000-1,0.000 0.000 1,1.000 1.000-1,-1.000-1.000 0,2.000 1.000 1,-1.000 1.000-1,0.000-3.000 1,2.000 1.000-1,0.000 1.000-1,3.000 0.000 1,1.000-1.000 0,0.000 1.000 0,-1.000 0.000 0,-1.000 0.000 0,-1.000-1.000 0,0.000 0.000 0,6.000 0.000 0,-3.000 0.000 0,-2.000-1.000 0,5.000 3.000-1,-5.000-2.000 1,1.000 2.000 0,2.000 1.000 0,-2.000-2.000 0,-1.000 3.000 0,1.000-3.000 0,1.000-1.000-1,-4.000 3.000 1,-1.000-3.000 0,1.000 0.000 0,0.000 1.000 0,-3.000-1.000 0,1.000-1.000 0,2.000 1.000 0,-3.000-1.000 0,2.000 0.000 0,2.000 0.000 0,-1.000-1.000 1,0.000 3.000-1,4.000-3.000 0,-4.000 2.000 0,-1.000 0.000 1,3.000-2.000-1,-4.000 2.000 0,-1.000 1.000 0,3.000-1.000 1,-4.000 1.000-1,1.000 0.000 1,2.000 0.000-1,0.000-1.000 0,3.000 2.000 1,3.000-2.000-1,-1.000 0.000 0,-1.000 0.000 0,0.000 1.000 0,3.000-3.000 0,0.000 4.000 0,3.000-1.000 0,1.000-2.000 0,5.000-2.000-1,1.000-1.000 0,0.000 0.000-4,2.000-1.000 5,0.000 0.000 0,0.000 0.000 0,0.000 0.000 0,0.000 0.000 0,0.000 0.000 1,0.000 0.000-1,0.000 0.000-1,0.000 0.000 0,0.000 0.000-3,0.000 0.000-1,0.000 0.000-2,0.000-8.000-5,0.000-5.000-43,0.000-1.000-80,0.000-3.000-23</inkml:trace>
  <inkml:trace contextRef="#ctx0" brushRef="#br2">13603.000 10640.000 13,'0.000'0.000'54,"0.000"0.000"-15,0.000 0.000-12,0.000 0.000-9,0.000 0.000-6,0.000 0.000-4,0.000 0.000 4,0.000 0.000 1,0.000 0.000 3,0.000 0.000 6,0.000 0.000 0,0.000 0.000-7,0.000 0.000-4,-1.000 0.000-5,-2.000 0.000-5,0.000 0.000-1,-2.000 0.000 1,-2.000 5.000 10,-2.000 4.000-1,-4.000 3.000-4,3.000 3.000 1,-4.000 0.000 3,1.000 4.000-4,-3.000-1.000 1,-1.000 0.000-4,1.000 2.000 6,4.000-4.000-5,-1.000 1.000 2,1.000-2.000-3,3.000-3.000 4,0.000 0.000-5,0.000-1.000 3,2.000 0.000-4,-1.000 0.000 0,4.000 1.000-1,0.000-3.000 3,1.000-2.000-2,3.000-2.000 0,-1.000-1.000-1,1.000-1.000 3,-1.000 2.000-3,1.000-2.000 3,-2.000 2.000 0,2.000 3.000-2,0.000 0.000 3,0.000 3.000-3,0.000 0.000 0,0.000-3.000 1,0.000 2.000-2,0.000-4.000-2,0.000 2.000 2,0.000-2.000 1,0.000 0.000 0,0.000 3.000 0,2.000-3.000 0,0.000 4.000-1,5.000-4.000 0,0.000 2.000-1,4.000-3.000 1,3.000-2.000 4,2.000 0.000-4,1.000-1.000 1,3.000 2.000-1,0.000-1.000 0,-2.000 0.000 1,2.000 0.000-1,-3.000-1.000 0,1.000 2.000-1,1.000 1.000 0,2.000-2.000-3,0.000 0.000 2,2.000 0.000 2,0.000 2.000-2,-2.000-2.000 1,1.000-1.000 1,2.000 1.000 0,-3.000-1.000 1,2.000 1.000-1,-1.000-2.000 0,1.000 1.000 1,2.000 0.000 0,-1.000-2.000 0,-4.000 1.000 0,-5.000 1.000 3,-3.000-2.000-2,-8.000 3.000 1,-3.000-3.000 3,-1.000 0.000-1,0.000 2.000 0,0.000-2.000-1,0.000 0.000 1,0.000 0.000-3,0.000 1.000-2,0.000 0.000-8,0.000 2.000-3,0.000 3.000 1,-4.000-3.000-39,-6.000-2.000-90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D29DF-778E-44DE-9BEF-944311ECE76F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EC585-E6C4-463C-9C68-12502D40FDF1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Sector number : 0 , 1</a:t>
            </a:r>
            <a:r>
              <a:rPr lang="en-US" baseline="0" dirty="0" smtClean="0"/>
              <a:t> , 2 , 3 , 4 ,5 , 6 ,7</a:t>
            </a:r>
            <a:endParaRPr lang="en-US" baseline="0" dirty="0" smtClean="0"/>
          </a:p>
          <a:p>
            <a:r>
              <a:rPr lang="en-US" baseline="0" dirty="0" smtClean="0"/>
              <a:t>Operation Code : 0(No Protection) , 1(Write Protection ) , 2 (R/W protection)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Depends</a:t>
            </a:r>
            <a:r>
              <a:rPr lang="en-US" baseline="0" dirty="0" smtClean="0"/>
              <a:t> on MCU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a </a:t>
            </a:r>
            <a:r>
              <a:rPr lang="en-US" dirty="0" err="1" smtClean="0"/>
              <a:t>bootloader</a:t>
            </a:r>
            <a:r>
              <a:rPr lang="en-US" dirty="0" smtClean="0"/>
              <a:t> and why its needed 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Bootloader</a:t>
            </a:r>
            <a:r>
              <a:rPr lang="en-US" dirty="0" smtClean="0"/>
              <a:t> :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Bootloader</a:t>
            </a:r>
            <a:r>
              <a:rPr lang="en-US" dirty="0" smtClean="0"/>
              <a:t> is nothing but a small piece of code stored in the MCU flash or ROM to act as an application loader as well as a mechanism to update the applications whenever required.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</a:t>
            </a:r>
            <a:r>
              <a:rPr lang="en-US" dirty="0" smtClean="0"/>
              <a:t>SRAM2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Size is 16KB</a:t>
            </a:r>
            <a:endParaRPr lang="en-US" dirty="0" smtClean="0"/>
          </a:p>
          <a:p>
            <a:r>
              <a:rPr lang="en-US" dirty="0" smtClean="0"/>
              <a:t>Begins @ </a:t>
            </a:r>
            <a:r>
              <a:rPr lang="en-IN" dirty="0" smtClean="0"/>
              <a:t>0x2001_C000</a:t>
            </a:r>
            <a:endParaRPr lang="en-IN" dirty="0" smtClean="0"/>
          </a:p>
          <a:p>
            <a:r>
              <a:rPr lang="en-US" dirty="0" smtClean="0"/>
              <a:t>Ends @ </a:t>
            </a:r>
            <a:r>
              <a:rPr lang="en-IN" dirty="0" smtClean="0"/>
              <a:t>0x2001_FFFF</a:t>
            </a:r>
            <a:endParaRPr lang="en-IN" dirty="0" smtClean="0"/>
          </a:p>
          <a:p>
            <a:r>
              <a:rPr lang="en-US" dirty="0" smtClean="0"/>
              <a:t>Used </a:t>
            </a:r>
            <a:r>
              <a:rPr lang="en-US" dirty="0"/>
              <a:t>to store your </a:t>
            </a:r>
            <a:r>
              <a:rPr lang="en-US" dirty="0" smtClean="0"/>
              <a:t>application global data, static variables</a:t>
            </a:r>
            <a:endParaRPr lang="en-US" dirty="0" smtClean="0"/>
          </a:p>
          <a:p>
            <a:r>
              <a:rPr lang="en-US" dirty="0" smtClean="0"/>
              <a:t>Also can be used for Stack and Heap Purpose</a:t>
            </a:r>
            <a:endParaRPr lang="en-US" dirty="0" smtClean="0"/>
          </a:p>
          <a:p>
            <a:r>
              <a:rPr lang="en-US" dirty="0" smtClean="0"/>
              <a:t>Volatile </a:t>
            </a:r>
            <a:endParaRPr lang="en-US" dirty="0" smtClean="0"/>
          </a:p>
          <a:p>
            <a:r>
              <a:rPr lang="en-US" dirty="0" smtClean="0"/>
              <a:t>You can also execute code from this memory 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819150"/>
            <a:ext cx="86358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All ARM </a:t>
            </a:r>
            <a:r>
              <a:rPr lang="en-US" b="1" dirty="0">
                <a:solidFill>
                  <a:srgbClr val="FF0000"/>
                </a:solidFill>
              </a:rPr>
              <a:t>Cortex </a:t>
            </a:r>
            <a:r>
              <a:rPr lang="en-US" b="1" dirty="0" smtClean="0">
                <a:solidFill>
                  <a:srgbClr val="FF0000"/>
                </a:solidFill>
              </a:rPr>
              <a:t>M Based MCUs right after reset does,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 smtClean="0"/>
              <a:t>Load value @ Memory </a:t>
            </a:r>
            <a:r>
              <a:rPr lang="en-US" dirty="0" err="1" smtClean="0"/>
              <a:t>addr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rgbClr val="FF0000"/>
                </a:solidFill>
              </a:rPr>
              <a:t>0x0000_0000</a:t>
            </a:r>
            <a:r>
              <a:rPr lang="en-US" dirty="0" smtClean="0"/>
              <a:t> in to MSP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Load value @ </a:t>
            </a:r>
            <a:r>
              <a:rPr lang="en-US" dirty="0"/>
              <a:t>Memory </a:t>
            </a:r>
            <a:r>
              <a:rPr lang="en-US" dirty="0" err="1"/>
              <a:t>addr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rgbClr val="FF0000"/>
                </a:solidFill>
              </a:rPr>
              <a:t>0x0000_0004</a:t>
            </a:r>
            <a:r>
              <a:rPr lang="en-US" dirty="0" smtClean="0"/>
              <a:t> in to PC  (Value = </a:t>
            </a:r>
            <a:r>
              <a:rPr lang="en-US" dirty="0" err="1" smtClean="0"/>
              <a:t>Addr</a:t>
            </a:r>
            <a:r>
              <a:rPr lang="en-US" dirty="0" smtClean="0"/>
              <a:t> of the reset handler)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62467" y="2114550"/>
            <a:ext cx="53673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 STM32 Microcontroller </a:t>
            </a:r>
            <a:r>
              <a:rPr lang="en-US" dirty="0" smtClean="0"/>
              <a:t>, 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MSP value stored at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0x0800_0000</a:t>
            </a: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en-US" dirty="0" smtClean="0"/>
              <a:t>Vector table starts from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0x0800_0004</a:t>
            </a: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en-US" dirty="0" smtClean="0"/>
              <a:t>Address of the reset handler found at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0x0800_0004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1200" y="356235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So , Don’t you think we should somehow link 0x0800_0000 to </a:t>
            </a:r>
            <a:r>
              <a:rPr lang="en-US" b="1" dirty="0" smtClean="0">
                <a:solidFill>
                  <a:schemeClr val="accent1"/>
                </a:solidFill>
              </a:rPr>
              <a:t>0x0000_0000 ??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574506" y="312964"/>
            <a:ext cx="1752600" cy="4495800"/>
            <a:chOff x="1636889" y="361950"/>
            <a:chExt cx="1752600" cy="4495800"/>
          </a:xfrm>
        </p:grpSpPr>
        <p:sp>
          <p:nvSpPr>
            <p:cNvPr id="4" name="Rectangle 3"/>
            <p:cNvSpPr/>
            <p:nvPr/>
          </p:nvSpPr>
          <p:spPr>
            <a:xfrm>
              <a:off x="1636889" y="361950"/>
              <a:ext cx="1752600" cy="4495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636889" y="44767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636889" y="40957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636889" y="37147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636889" y="33337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636889" y="20383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636889" y="16573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36889" y="12763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636889" y="8953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3232844" y="4808764"/>
            <a:ext cx="2435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Processor Memory Map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2261326" y="4470210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0x0000_0000</a:t>
            </a:r>
            <a:endParaRPr lang="en-IN" sz="1600" dirty="0"/>
          </a:p>
        </p:txBody>
      </p:sp>
      <p:sp>
        <p:nvSpPr>
          <p:cNvPr id="17" name="Rectangle 16"/>
          <p:cNvSpPr/>
          <p:nvPr/>
        </p:nvSpPr>
        <p:spPr>
          <a:xfrm>
            <a:off x="2261326" y="4085400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0x0000_0004</a:t>
            </a:r>
            <a:endParaRPr lang="en-IN" sz="1600" dirty="0"/>
          </a:p>
        </p:txBody>
      </p:sp>
      <p:sp>
        <p:nvSpPr>
          <p:cNvPr id="18" name="Rectangle 17"/>
          <p:cNvSpPr/>
          <p:nvPr/>
        </p:nvSpPr>
        <p:spPr>
          <a:xfrm>
            <a:off x="2228669" y="3691337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0x0000_0008</a:t>
            </a:r>
            <a:endParaRPr lang="en-IN" sz="1600" dirty="0"/>
          </a:p>
        </p:txBody>
      </p:sp>
      <p:sp>
        <p:nvSpPr>
          <p:cNvPr id="19" name="Rectangle 18"/>
          <p:cNvSpPr/>
          <p:nvPr/>
        </p:nvSpPr>
        <p:spPr>
          <a:xfrm>
            <a:off x="2228669" y="3284764"/>
            <a:ext cx="13179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0x0000_000C</a:t>
            </a:r>
            <a:endParaRPr lang="en-IN" sz="1600" dirty="0"/>
          </a:p>
        </p:txBody>
      </p:sp>
      <p:sp>
        <p:nvSpPr>
          <p:cNvPr id="20" name="Rectangle 19"/>
          <p:cNvSpPr/>
          <p:nvPr/>
        </p:nvSpPr>
        <p:spPr>
          <a:xfrm>
            <a:off x="2228669" y="1608364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0x0800_0000</a:t>
            </a:r>
            <a:endParaRPr lang="en-IN" sz="1600" dirty="0"/>
          </a:p>
        </p:txBody>
      </p:sp>
      <p:sp>
        <p:nvSpPr>
          <p:cNvPr id="21" name="Rectangle 20"/>
          <p:cNvSpPr/>
          <p:nvPr/>
        </p:nvSpPr>
        <p:spPr>
          <a:xfrm>
            <a:off x="2228669" y="1227364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0x0800_0004</a:t>
            </a:r>
            <a:endParaRPr lang="en-IN" sz="1600" dirty="0"/>
          </a:p>
        </p:txBody>
      </p:sp>
      <p:sp>
        <p:nvSpPr>
          <p:cNvPr id="22" name="Rectangle 21"/>
          <p:cNvSpPr/>
          <p:nvPr/>
        </p:nvSpPr>
        <p:spPr>
          <a:xfrm>
            <a:off x="2228669" y="845811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0x0800_0008</a:t>
            </a:r>
            <a:endParaRPr lang="en-IN" sz="1600" dirty="0"/>
          </a:p>
        </p:txBody>
      </p:sp>
      <p:sp>
        <p:nvSpPr>
          <p:cNvPr id="23" name="Freeform 22"/>
          <p:cNvSpPr/>
          <p:nvPr/>
        </p:nvSpPr>
        <p:spPr>
          <a:xfrm>
            <a:off x="4118792" y="2187484"/>
            <a:ext cx="731539" cy="953588"/>
          </a:xfrm>
          <a:custGeom>
            <a:avLst/>
            <a:gdLst>
              <a:gd name="connsiteX0" fmla="*/ 0 w 731539"/>
              <a:gd name="connsiteY0" fmla="*/ 0 h 953588"/>
              <a:gd name="connsiteX1" fmla="*/ 731520 w 731539"/>
              <a:gd name="connsiteY1" fmla="*/ 404948 h 953588"/>
              <a:gd name="connsiteX2" fmla="*/ 26125 w 731539"/>
              <a:gd name="connsiteY2" fmla="*/ 953588 h 953588"/>
              <a:gd name="connsiteX3" fmla="*/ 26125 w 731539"/>
              <a:gd name="connsiteY3" fmla="*/ 953588 h 95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539" h="953588">
                <a:moveTo>
                  <a:pt x="0" y="0"/>
                </a:moveTo>
                <a:cubicBezTo>
                  <a:pt x="363583" y="123008"/>
                  <a:pt x="727166" y="246017"/>
                  <a:pt x="731520" y="404948"/>
                </a:cubicBezTo>
                <a:cubicBezTo>
                  <a:pt x="735874" y="563879"/>
                  <a:pt x="26125" y="953588"/>
                  <a:pt x="26125" y="953588"/>
                </a:cubicBezTo>
                <a:lnTo>
                  <a:pt x="26125" y="953588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Left Arrow 23"/>
          <p:cNvSpPr/>
          <p:nvPr/>
        </p:nvSpPr>
        <p:spPr>
          <a:xfrm>
            <a:off x="5350543" y="1713418"/>
            <a:ext cx="974058" cy="2117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6331132" y="1622216"/>
            <a:ext cx="2669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Our User </a:t>
            </a:r>
            <a:r>
              <a:rPr lang="en-US" dirty="0"/>
              <a:t>flash begins here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4014366" y="1603550"/>
            <a:ext cx="60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MSP</a:t>
            </a:r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3593695" y="1223945"/>
            <a:ext cx="1698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Reset </a:t>
            </a:r>
            <a:r>
              <a:rPr lang="en-US" dirty="0" err="1"/>
              <a:t>Hndlr</a:t>
            </a:r>
            <a:r>
              <a:rPr lang="en-US" dirty="0"/>
              <a:t> </a:t>
            </a:r>
            <a:r>
              <a:rPr lang="en-US" dirty="0" err="1"/>
              <a:t>Adr</a:t>
            </a:r>
            <a:r>
              <a:rPr lang="en-US" dirty="0"/>
              <a:t>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9" name="Ink 28"/>
              <p14:cNvContentPartPr/>
              <p14:nvPr/>
            </p14:nvContentPartPr>
            <p14:xfrm>
              <a:off x="4817520" y="1027800"/>
              <a:ext cx="1614240" cy="375948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2"/>
            </p:blipFill>
            <p:spPr>
              <a:xfrm>
                <a:off x="4817520" y="1027800"/>
                <a:ext cx="1614240" cy="3759480"/>
              </a:xfrm>
              <a:prstGeom prst="rect"/>
            </p:spPr>
          </p:pic>
        </mc:Fallback>
      </mc:AlternateContent>
      <p:sp>
        <p:nvSpPr>
          <p:cNvPr id="30" name="Rectangle 29"/>
          <p:cNvSpPr/>
          <p:nvPr/>
        </p:nvSpPr>
        <p:spPr>
          <a:xfrm>
            <a:off x="6514206" y="3068227"/>
            <a:ext cx="1817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Memory Aliasing 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5875750" y="4533625"/>
            <a:ext cx="3173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After reset Processor looks here</a:t>
            </a:r>
            <a:endParaRPr lang="en-IN" dirty="0"/>
          </a:p>
        </p:txBody>
      </p:sp>
      <p:sp>
        <p:nvSpPr>
          <p:cNvPr id="32" name="Left Arrow 31"/>
          <p:cNvSpPr/>
          <p:nvPr/>
        </p:nvSpPr>
        <p:spPr>
          <a:xfrm>
            <a:off x="5327106" y="4612430"/>
            <a:ext cx="643781" cy="2117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6858000" y="1925141"/>
            <a:ext cx="17684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/>
              <a:t>(Depends </a:t>
            </a:r>
            <a:r>
              <a:rPr lang="en-US" sz="1600" i="1" dirty="0"/>
              <a:t>on </a:t>
            </a:r>
            <a:r>
              <a:rPr lang="en-US" sz="1600" i="1" dirty="0" smtClean="0"/>
              <a:t>MCU)</a:t>
            </a:r>
            <a:endParaRPr lang="en-IN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Memory ( ROM)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Size is 30KB</a:t>
            </a:r>
            <a:endParaRPr lang="en-US" dirty="0" smtClean="0"/>
          </a:p>
          <a:p>
            <a:r>
              <a:rPr lang="en-US" dirty="0" smtClean="0"/>
              <a:t>Begins @ </a:t>
            </a:r>
            <a:r>
              <a:rPr lang="en-IN" dirty="0" smtClean="0"/>
              <a:t>0x1FFF_0000</a:t>
            </a:r>
            <a:endParaRPr lang="en-IN" dirty="0" smtClean="0"/>
          </a:p>
          <a:p>
            <a:r>
              <a:rPr lang="en-US" dirty="0" smtClean="0"/>
              <a:t>Ends @ </a:t>
            </a:r>
            <a:r>
              <a:rPr lang="en-IN" dirty="0" smtClean="0"/>
              <a:t>0x1FFF_77FF</a:t>
            </a:r>
            <a:endParaRPr lang="en-IN" dirty="0" smtClean="0"/>
          </a:p>
          <a:p>
            <a:r>
              <a:rPr lang="en-US" dirty="0" smtClean="0"/>
              <a:t>All the ST MCUs store </a:t>
            </a:r>
            <a:r>
              <a:rPr lang="en-US" dirty="0" err="1" smtClean="0"/>
              <a:t>Bootloader</a:t>
            </a:r>
            <a:r>
              <a:rPr lang="en-US" dirty="0" smtClean="0"/>
              <a:t> in this memory </a:t>
            </a:r>
            <a:endParaRPr lang="en-US" dirty="0" smtClean="0"/>
          </a:p>
          <a:p>
            <a:r>
              <a:rPr lang="en-US" dirty="0" smtClean="0"/>
              <a:t>This Memory is Read only </a:t>
            </a:r>
            <a:endParaRPr lang="en-US" dirty="0" smtClean="0"/>
          </a:p>
          <a:p>
            <a:r>
              <a:rPr lang="en-US" dirty="0" smtClean="0"/>
              <a:t>By default MCU will not execute any code from this memory but you can configure MCU to boot or execute </a:t>
            </a:r>
            <a:r>
              <a:rPr lang="en-US" dirty="0" err="1" smtClean="0"/>
              <a:t>bootloader</a:t>
            </a:r>
            <a:r>
              <a:rPr lang="en-US" dirty="0" smtClean="0"/>
              <a:t> from this memory .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9724"/>
            <a:ext cx="8370353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Boot Configuration of STM32F446xx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360118"/>
            <a:ext cx="57437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/>
              <a:t>Bootloader</a:t>
            </a:r>
            <a:r>
              <a:rPr lang="en-US" sz="2800" b="1" dirty="0"/>
              <a:t> : Code Placement in Flash</a:t>
            </a:r>
            <a:endParaRPr lang="en-IN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609600" y="1504950"/>
            <a:ext cx="228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 </a:t>
            </a:r>
            <a:r>
              <a:rPr lang="en-US" dirty="0" err="1" smtClean="0"/>
              <a:t>Bootloader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95689" y="1135618"/>
            <a:ext cx="1330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ROM (30KB)</a:t>
            </a:r>
            <a:endParaRPr lang="en-IN" dirty="0"/>
          </a:p>
        </p:txBody>
      </p:sp>
      <p:grpSp>
        <p:nvGrpSpPr>
          <p:cNvPr id="11" name="Group 10"/>
          <p:cNvGrpSpPr/>
          <p:nvPr/>
        </p:nvGrpSpPr>
        <p:grpSpPr>
          <a:xfrm>
            <a:off x="4724400" y="1257016"/>
            <a:ext cx="3338424" cy="1600200"/>
            <a:chOff x="4510176" y="971550"/>
            <a:chExt cx="4024224" cy="2209800"/>
          </a:xfrm>
        </p:grpSpPr>
        <p:sp>
          <p:nvSpPr>
            <p:cNvPr id="9" name="Rectangle 8"/>
            <p:cNvSpPr/>
            <p:nvPr/>
          </p:nvSpPr>
          <p:spPr>
            <a:xfrm>
              <a:off x="4510176" y="971550"/>
              <a:ext cx="4024224" cy="2209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34000" y="1473200"/>
              <a:ext cx="2438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Sector 0 (16KB)</a:t>
              </a:r>
              <a:endParaRPr lang="en-IN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34000" y="2305050"/>
              <a:ext cx="2438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Sector 1 (16KB)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20564" y="1023772"/>
              <a:ext cx="222680" cy="5100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5654965" y="899868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Our </a:t>
            </a:r>
            <a:r>
              <a:rPr lang="en-US" dirty="0" err="1"/>
              <a:t>Bootloader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609600" y="340995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i="1" dirty="0" smtClean="0"/>
              <a:t>Sector-2 </a:t>
            </a:r>
            <a:r>
              <a:rPr lang="en-US" sz="2400" b="1" i="1" dirty="0"/>
              <a:t>to S</a:t>
            </a:r>
            <a:r>
              <a:rPr lang="en-US" sz="2400" b="1" i="1" dirty="0" smtClean="0"/>
              <a:t>ector-7 </a:t>
            </a:r>
            <a:r>
              <a:rPr lang="en-US" sz="2400" b="1" i="1" dirty="0"/>
              <a:t>will be used for storing user application </a:t>
            </a:r>
            <a:endParaRPr lang="en-IN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285750"/>
            <a:ext cx="5405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Host – </a:t>
            </a:r>
            <a:r>
              <a:rPr lang="en-US" sz="2800" b="1" dirty="0" err="1" smtClean="0"/>
              <a:t>Bootloader</a:t>
            </a:r>
            <a:r>
              <a:rPr lang="en-US" sz="2800" b="1" dirty="0" smtClean="0"/>
              <a:t> Communication </a:t>
            </a:r>
            <a:endParaRPr lang="en-IN" sz="28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43000" y="1352550"/>
            <a:ext cx="0" cy="35521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310775" y="1352550"/>
            <a:ext cx="0" cy="35521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42999" y="2114550"/>
            <a:ext cx="6167775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142998" y="2952750"/>
            <a:ext cx="6167775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20094" y="2337623"/>
            <a:ext cx="29686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ACK/NACK + Length to follow</a:t>
            </a:r>
            <a:endParaRPr lang="en-US" dirty="0" smtClean="0"/>
          </a:p>
          <a:p>
            <a:pPr algn="ctr"/>
            <a:r>
              <a:rPr lang="en-US" dirty="0" smtClean="0"/>
              <a:t>(2bytes)</a:t>
            </a:r>
            <a:endParaRPr lang="en-IN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142998" y="4095750"/>
            <a:ext cx="6167777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920094" y="3714541"/>
            <a:ext cx="3600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Reply  ( of “length to follow” bytes)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794186" y="80897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HOST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6781800" y="781386"/>
            <a:ext cx="13740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MCU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Bootloader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3319008" y="1744702"/>
            <a:ext cx="1815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Command Packet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564881" y="0"/>
            <a:ext cx="6283719" cy="49222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4419600" y="174024"/>
            <a:ext cx="228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Bootloader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828800" y="2417806"/>
            <a:ext cx="2057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USART2</a:t>
            </a:r>
            <a:endParaRPr lang="en-IN" dirty="0"/>
          </a:p>
        </p:txBody>
      </p:sp>
      <p:cxnSp>
        <p:nvCxnSpPr>
          <p:cNvPr id="7" name="Elbow Connector 6"/>
          <p:cNvCxnSpPr>
            <a:endCxn id="5" idx="3"/>
          </p:cNvCxnSpPr>
          <p:nvPr/>
        </p:nvCxnSpPr>
        <p:spPr>
          <a:xfrm rot="5400000">
            <a:off x="3621559" y="1505465"/>
            <a:ext cx="1596082" cy="1066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828800" y="3943350"/>
            <a:ext cx="2057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USART3</a:t>
            </a:r>
            <a:endParaRPr lang="en-IN" dirty="0"/>
          </a:p>
        </p:txBody>
      </p:sp>
      <p:cxnSp>
        <p:nvCxnSpPr>
          <p:cNvPr id="11" name="Elbow Connector 10"/>
          <p:cNvCxnSpPr>
            <a:endCxn id="9" idx="3"/>
          </p:cNvCxnSpPr>
          <p:nvPr/>
        </p:nvCxnSpPr>
        <p:spPr>
          <a:xfrm rot="5400000">
            <a:off x="3544587" y="1582437"/>
            <a:ext cx="3121626" cy="2438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Arrow 16"/>
          <p:cNvSpPr/>
          <p:nvPr/>
        </p:nvSpPr>
        <p:spPr>
          <a:xfrm>
            <a:off x="523173" y="2843796"/>
            <a:ext cx="762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457200" y="2048474"/>
            <a:ext cx="968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From PC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828800" y="1868786"/>
            <a:ext cx="1778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Virtual </a:t>
            </a:r>
            <a:r>
              <a:rPr lang="en-US" dirty="0"/>
              <a:t>COM Port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2232970" y="3600961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Debug port</a:t>
            </a:r>
            <a:endParaRPr lang="en-IN" dirty="0"/>
          </a:p>
        </p:txBody>
      </p:sp>
      <p:sp>
        <p:nvSpPr>
          <p:cNvPr id="24" name="Left Arrow 23"/>
          <p:cNvSpPr/>
          <p:nvPr/>
        </p:nvSpPr>
        <p:spPr>
          <a:xfrm rot="10800000">
            <a:off x="531779" y="2323857"/>
            <a:ext cx="762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457200" y="3186935"/>
            <a:ext cx="69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To PC</a:t>
            </a:r>
            <a:endParaRPr lang="en-IN" dirty="0"/>
          </a:p>
        </p:txBody>
      </p:sp>
      <p:sp>
        <p:nvSpPr>
          <p:cNvPr id="26" name="Left Arrow 25"/>
          <p:cNvSpPr/>
          <p:nvPr/>
        </p:nvSpPr>
        <p:spPr>
          <a:xfrm>
            <a:off x="560211" y="4171950"/>
            <a:ext cx="762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871743" y="4552950"/>
            <a:ext cx="69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To PC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6705600" y="4552950"/>
            <a:ext cx="82359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IN" dirty="0"/>
              <a:t>STM32</a:t>
            </a:r>
            <a:endParaRPr lang="en-US" alt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69855" y="1025490"/>
            <a:ext cx="7239000" cy="951468"/>
            <a:chOff x="685800" y="742950"/>
            <a:chExt cx="7239000" cy="1156216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286000" y="767834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8862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Length </a:t>
              </a:r>
              <a:endParaRPr lang="en-US" dirty="0" smtClean="0"/>
            </a:p>
            <a:p>
              <a:r>
                <a:rPr lang="en-US" dirty="0" smtClean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460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Command</a:t>
              </a:r>
              <a:endParaRPr lang="en-US" dirty="0" smtClean="0"/>
            </a:p>
            <a:p>
              <a:r>
                <a:rPr lang="en-US" dirty="0" smtClean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392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IN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7954" y="2335281"/>
            <a:ext cx="4803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Total Bytes of the packet = 6</a:t>
            </a:r>
            <a:endParaRPr lang="en-US" dirty="0" smtClean="0"/>
          </a:p>
          <a:p>
            <a:r>
              <a:rPr lang="en-US" dirty="0" smtClean="0"/>
              <a:t>“Length to follow ” field will contain the value : 5 </a:t>
            </a:r>
            <a:endParaRPr lang="en-US" dirty="0" smtClean="0"/>
          </a:p>
          <a:p>
            <a:r>
              <a:rPr lang="en-US" b="1" dirty="0" smtClean="0"/>
              <a:t>Command Code : </a:t>
            </a:r>
            <a:r>
              <a:rPr lang="en-US" dirty="0" smtClean="0"/>
              <a:t>0x51</a:t>
            </a:r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269855" y="3655240"/>
            <a:ext cx="32766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 loader version number</a:t>
            </a:r>
            <a:endParaRPr lang="en-US" dirty="0" smtClean="0"/>
          </a:p>
          <a:p>
            <a:pPr algn="ctr"/>
            <a:r>
              <a:rPr lang="en-US" dirty="0" smtClean="0"/>
              <a:t>(1 byte)</a:t>
            </a:r>
            <a:endParaRPr lang="en-IN" dirty="0"/>
          </a:p>
        </p:txBody>
      </p:sp>
      <p:sp>
        <p:nvSpPr>
          <p:cNvPr id="19" name="Right Arrow 18"/>
          <p:cNvSpPr/>
          <p:nvPr/>
        </p:nvSpPr>
        <p:spPr>
          <a:xfrm>
            <a:off x="269855" y="2114717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645550" y="2070544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</a:t>
            </a:r>
            <a:r>
              <a:rPr lang="en-US" dirty="0" smtClean="0"/>
              <a:t>command</a:t>
            </a:r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562352" y="209549"/>
            <a:ext cx="4166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</a:t>
            </a:r>
            <a:r>
              <a:rPr lang="en-US" sz="2400" dirty="0" smtClean="0"/>
              <a:t>: </a:t>
            </a:r>
            <a:r>
              <a:rPr lang="en-IN" sz="2400" dirty="0"/>
              <a:t>BL_GET_VER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69855" y="1025490"/>
            <a:ext cx="7239000" cy="951468"/>
            <a:chOff x="685800" y="742950"/>
            <a:chExt cx="7239000" cy="1156216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286000" y="767834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8862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Length </a:t>
              </a:r>
              <a:endParaRPr lang="en-US" dirty="0" smtClean="0"/>
            </a:p>
            <a:p>
              <a:r>
                <a:rPr lang="en-US" dirty="0" smtClean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460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Command</a:t>
              </a:r>
              <a:endParaRPr lang="en-US" dirty="0" smtClean="0"/>
            </a:p>
            <a:p>
              <a:r>
                <a:rPr lang="en-US" dirty="0" smtClean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392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IN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7954" y="2335281"/>
            <a:ext cx="4803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Total Bytes of the packet = 6</a:t>
            </a:r>
            <a:endParaRPr lang="en-US" dirty="0" smtClean="0"/>
          </a:p>
          <a:p>
            <a:r>
              <a:rPr lang="en-US" dirty="0" smtClean="0"/>
              <a:t>“Length to follow ” field will contain the value : 5 </a:t>
            </a:r>
            <a:endParaRPr lang="en-US" dirty="0" smtClean="0"/>
          </a:p>
          <a:p>
            <a:r>
              <a:rPr lang="en-US" b="1" dirty="0" smtClean="0"/>
              <a:t>Command Code : </a:t>
            </a:r>
            <a:r>
              <a:rPr lang="en-US" dirty="0" smtClean="0"/>
              <a:t>0x52</a:t>
            </a:r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269855" y="3655240"/>
            <a:ext cx="32766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Supported Commands codes</a:t>
            </a:r>
            <a:endParaRPr lang="en-IN" dirty="0"/>
          </a:p>
        </p:txBody>
      </p:sp>
      <p:sp>
        <p:nvSpPr>
          <p:cNvPr id="19" name="Right Arrow 18"/>
          <p:cNvSpPr/>
          <p:nvPr/>
        </p:nvSpPr>
        <p:spPr>
          <a:xfrm>
            <a:off x="228580" y="2038517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676665" y="2052764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</a:t>
            </a:r>
            <a:r>
              <a:rPr lang="en-US" dirty="0" smtClean="0"/>
              <a:t>command</a:t>
            </a:r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492622" y="209549"/>
            <a:ext cx="4305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</a:t>
            </a:r>
            <a:r>
              <a:rPr lang="en-US" sz="2400" dirty="0" smtClean="0"/>
              <a:t>: </a:t>
            </a:r>
            <a:r>
              <a:rPr lang="en-IN" sz="2400" dirty="0" smtClean="0"/>
              <a:t>BL_GET_HELP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159329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276350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1733550"/>
            <a:ext cx="39719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1000" y="438150"/>
            <a:ext cx="23172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ATmega328P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43400" y="1548884"/>
            <a:ext cx="484805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Does </a:t>
            </a:r>
            <a:r>
              <a:rPr lang="en-US" dirty="0"/>
              <a:t>this MCU </a:t>
            </a:r>
            <a:r>
              <a:rPr lang="en-US" dirty="0" smtClean="0"/>
              <a:t>come </a:t>
            </a:r>
            <a:r>
              <a:rPr lang="en-US" dirty="0"/>
              <a:t>with on chip </a:t>
            </a:r>
            <a:r>
              <a:rPr lang="en-US" dirty="0" err="1"/>
              <a:t>Bootloader</a:t>
            </a:r>
            <a:r>
              <a:rPr lang="en-US" dirty="0"/>
              <a:t> 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Yes it is !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Does it run whenever MCU undergoes reset ?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Yes. </a:t>
            </a:r>
            <a:r>
              <a:rPr lang="en-IN" dirty="0">
                <a:solidFill>
                  <a:srgbClr val="FF0000"/>
                </a:solidFill>
              </a:rPr>
              <a:t>Upon reset, </a:t>
            </a:r>
            <a:r>
              <a:rPr lang="en-IN" dirty="0" err="1">
                <a:solidFill>
                  <a:srgbClr val="FF0000"/>
                </a:solidFill>
              </a:rPr>
              <a:t>Arduino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 smtClean="0">
                <a:solidFill>
                  <a:srgbClr val="FF0000"/>
                </a:solidFill>
              </a:rPr>
              <a:t>bootloader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runs first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What’s the main use of </a:t>
            </a:r>
            <a:r>
              <a:rPr lang="en-US" dirty="0" err="1" smtClean="0"/>
              <a:t>bootloader</a:t>
            </a:r>
            <a:r>
              <a:rPr lang="en-US" dirty="0" smtClean="0"/>
              <a:t> ?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To Download </a:t>
            </a:r>
            <a:r>
              <a:rPr lang="en-US" dirty="0" err="1" smtClean="0">
                <a:solidFill>
                  <a:srgbClr val="FF0000"/>
                </a:solidFill>
              </a:rPr>
              <a:t>Arduino</a:t>
            </a:r>
            <a:r>
              <a:rPr lang="en-US" dirty="0" smtClean="0">
                <a:solidFill>
                  <a:srgbClr val="FF0000"/>
                </a:solidFill>
              </a:rPr>
              <a:t> sketches to the board.(IAP) 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81668" y="141615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220414" y="805686"/>
            <a:ext cx="7239000" cy="931902"/>
            <a:chOff x="685800" y="742950"/>
            <a:chExt cx="7239000" cy="1116568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286000" y="767834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8862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Length </a:t>
              </a:r>
              <a:endParaRPr lang="en-US" dirty="0" smtClean="0"/>
            </a:p>
            <a:p>
              <a:r>
                <a:rPr lang="en-US" dirty="0" smtClean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460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Command</a:t>
              </a:r>
              <a:endParaRPr lang="en-US" dirty="0" smtClean="0"/>
            </a:p>
            <a:p>
              <a:r>
                <a:rPr lang="en-US" dirty="0" smtClean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CRC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739225" y="15298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257022" y="2343150"/>
            <a:ext cx="4803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</a:t>
            </a:r>
            <a:r>
              <a:rPr lang="en-US" dirty="0" smtClean="0"/>
              <a:t>Bytes of the packet = 6</a:t>
            </a:r>
            <a:endParaRPr lang="en-US" dirty="0" smtClean="0"/>
          </a:p>
          <a:p>
            <a:r>
              <a:rPr lang="en-US" dirty="0" smtClean="0"/>
              <a:t>“Length to follow ” field will contain the value : 5 </a:t>
            </a:r>
            <a:endParaRPr lang="en-US" dirty="0" smtClean="0"/>
          </a:p>
          <a:p>
            <a:r>
              <a:rPr lang="en-US" b="1" dirty="0" smtClean="0"/>
              <a:t>Command Code : </a:t>
            </a:r>
            <a:r>
              <a:rPr lang="en-US" dirty="0" smtClean="0"/>
              <a:t>0x53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20414" y="3467100"/>
            <a:ext cx="3422275" cy="984250"/>
            <a:chOff x="685800" y="3409950"/>
            <a:chExt cx="3276600" cy="1168916"/>
          </a:xfrm>
        </p:grpSpPr>
        <p:sp>
          <p:nvSpPr>
            <p:cNvPr id="16" name="Rectangle 15"/>
            <p:cNvSpPr/>
            <p:nvPr/>
          </p:nvSpPr>
          <p:spPr>
            <a:xfrm>
              <a:off x="685800" y="3409950"/>
              <a:ext cx="32766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823450" y="4209534"/>
              <a:ext cx="10013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(2 bytes)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2286000" y="3409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800096" y="3525103"/>
              <a:ext cx="133241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MCU chip </a:t>
              </a:r>
              <a:r>
                <a:rPr lang="en-US" dirty="0" smtClean="0"/>
                <a:t>Id</a:t>
              </a:r>
              <a:endParaRPr lang="en-US" dirty="0" smtClean="0"/>
            </a:p>
            <a:p>
              <a:pPr algn="ctr"/>
              <a:r>
                <a:rPr lang="en-US" dirty="0" smtClean="0"/>
                <a:t>LSB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07498" y="3525619"/>
              <a:ext cx="133241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MCU chip </a:t>
              </a:r>
              <a:r>
                <a:rPr lang="en-US" dirty="0" smtClean="0"/>
                <a:t>Id</a:t>
              </a:r>
              <a:endParaRPr lang="en-US" dirty="0" smtClean="0"/>
            </a:p>
            <a:p>
              <a:pPr algn="ctr"/>
              <a:r>
                <a:rPr lang="en-US" dirty="0" smtClean="0"/>
                <a:t>MSB</a:t>
              </a:r>
              <a:endParaRPr lang="en-US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2562352" y="209549"/>
            <a:ext cx="58196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Command Name </a:t>
            </a:r>
            <a:r>
              <a:rPr lang="en-US" sz="2400" dirty="0" smtClean="0"/>
              <a:t>: </a:t>
            </a:r>
            <a:r>
              <a:rPr lang="en-IN" sz="2400" dirty="0" smtClean="0"/>
              <a:t>BL_GET_CID </a:t>
            </a:r>
            <a:r>
              <a:rPr lang="en-IN" sz="2400" dirty="0"/>
              <a:t>	</a:t>
            </a:r>
            <a:endParaRPr lang="en-IN" sz="2400" dirty="0"/>
          </a:p>
          <a:p>
            <a:r>
              <a:rPr lang="en-IN" sz="2400" dirty="0"/>
              <a:t>	</a:t>
            </a:r>
            <a:endParaRPr lang="en-IN" sz="2400" dirty="0"/>
          </a:p>
          <a:p>
            <a:pPr algn="ctr"/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20" name="Right Arrow 19"/>
          <p:cNvSpPr/>
          <p:nvPr/>
        </p:nvSpPr>
        <p:spPr>
          <a:xfrm>
            <a:off x="269855" y="1962297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645550" y="191544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</a:t>
            </a:r>
            <a:r>
              <a:rPr lang="en-US" dirty="0" smtClean="0"/>
              <a:t>command</a:t>
            </a:r>
            <a:endParaRPr lang="en-IN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2400" y="709635"/>
            <a:ext cx="7315200" cy="971550"/>
            <a:chOff x="685800" y="742950"/>
            <a:chExt cx="7239000" cy="1156216"/>
          </a:xfrm>
        </p:grpSpPr>
        <p:grpSp>
          <p:nvGrpSpPr>
            <p:cNvPr id="5" name="Group 4"/>
            <p:cNvGrpSpPr/>
            <p:nvPr/>
          </p:nvGrpSpPr>
          <p:grpSpPr>
            <a:xfrm>
              <a:off x="685800" y="742950"/>
              <a:ext cx="7239000" cy="837168"/>
              <a:chOff x="685800" y="742950"/>
              <a:chExt cx="7239000" cy="83716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85800" y="742950"/>
                <a:ext cx="7239000" cy="762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286000" y="767834"/>
                <a:ext cx="0" cy="762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3886200" y="818118"/>
                <a:ext cx="0" cy="762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959595" y="825668"/>
                <a:ext cx="101341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Length </a:t>
                </a:r>
                <a:endParaRPr lang="en-US" dirty="0" smtClean="0"/>
              </a:p>
              <a:p>
                <a:r>
                  <a:rPr lang="en-US" dirty="0" smtClean="0"/>
                  <a:t>to follow</a:t>
                </a:r>
                <a:endParaRPr lang="en-IN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514600" y="848320"/>
                <a:ext cx="115288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Command</a:t>
                </a:r>
                <a:endParaRPr lang="en-US" dirty="0" smtClean="0"/>
              </a:p>
              <a:p>
                <a:r>
                  <a:rPr lang="en-US" dirty="0" smtClean="0"/>
                  <a:t> Code</a:t>
                </a:r>
                <a:endParaRPr lang="en-IN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486400" y="931386"/>
                <a:ext cx="5545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CRC</a:t>
                </a:r>
                <a:endParaRPr lang="en-IN" dirty="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392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IN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</a:t>
            </a:r>
            <a:r>
              <a:rPr lang="en-US" dirty="0" smtClean="0"/>
              <a:t>Bytes of the packet = 6</a:t>
            </a:r>
            <a:endParaRPr lang="en-US" dirty="0" smtClean="0"/>
          </a:p>
          <a:p>
            <a:r>
              <a:rPr lang="en-US" dirty="0" smtClean="0"/>
              <a:t>“Length to follow ” field will contain the value : 5</a:t>
            </a:r>
            <a:endParaRPr lang="en-US" dirty="0" smtClean="0"/>
          </a:p>
          <a:p>
            <a:r>
              <a:rPr lang="en-US" b="1" dirty="0"/>
              <a:t>Command Code </a:t>
            </a:r>
            <a:r>
              <a:rPr lang="en-US" b="1" dirty="0" smtClean="0"/>
              <a:t>: </a:t>
            </a:r>
            <a:r>
              <a:rPr lang="en-US" dirty="0" smtClean="0"/>
              <a:t>0x54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685800" y="3409950"/>
            <a:ext cx="16383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934449" y="4209534"/>
            <a:ext cx="1001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(1 </a:t>
            </a:r>
            <a:r>
              <a:rPr lang="en-US" dirty="0"/>
              <a:t>bytes)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75182" y="3525103"/>
            <a:ext cx="1182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RDP status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270194" y="209548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Command Name </a:t>
            </a:r>
            <a:r>
              <a:rPr lang="en-US" sz="2400" dirty="0" smtClean="0"/>
              <a:t>: </a:t>
            </a:r>
            <a:r>
              <a:rPr lang="en-IN" sz="2400" dirty="0" smtClean="0"/>
              <a:t>BL_GET_RDP_STATUS </a:t>
            </a:r>
            <a:r>
              <a:rPr lang="en-IN" sz="2400" dirty="0"/>
              <a:t>	</a:t>
            </a:r>
            <a:endParaRPr lang="en-IN" sz="2400" dirty="0"/>
          </a:p>
        </p:txBody>
      </p:sp>
      <p:sp>
        <p:nvSpPr>
          <p:cNvPr id="20" name="Right Arrow 19"/>
          <p:cNvSpPr/>
          <p:nvPr/>
        </p:nvSpPr>
        <p:spPr>
          <a:xfrm>
            <a:off x="228580" y="1962297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646185" y="1938940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</a:t>
            </a:r>
            <a:r>
              <a:rPr lang="en-US" dirty="0" smtClean="0"/>
              <a:t>command</a:t>
            </a:r>
            <a:endParaRPr lang="en-IN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85800" y="3409950"/>
            <a:ext cx="16383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979333" y="4209534"/>
            <a:ext cx="911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(1 byte)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094794" y="3525103"/>
            <a:ext cx="7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2400" y="774593"/>
            <a:ext cx="7239000" cy="994201"/>
            <a:chOff x="685800" y="742950"/>
            <a:chExt cx="7239000" cy="1178867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Length </a:t>
              </a:r>
              <a:endParaRPr lang="en-US" dirty="0" smtClean="0"/>
            </a:p>
            <a:p>
              <a:r>
                <a:rPr lang="en-US" dirty="0" smtClean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Command</a:t>
              </a:r>
              <a:endParaRPr lang="en-US" dirty="0" smtClean="0"/>
            </a:p>
            <a:p>
              <a:r>
                <a:rPr lang="en-US" dirty="0" smtClean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46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511800" y="790485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505200" y="862905"/>
              <a:ext cx="176817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Memory address</a:t>
              </a:r>
              <a:endParaRPr lang="en-US" dirty="0" smtClean="0"/>
            </a:p>
            <a:p>
              <a:pPr algn="ctr"/>
              <a:r>
                <a:rPr lang="en-US" dirty="0" smtClean="0"/>
                <a:t>(LE)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54457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IN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</a:t>
            </a:r>
            <a:r>
              <a:rPr lang="en-US" dirty="0" smtClean="0"/>
              <a:t>Bytes of the packet = 10</a:t>
            </a:r>
            <a:endParaRPr lang="en-US" dirty="0" smtClean="0"/>
          </a:p>
          <a:p>
            <a:r>
              <a:rPr lang="en-US" dirty="0" smtClean="0"/>
              <a:t>“Length to follow ” field will contain the value : 9</a:t>
            </a:r>
            <a:endParaRPr lang="en-US" dirty="0" smtClean="0"/>
          </a:p>
          <a:p>
            <a:r>
              <a:rPr lang="en-US" b="1" dirty="0"/>
              <a:t>Command Code </a:t>
            </a:r>
            <a:r>
              <a:rPr lang="en-US" b="1" dirty="0" smtClean="0"/>
              <a:t>: </a:t>
            </a:r>
            <a:r>
              <a:rPr lang="en-US" dirty="0" smtClean="0"/>
              <a:t>0x55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2246112" y="209549"/>
            <a:ext cx="4799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</a:t>
            </a:r>
            <a:r>
              <a:rPr lang="en-US" sz="2400" dirty="0" smtClean="0"/>
              <a:t>: </a:t>
            </a:r>
            <a:r>
              <a:rPr lang="en-IN" sz="2400" dirty="0" smtClean="0"/>
              <a:t>BL_GO_TO_ADDR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22" name="Right Arrow 21"/>
          <p:cNvSpPr/>
          <p:nvPr/>
        </p:nvSpPr>
        <p:spPr>
          <a:xfrm>
            <a:off x="190480" y="1962297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ight Arrow 22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1645550" y="4529593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1600465" y="196243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</a:t>
            </a:r>
            <a:r>
              <a:rPr lang="en-US" dirty="0" smtClean="0"/>
              <a:t>command</a:t>
            </a:r>
            <a:endParaRPr lang="en-IN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30619" y="2119181"/>
            <a:ext cx="342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Base Memory </a:t>
            </a:r>
            <a:r>
              <a:rPr lang="en-US" b="1" dirty="0" err="1"/>
              <a:t>Addr</a:t>
            </a:r>
            <a:r>
              <a:rPr lang="en-US" b="1" dirty="0"/>
              <a:t>. :</a:t>
            </a:r>
            <a:endParaRPr lang="en-US" b="1" dirty="0"/>
          </a:p>
          <a:p>
            <a:r>
              <a:rPr lang="en-US" dirty="0"/>
              <a:t>4 Byte base </a:t>
            </a:r>
            <a:r>
              <a:rPr lang="en-US" dirty="0" smtClean="0"/>
              <a:t>address to jump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75644" y="3409950"/>
            <a:ext cx="16383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569177" y="4209534"/>
            <a:ext cx="911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(1 byte)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84638" y="3525103"/>
            <a:ext cx="7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98598" y="708218"/>
            <a:ext cx="7573802" cy="1088344"/>
            <a:chOff x="685800" y="742950"/>
            <a:chExt cx="7239000" cy="1178867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Length </a:t>
              </a:r>
              <a:endParaRPr lang="en-US" dirty="0" smtClean="0"/>
            </a:p>
            <a:p>
              <a:r>
                <a:rPr lang="en-US" dirty="0" smtClean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Command</a:t>
              </a:r>
              <a:endParaRPr lang="en-US" dirty="0" smtClean="0"/>
            </a:p>
            <a:p>
              <a:r>
                <a:rPr lang="en-US" dirty="0" smtClean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46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32184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462513" y="790485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505200" y="862905"/>
              <a:ext cx="95731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Sector</a:t>
              </a:r>
              <a:endParaRPr lang="en-US" dirty="0" smtClean="0"/>
            </a:p>
            <a:p>
              <a:r>
                <a:rPr lang="en-US" dirty="0" smtClean="0"/>
                <a:t>Number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82170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554042" y="759419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485126" y="800784"/>
              <a:ext cx="109536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Number </a:t>
              </a:r>
              <a:endParaRPr lang="en-US" dirty="0" smtClean="0"/>
            </a:p>
            <a:p>
              <a:r>
                <a:rPr lang="en-US" dirty="0"/>
                <a:t>o</a:t>
              </a:r>
              <a:r>
                <a:rPr lang="en-US" dirty="0" smtClean="0"/>
                <a:t>f sectors</a:t>
              </a:r>
              <a:endParaRPr lang="en-IN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881965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</a:t>
            </a:r>
            <a:r>
              <a:rPr lang="en-US" dirty="0" smtClean="0"/>
              <a:t>Bytes of the packet = 8</a:t>
            </a:r>
            <a:endParaRPr lang="en-US" dirty="0" smtClean="0"/>
          </a:p>
          <a:p>
            <a:r>
              <a:rPr lang="en-US" dirty="0" smtClean="0"/>
              <a:t>“Length to follow ” field will contain the value : 7</a:t>
            </a:r>
            <a:endParaRPr lang="en-US" dirty="0" smtClean="0"/>
          </a:p>
          <a:p>
            <a:r>
              <a:rPr lang="en-US" b="1" dirty="0"/>
              <a:t>Command Code </a:t>
            </a:r>
            <a:r>
              <a:rPr lang="en-US" b="1" dirty="0" smtClean="0"/>
              <a:t>: </a:t>
            </a:r>
            <a:r>
              <a:rPr lang="en-US" dirty="0" smtClean="0"/>
              <a:t>0x56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2271409" y="209549"/>
            <a:ext cx="47484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</a:t>
            </a:r>
            <a:r>
              <a:rPr lang="en-US" sz="2400" dirty="0" smtClean="0"/>
              <a:t>: </a:t>
            </a:r>
            <a:r>
              <a:rPr lang="en-IN" sz="2400" dirty="0" smtClean="0"/>
              <a:t>BL_FLASH_ERASE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25" name="Right Arrow 24"/>
          <p:cNvSpPr/>
          <p:nvPr/>
        </p:nvSpPr>
        <p:spPr>
          <a:xfrm>
            <a:off x="228580" y="1924197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1676665" y="1938940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</a:t>
            </a:r>
            <a:r>
              <a:rPr lang="en-US" dirty="0" smtClean="0"/>
              <a:t>command</a:t>
            </a:r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319666" y="2109575"/>
            <a:ext cx="3852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Sector number : </a:t>
            </a:r>
            <a:r>
              <a:rPr lang="en-US" dirty="0"/>
              <a:t>0 , 1 , 2 , 3 , 4 ,5 , 6 ,7</a:t>
            </a:r>
            <a:endParaRPr lang="en-US" dirty="0"/>
          </a:p>
          <a:p>
            <a:r>
              <a:rPr lang="en-US" b="1" dirty="0" smtClean="0"/>
              <a:t>Number of sectors : </a:t>
            </a:r>
            <a:r>
              <a:rPr lang="en-US" dirty="0" smtClean="0"/>
              <a:t>0 to 7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23609" y="3409950"/>
            <a:ext cx="1820791" cy="984250"/>
            <a:chOff x="685800" y="3409950"/>
            <a:chExt cx="1638300" cy="1168916"/>
          </a:xfrm>
        </p:grpSpPr>
        <p:sp>
          <p:nvSpPr>
            <p:cNvPr id="16" name="Rectangle 15"/>
            <p:cNvSpPr/>
            <p:nvPr/>
          </p:nvSpPr>
          <p:spPr>
            <a:xfrm>
              <a:off x="685800" y="3409950"/>
              <a:ext cx="16383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979333" y="4209534"/>
              <a:ext cx="9115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(1 byte)</a:t>
              </a:r>
              <a:endParaRPr lang="en-IN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094794" y="3525103"/>
              <a:ext cx="743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status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5010" y="754047"/>
            <a:ext cx="8305800" cy="1034229"/>
            <a:chOff x="685800" y="742950"/>
            <a:chExt cx="8305800" cy="1222911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83058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837818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940197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824399" y="790485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Length </a:t>
              </a:r>
              <a:endParaRPr lang="en-US" dirty="0" smtClean="0"/>
            </a:p>
            <a:p>
              <a:r>
                <a:rPr lang="en-US" dirty="0" smtClean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54501" y="818118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Command</a:t>
              </a:r>
              <a:endParaRPr lang="en-US" dirty="0" smtClean="0"/>
            </a:p>
            <a:p>
              <a:r>
                <a:rPr lang="en-US" dirty="0" smtClean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4600" y="931386"/>
              <a:ext cx="9241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payload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73257" y="1529149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3048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X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775557" y="808503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007381" y="843160"/>
              <a:ext cx="1802225" cy="618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Base Memory address</a:t>
              </a:r>
              <a:endParaRPr lang="en-US" sz="1400" dirty="0" smtClean="0"/>
            </a:p>
            <a:p>
              <a:pPr algn="ctr"/>
              <a:r>
                <a:rPr lang="en-US" sz="1400" dirty="0" smtClean="0"/>
                <a:t>(LE)</a:t>
              </a:r>
              <a:endParaRPr lang="en-IN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40583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IN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791200" y="760283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777781" y="800784"/>
              <a:ext cx="108529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Payload</a:t>
              </a:r>
              <a:endParaRPr lang="en-US" dirty="0" smtClean="0"/>
            </a:p>
            <a:p>
              <a:r>
                <a:rPr lang="en-US" dirty="0" smtClean="0"/>
                <a:t>Length(X)</a:t>
              </a:r>
              <a:endParaRPr lang="en-IN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7848600" y="760283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8077200" y="935672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CRC</a:t>
              </a:r>
              <a:endParaRPr lang="en-IN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89020" y="1570503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226867" y="1529149"/>
              <a:ext cx="301686" cy="4367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269854" y="2266950"/>
            <a:ext cx="51033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</a:t>
            </a:r>
            <a:r>
              <a:rPr lang="en-US" dirty="0" smtClean="0"/>
              <a:t>Bytes of the packet = 11+X</a:t>
            </a:r>
            <a:endParaRPr lang="en-US" dirty="0" smtClean="0"/>
          </a:p>
          <a:p>
            <a:r>
              <a:rPr lang="en-US" dirty="0" smtClean="0"/>
              <a:t>“Length to follow ” field will contain the value : 10+X</a:t>
            </a:r>
            <a:endParaRPr lang="en-US" dirty="0" smtClean="0"/>
          </a:p>
          <a:p>
            <a:r>
              <a:rPr lang="en-US" b="1" dirty="0"/>
              <a:t>Command Code </a:t>
            </a:r>
            <a:r>
              <a:rPr lang="en-US" b="1" dirty="0" smtClean="0"/>
              <a:t>: </a:t>
            </a:r>
            <a:r>
              <a:rPr lang="en-US" dirty="0" smtClean="0"/>
              <a:t>0x57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2308276" y="209549"/>
            <a:ext cx="46746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</a:t>
            </a:r>
            <a:r>
              <a:rPr lang="en-US" sz="2400" dirty="0" smtClean="0"/>
              <a:t>: </a:t>
            </a:r>
            <a:r>
              <a:rPr lang="en-IN" sz="2400" dirty="0" smtClean="0"/>
              <a:t>BL_MEM_WRITE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28" name="Right Arrow 27"/>
          <p:cNvSpPr/>
          <p:nvPr/>
        </p:nvSpPr>
        <p:spPr>
          <a:xfrm>
            <a:off x="269855" y="190451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ight Arrow 28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1645550" y="196243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</a:t>
            </a:r>
            <a:r>
              <a:rPr lang="en-US" dirty="0" smtClean="0"/>
              <a:t>command</a:t>
            </a:r>
            <a:endParaRPr lang="en-IN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555469" y="1895560"/>
            <a:ext cx="33599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Base Memory </a:t>
            </a:r>
            <a:r>
              <a:rPr lang="en-US" b="1" dirty="0" err="1"/>
              <a:t>Addr</a:t>
            </a:r>
            <a:r>
              <a:rPr lang="en-US" b="1" dirty="0"/>
              <a:t>. :</a:t>
            </a:r>
            <a:endParaRPr lang="en-US" b="1" dirty="0"/>
          </a:p>
          <a:p>
            <a:r>
              <a:rPr lang="en-US" dirty="0"/>
              <a:t>4 Byte base address </a:t>
            </a:r>
            <a:endParaRPr lang="en-US" b="1" dirty="0"/>
          </a:p>
          <a:p>
            <a:r>
              <a:rPr lang="en-US" b="1" dirty="0" smtClean="0"/>
              <a:t>Payload </a:t>
            </a:r>
            <a:r>
              <a:rPr lang="en-US" b="1" dirty="0" err="1" smtClean="0"/>
              <a:t>len</a:t>
            </a:r>
            <a:r>
              <a:rPr lang="en-US" dirty="0" smtClean="0"/>
              <a:t>: No. of bytes to write</a:t>
            </a:r>
            <a:endParaRPr lang="en-US" dirty="0" smtClean="0"/>
          </a:p>
          <a:p>
            <a:r>
              <a:rPr lang="en-US" b="1" dirty="0" smtClean="0"/>
              <a:t>Payload :  </a:t>
            </a:r>
            <a:r>
              <a:rPr lang="en-US" dirty="0" smtClean="0"/>
              <a:t>bytes to write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86112" y="3401028"/>
            <a:ext cx="3783456" cy="1042597"/>
            <a:chOff x="331671" y="3409950"/>
            <a:chExt cx="3534158" cy="1238210"/>
          </a:xfrm>
        </p:grpSpPr>
        <p:sp>
          <p:nvSpPr>
            <p:cNvPr id="16" name="Rectangle 15"/>
            <p:cNvSpPr/>
            <p:nvPr/>
          </p:nvSpPr>
          <p:spPr>
            <a:xfrm>
              <a:off x="331671" y="3409950"/>
              <a:ext cx="3534158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664970" y="4209534"/>
              <a:ext cx="1540263" cy="4386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(1+”len” bytes )</a:t>
              </a:r>
              <a:endParaRPr lang="en-IN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7669" y="737418"/>
            <a:ext cx="7543800" cy="931902"/>
            <a:chOff x="685800" y="742950"/>
            <a:chExt cx="7239000" cy="1178867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Length </a:t>
              </a:r>
              <a:endParaRPr lang="en-US" dirty="0" smtClean="0"/>
            </a:p>
            <a:p>
              <a:r>
                <a:rPr lang="en-US" dirty="0" smtClean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Command</a:t>
              </a:r>
              <a:endParaRPr lang="en-US" dirty="0" smtClean="0"/>
            </a:p>
            <a:p>
              <a:r>
                <a:rPr lang="en-US" dirty="0" smtClean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46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332929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303070" y="848320"/>
              <a:ext cx="200445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Base Memory </a:t>
              </a:r>
              <a:r>
                <a:rPr lang="en-US" dirty="0" err="1" smtClean="0"/>
                <a:t>addr</a:t>
              </a:r>
              <a:r>
                <a:rPr lang="en-US" dirty="0" smtClean="0"/>
                <a:t>.</a:t>
              </a:r>
              <a:endParaRPr lang="en-US" dirty="0" smtClean="0"/>
            </a:p>
            <a:p>
              <a:pPr algn="ctr"/>
              <a:r>
                <a:rPr lang="en-US" dirty="0" smtClean="0"/>
                <a:t>(LE)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54457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IN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172200" y="767833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5442439" y="931386"/>
              <a:ext cx="4748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len</a:t>
              </a:r>
              <a:endParaRPr lang="en-IN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15563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263229" y="2200699"/>
            <a:ext cx="48677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</a:t>
            </a:r>
            <a:r>
              <a:rPr lang="en-US" dirty="0" smtClean="0"/>
              <a:t>Bytes of the packet = 11</a:t>
            </a:r>
            <a:endParaRPr lang="en-US" dirty="0" smtClean="0"/>
          </a:p>
          <a:p>
            <a:r>
              <a:rPr lang="en-US" b="1" dirty="0" smtClean="0"/>
              <a:t>“Length to follow ” </a:t>
            </a:r>
            <a:r>
              <a:rPr lang="en-US" dirty="0" smtClean="0"/>
              <a:t>field will contain the value : 10</a:t>
            </a:r>
            <a:endParaRPr lang="en-US" dirty="0" smtClean="0"/>
          </a:p>
          <a:p>
            <a:r>
              <a:rPr lang="en-US" b="1" dirty="0"/>
              <a:t>Command Code </a:t>
            </a:r>
            <a:r>
              <a:rPr lang="en-US" dirty="0" smtClean="0"/>
              <a:t>: 0x59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2405112" y="143298"/>
            <a:ext cx="4467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</a:t>
            </a:r>
            <a:r>
              <a:rPr lang="en-US" sz="2400" dirty="0" smtClean="0"/>
              <a:t>: </a:t>
            </a:r>
            <a:r>
              <a:rPr lang="en-IN" sz="2400" dirty="0" smtClean="0"/>
              <a:t>BL_MEM_READ</a:t>
            </a:r>
            <a:endParaRPr lang="en-US" sz="2400" dirty="0"/>
          </a:p>
        </p:txBody>
      </p:sp>
      <p:sp>
        <p:nvSpPr>
          <p:cNvPr id="25" name="Right Arrow 24"/>
          <p:cNvSpPr/>
          <p:nvPr/>
        </p:nvSpPr>
        <p:spPr>
          <a:xfrm>
            <a:off x="263230" y="1878235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 rot="10800000">
            <a:off x="301330" y="4486699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1638925" y="4486699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1638925" y="1885993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</a:t>
            </a:r>
            <a:r>
              <a:rPr lang="en-US" dirty="0" smtClean="0"/>
              <a:t>command</a:t>
            </a:r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467377" y="3440281"/>
            <a:ext cx="0" cy="60236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16275" y="3537171"/>
            <a:ext cx="7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status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1640219" y="3595518"/>
            <a:ext cx="2429350" cy="3109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“</a:t>
            </a:r>
            <a:r>
              <a:rPr lang="en-US" dirty="0" err="1" smtClean="0"/>
              <a:t>len</a:t>
            </a:r>
            <a:r>
              <a:rPr lang="en-US" dirty="0" smtClean="0"/>
              <a:t>” number of bytes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555469" y="1886035"/>
            <a:ext cx="33599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Base Memory </a:t>
            </a:r>
            <a:r>
              <a:rPr lang="en-US" b="1" dirty="0" err="1"/>
              <a:t>Addr</a:t>
            </a:r>
            <a:r>
              <a:rPr lang="en-US" b="1" dirty="0"/>
              <a:t>. :</a:t>
            </a:r>
            <a:endParaRPr lang="en-US" b="1" dirty="0"/>
          </a:p>
          <a:p>
            <a:r>
              <a:rPr lang="en-US" dirty="0"/>
              <a:t>4 Byte base address from which data has to be </a:t>
            </a:r>
            <a:r>
              <a:rPr lang="en-US" dirty="0" smtClean="0"/>
              <a:t>read</a:t>
            </a:r>
            <a:endParaRPr lang="en-US" dirty="0" smtClean="0"/>
          </a:p>
          <a:p>
            <a:endParaRPr lang="en-US" b="1" dirty="0"/>
          </a:p>
          <a:p>
            <a:r>
              <a:rPr lang="en-US" b="1" dirty="0" err="1" smtClean="0"/>
              <a:t>len</a:t>
            </a:r>
            <a:r>
              <a:rPr lang="en-US" b="1" dirty="0" smtClean="0"/>
              <a:t> </a:t>
            </a:r>
            <a:r>
              <a:rPr lang="en-US" dirty="0" smtClean="0"/>
              <a:t>: No. of bytes to read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3260" y="742951"/>
            <a:ext cx="4756639" cy="951468"/>
            <a:chOff x="685800" y="742950"/>
            <a:chExt cx="4509361" cy="1178867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4509361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Length </a:t>
              </a:r>
              <a:endParaRPr lang="en-US" dirty="0" smtClean="0"/>
            </a:p>
            <a:p>
              <a:r>
                <a:rPr lang="en-US" dirty="0" smtClean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Command</a:t>
              </a:r>
              <a:endParaRPr lang="en-US" dirty="0" smtClean="0"/>
            </a:p>
            <a:p>
              <a:r>
                <a:rPr lang="en-US" dirty="0" smtClean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30281" y="939284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32184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18776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03261" y="3467100"/>
            <a:ext cx="1895779" cy="1042597"/>
            <a:chOff x="685800" y="3409950"/>
            <a:chExt cx="1638300" cy="1238210"/>
          </a:xfrm>
        </p:grpSpPr>
        <p:sp>
          <p:nvSpPr>
            <p:cNvPr id="16" name="Rectangle 15"/>
            <p:cNvSpPr/>
            <p:nvPr/>
          </p:nvSpPr>
          <p:spPr>
            <a:xfrm>
              <a:off x="685800" y="3409950"/>
              <a:ext cx="16383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002445" y="4209534"/>
              <a:ext cx="865307" cy="4386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(2 bytes)</a:t>
              </a:r>
              <a:endParaRPr lang="en-IN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09313" y="3467784"/>
              <a:ext cx="13912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All Sectors status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</a:t>
            </a:r>
            <a:r>
              <a:rPr lang="en-US" dirty="0" smtClean="0"/>
              <a:t>Bytes of the packet = 6</a:t>
            </a:r>
            <a:endParaRPr lang="en-US" dirty="0" smtClean="0"/>
          </a:p>
          <a:p>
            <a:r>
              <a:rPr lang="en-US" b="1" dirty="0" smtClean="0"/>
              <a:t>“Length to follow ” </a:t>
            </a:r>
            <a:r>
              <a:rPr lang="en-US" dirty="0" smtClean="0"/>
              <a:t>field will contain the value : 5</a:t>
            </a:r>
            <a:endParaRPr lang="en-US" dirty="0" smtClean="0"/>
          </a:p>
          <a:p>
            <a:r>
              <a:rPr lang="en-US" b="1" dirty="0"/>
              <a:t>Command Code </a:t>
            </a:r>
            <a:r>
              <a:rPr lang="en-US" b="1" dirty="0" smtClean="0"/>
              <a:t>: </a:t>
            </a:r>
            <a:r>
              <a:rPr lang="en-US" dirty="0" smtClean="0"/>
              <a:t>0x5A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2053527" y="209549"/>
            <a:ext cx="58189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Command Name </a:t>
            </a:r>
            <a:r>
              <a:rPr lang="en-US" sz="2400" dirty="0" smtClean="0"/>
              <a:t>: </a:t>
            </a:r>
            <a:r>
              <a:rPr lang="en-IN" sz="2400" dirty="0"/>
              <a:t>BL_READ_SECTOR_STATUS</a:t>
            </a:r>
            <a:endParaRPr lang="en-US" sz="2400" dirty="0"/>
          </a:p>
          <a:p>
            <a:r>
              <a:rPr lang="en-IN" sz="2400" dirty="0" smtClean="0"/>
              <a:t> </a:t>
            </a:r>
            <a:r>
              <a:rPr lang="en-IN" sz="2400" dirty="0"/>
              <a:t>	</a:t>
            </a:r>
            <a:endParaRPr lang="en-IN" sz="2400" dirty="0"/>
          </a:p>
        </p:txBody>
      </p:sp>
      <p:sp>
        <p:nvSpPr>
          <p:cNvPr id="27" name="Right Arrow 26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27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30" name="Rectangle 29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</a:t>
            </a:r>
            <a:r>
              <a:rPr lang="en-US" dirty="0" smtClean="0"/>
              <a:t>command</a:t>
            </a:r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46954" y="3352116"/>
            <a:ext cx="16383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395603" y="4151700"/>
            <a:ext cx="1001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(1 bytes)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70467" y="3409950"/>
            <a:ext cx="1391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46954" y="747017"/>
            <a:ext cx="7086600" cy="1021834"/>
            <a:chOff x="685800" y="742950"/>
            <a:chExt cx="7086600" cy="1206500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0866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Length </a:t>
              </a:r>
              <a:endParaRPr lang="en-US" dirty="0" smtClean="0"/>
            </a:p>
            <a:p>
              <a:r>
                <a:rPr lang="en-US" dirty="0" smtClean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Command</a:t>
              </a:r>
              <a:endParaRPr lang="en-US" dirty="0" smtClean="0"/>
            </a:p>
            <a:p>
              <a:r>
                <a:rPr lang="en-US" dirty="0" smtClean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64725" y="964167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32184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648200" y="790485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682170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172200" y="747752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357965" y="851405"/>
              <a:ext cx="874727" cy="7631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Sector</a:t>
              </a:r>
              <a:endParaRPr lang="en-US" dirty="0" smtClean="0"/>
            </a:p>
            <a:p>
              <a:r>
                <a:rPr lang="en-US" dirty="0" smtClean="0"/>
                <a:t>Details </a:t>
              </a:r>
              <a:endParaRPr lang="en-IN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95161" y="158011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4618" y="805586"/>
              <a:ext cx="1162691" cy="7631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Protection</a:t>
              </a:r>
              <a:endParaRPr lang="en-US" dirty="0" smtClean="0"/>
            </a:p>
            <a:p>
              <a:r>
                <a:rPr lang="en-US" dirty="0" smtClean="0"/>
                <a:t> Mode</a:t>
              </a:r>
              <a:endParaRPr lang="en-IN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</a:t>
            </a:r>
            <a:r>
              <a:rPr lang="en-US" dirty="0" smtClean="0"/>
              <a:t>Bytes of the packet = 8</a:t>
            </a:r>
            <a:endParaRPr lang="en-US" dirty="0" smtClean="0"/>
          </a:p>
          <a:p>
            <a:r>
              <a:rPr lang="en-US" dirty="0" smtClean="0"/>
              <a:t>“Length to follow ” field will contain the value : 7</a:t>
            </a:r>
            <a:endParaRPr lang="en-US" dirty="0" smtClean="0"/>
          </a:p>
          <a:p>
            <a:r>
              <a:rPr lang="en-US" b="1" dirty="0"/>
              <a:t>Command Code </a:t>
            </a:r>
            <a:r>
              <a:rPr lang="en-US" b="1" dirty="0" smtClean="0"/>
              <a:t>: </a:t>
            </a:r>
            <a:r>
              <a:rPr lang="en-US" dirty="0" smtClean="0"/>
              <a:t>0x58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2082780" y="133350"/>
            <a:ext cx="56588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</a:t>
            </a:r>
            <a:r>
              <a:rPr lang="en-US" sz="2400" dirty="0" smtClean="0"/>
              <a:t>: </a:t>
            </a:r>
            <a:r>
              <a:rPr lang="en-IN" sz="2400" dirty="0"/>
              <a:t>BL_EN_R_W_PROTECT 	</a:t>
            </a:r>
            <a:endParaRPr lang="en-IN" sz="2400" dirty="0"/>
          </a:p>
          <a:p>
            <a:pPr algn="ctr"/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26" name="Right Arrow 25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ight Arrow 26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</a:t>
            </a:r>
            <a:r>
              <a:rPr lang="en-US" dirty="0" smtClean="0"/>
              <a:t>command</a:t>
            </a:r>
            <a:endParaRPr lang="en-IN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0" y="3258611"/>
            <a:ext cx="4912209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947554" y="178015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Sector </a:t>
            </a:r>
            <a:r>
              <a:rPr lang="en-US" b="1" dirty="0" smtClean="0"/>
              <a:t>details :  </a:t>
            </a:r>
            <a:r>
              <a:rPr lang="en-US" dirty="0" smtClean="0"/>
              <a:t>sector numbers encoded in 8bits (ex: 0</a:t>
            </a:r>
            <a:r>
              <a:rPr lang="en-US" baseline="30000" dirty="0" smtClean="0"/>
              <a:t>th</a:t>
            </a:r>
            <a:r>
              <a:rPr lang="en-US" dirty="0" smtClean="0"/>
              <a:t> bit is sector 0)</a:t>
            </a:r>
            <a:endParaRPr lang="en-US" dirty="0" smtClean="0"/>
          </a:p>
          <a:p>
            <a:r>
              <a:rPr lang="en-US" dirty="0" smtClean="0"/>
              <a:t>1: protection </a:t>
            </a:r>
            <a:endParaRPr lang="en-US" dirty="0" smtClean="0"/>
          </a:p>
          <a:p>
            <a:r>
              <a:rPr lang="en-US" dirty="0" smtClean="0"/>
              <a:t>0: No protection </a:t>
            </a:r>
            <a:endParaRPr lang="en-US" dirty="0" smtClean="0"/>
          </a:p>
          <a:p>
            <a:r>
              <a:rPr lang="en-US" b="1" dirty="0" smtClean="0"/>
              <a:t>Protection Mode :</a:t>
            </a:r>
            <a:endParaRPr lang="en-US" b="1" dirty="0" smtClean="0"/>
          </a:p>
          <a:p>
            <a:r>
              <a:rPr lang="en-US" dirty="0" smtClean="0"/>
              <a:t>1(Write </a:t>
            </a:r>
            <a:r>
              <a:rPr lang="en-US" dirty="0"/>
              <a:t>Protection ) </a:t>
            </a:r>
            <a:endParaRPr lang="en-US" dirty="0"/>
          </a:p>
          <a:p>
            <a:r>
              <a:rPr lang="en-US" dirty="0" smtClean="0"/>
              <a:t>2 </a:t>
            </a:r>
            <a:r>
              <a:rPr lang="en-US" dirty="0"/>
              <a:t>(R/W protection)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46954" y="3352116"/>
            <a:ext cx="16383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395603" y="4151700"/>
            <a:ext cx="1001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(1 bytes)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70467" y="3409950"/>
            <a:ext cx="1391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46954" y="747017"/>
            <a:ext cx="5339446" cy="1044571"/>
            <a:chOff x="685800" y="742950"/>
            <a:chExt cx="5339446" cy="1233346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5339446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Length </a:t>
              </a:r>
              <a:endParaRPr lang="en-US" dirty="0" smtClean="0"/>
            </a:p>
            <a:p>
              <a:r>
                <a:rPr lang="en-US" dirty="0" smtClean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Command</a:t>
              </a:r>
              <a:endParaRPr lang="en-US" dirty="0" smtClean="0"/>
            </a:p>
            <a:p>
              <a:r>
                <a:rPr lang="en-US" dirty="0" smtClean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60107" y="939284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32184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260125" y="1540218"/>
              <a:ext cx="301686" cy="4360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4618" y="805586"/>
              <a:ext cx="184731" cy="4360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IN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</a:t>
            </a:r>
            <a:r>
              <a:rPr lang="en-US" dirty="0" smtClean="0"/>
              <a:t>Bytes of the packet = 6</a:t>
            </a:r>
            <a:endParaRPr lang="en-US" dirty="0" smtClean="0"/>
          </a:p>
          <a:p>
            <a:r>
              <a:rPr lang="en-US" dirty="0" smtClean="0"/>
              <a:t>“Length to follow ” field will contain the value : 5</a:t>
            </a:r>
            <a:endParaRPr lang="en-US" dirty="0" smtClean="0"/>
          </a:p>
          <a:p>
            <a:r>
              <a:rPr lang="en-US" b="1" dirty="0"/>
              <a:t>Command Code </a:t>
            </a:r>
            <a:r>
              <a:rPr lang="en-US" b="1" dirty="0" smtClean="0"/>
              <a:t>: </a:t>
            </a:r>
            <a:r>
              <a:rPr lang="en-US" dirty="0" smtClean="0"/>
              <a:t>0x5C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2049887" y="133350"/>
            <a:ext cx="57246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</a:t>
            </a:r>
            <a:r>
              <a:rPr lang="en-US" sz="2400" dirty="0" smtClean="0"/>
              <a:t>: </a:t>
            </a:r>
            <a:r>
              <a:rPr lang="en-IN" sz="2400" dirty="0" smtClean="0"/>
              <a:t>BL_DIS_R_W_PROTECT</a:t>
            </a:r>
            <a:r>
              <a:rPr lang="en-IN" sz="2400" dirty="0"/>
              <a:t>	</a:t>
            </a:r>
            <a:endParaRPr lang="en-IN" sz="2400" dirty="0"/>
          </a:p>
          <a:p>
            <a:pPr algn="ctr"/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26" name="Right Arrow 25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ight Arrow 26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</a:t>
            </a:r>
            <a:r>
              <a:rPr lang="en-US" dirty="0" smtClean="0"/>
              <a:t>command</a:t>
            </a:r>
            <a:endParaRPr lang="en-IN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334000" y="1960469"/>
            <a:ext cx="358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Disables Active protection on all the sectors (resumes to default state)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3174" y="285750"/>
            <a:ext cx="2180544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Reset of MCU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00400" y="1200150"/>
            <a:ext cx="3048000" cy="1905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FF00"/>
                </a:solidFill>
              </a:rPr>
              <a:t>Inits</a:t>
            </a:r>
            <a:r>
              <a:rPr lang="en-US" b="1" dirty="0">
                <a:solidFill>
                  <a:srgbClr val="FFFF00"/>
                </a:solidFill>
              </a:rPr>
              <a:t>:</a:t>
            </a:r>
            <a:endParaRPr lang="en-US" b="1" dirty="0">
              <a:solidFill>
                <a:srgbClr val="FFFF00"/>
              </a:solidFill>
            </a:endParaRP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HAL</a:t>
            </a:r>
            <a:endParaRPr lang="en-US" b="1" dirty="0">
              <a:solidFill>
                <a:srgbClr val="FFFF00"/>
              </a:solidFill>
            </a:endParaRP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GPIO</a:t>
            </a:r>
            <a:endParaRPr lang="en-US" b="1" dirty="0">
              <a:solidFill>
                <a:srgbClr val="FFFF00"/>
              </a:solidFill>
            </a:endParaRPr>
          </a:p>
          <a:p>
            <a:pPr algn="ctr"/>
            <a:r>
              <a:rPr lang="en-US" b="1" dirty="0" err="1">
                <a:solidFill>
                  <a:srgbClr val="FFFF00"/>
                </a:solidFill>
              </a:rPr>
              <a:t>UARTx</a:t>
            </a:r>
            <a:endParaRPr lang="en-US" b="1" dirty="0">
              <a:solidFill>
                <a:srgbClr val="FFFF00"/>
              </a:solidFill>
            </a:endParaRP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CRC</a:t>
            </a:r>
            <a:endParaRPr lang="en-US" b="1" dirty="0">
              <a:solidFill>
                <a:srgbClr val="FFFF00"/>
              </a:solidFill>
            </a:endParaRP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Clock</a:t>
            </a:r>
            <a:endParaRPr lang="en-US" b="1" dirty="0">
              <a:solidFill>
                <a:srgbClr val="FFFF00"/>
              </a:solidFill>
            </a:endParaRPr>
          </a:p>
          <a:p>
            <a:pPr algn="ctr"/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Diamond 4"/>
          <p:cNvSpPr/>
          <p:nvPr/>
        </p:nvSpPr>
        <p:spPr>
          <a:xfrm>
            <a:off x="3714750" y="3407228"/>
            <a:ext cx="2152650" cy="129812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User Button pressed?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3827007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rgbClr val="FFFF00"/>
                </a:solidFill>
              </a:rPr>
              <a:t>bootloader_uart_read_data</a:t>
            </a:r>
            <a:r>
              <a:rPr lang="en-US" sz="1600" b="1" dirty="0" smtClean="0">
                <a:solidFill>
                  <a:srgbClr val="FFFF00"/>
                </a:solidFill>
              </a:rPr>
              <a:t>()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48400" y="3827007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rgbClr val="FFFF00"/>
                </a:solidFill>
              </a:rPr>
              <a:t>bootloader_jump_to_user_app</a:t>
            </a:r>
            <a:r>
              <a:rPr lang="en-US" sz="1400" b="1" dirty="0" smtClean="0">
                <a:solidFill>
                  <a:srgbClr val="FFFF00"/>
                </a:solidFill>
              </a:rPr>
              <a:t>()</a:t>
            </a:r>
            <a:endParaRPr lang="en-IN" sz="1400" b="1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>
            <a:stCxn id="5" idx="1"/>
            <a:endCxn id="6" idx="3"/>
          </p:cNvCxnSpPr>
          <p:nvPr/>
        </p:nvCxnSpPr>
        <p:spPr>
          <a:xfrm flipH="1" flipV="1">
            <a:off x="3124200" y="4056288"/>
            <a:ext cx="590550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5885089" y="4045949"/>
            <a:ext cx="363311" cy="10339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" idx="2"/>
          </p:cNvCxnSpPr>
          <p:nvPr/>
        </p:nvCxnSpPr>
        <p:spPr>
          <a:xfrm>
            <a:off x="4713446" y="819150"/>
            <a:ext cx="0" cy="3810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58350" y="3026228"/>
            <a:ext cx="0" cy="3810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26298" y="3457675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752467" y="3457675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54577" y="459700"/>
            <a:ext cx="2875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Bootloader</a:t>
            </a:r>
            <a:r>
              <a:rPr lang="en-US" b="1" dirty="0">
                <a:solidFill>
                  <a:srgbClr val="FF0000"/>
                </a:solidFill>
              </a:rPr>
              <a:t> Code Flow Chart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85806" y="4285569"/>
            <a:ext cx="0" cy="64838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159329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276350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1000" y="438150"/>
            <a:ext cx="2512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rgbClr val="FF0000"/>
                </a:solidFill>
              </a:rPr>
              <a:t>STM32f446RE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33800" y="1548884"/>
            <a:ext cx="505830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Does this MCU come with on chip </a:t>
            </a:r>
            <a:r>
              <a:rPr lang="en-US" dirty="0" err="1"/>
              <a:t>Bootloader</a:t>
            </a:r>
            <a:r>
              <a:rPr lang="en-US" dirty="0"/>
              <a:t> ?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Yes it is !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Does it run whenever MCU undergoes reset ?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No. Should activate changing the status of boot pins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What's the main use of </a:t>
            </a:r>
            <a:r>
              <a:rPr lang="en-US" dirty="0" err="1" smtClean="0"/>
              <a:t>bootloader</a:t>
            </a:r>
            <a:r>
              <a:rPr lang="en-US" dirty="0" smtClean="0"/>
              <a:t> ?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To Download/Upload binaries (IAP)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2050" name="Picture 2" descr="Image result for STM32f446RE nucle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92" y="1700389"/>
            <a:ext cx="320039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9600" y="1364218"/>
            <a:ext cx="2514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STM32f446RE </a:t>
            </a:r>
            <a:r>
              <a:rPr lang="en-IN" b="1" dirty="0" err="1"/>
              <a:t>Nucleo</a:t>
            </a:r>
            <a:r>
              <a:rPr lang="en-IN" b="1" dirty="0"/>
              <a:t> 64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1706" y="315277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rgbClr val="FFFF00"/>
                </a:solidFill>
              </a:rPr>
              <a:t>bootloader_uart_read_data</a:t>
            </a:r>
            <a:r>
              <a:rPr lang="en-US" sz="1600" b="1" dirty="0" smtClean="0">
                <a:solidFill>
                  <a:srgbClr val="FFFF00"/>
                </a:solidFill>
              </a:rPr>
              <a:t>()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1763" y="1352550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Poll UART for data 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1272812" y="2265930"/>
            <a:ext cx="2537188" cy="129812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Length byte received ?</a:t>
            </a:r>
            <a:endParaRPr lang="en-IN" b="1" dirty="0">
              <a:solidFill>
                <a:srgbClr val="FFFF00"/>
              </a:solidFill>
            </a:endParaRPr>
          </a:p>
        </p:txBody>
      </p:sp>
      <p:cxnSp>
        <p:nvCxnSpPr>
          <p:cNvPr id="9" name="Elbow Connector 8"/>
          <p:cNvCxnSpPr>
            <a:stCxn id="7" idx="1"/>
            <a:endCxn id="4" idx="1"/>
          </p:cNvCxnSpPr>
          <p:nvPr/>
        </p:nvCxnSpPr>
        <p:spPr>
          <a:xfrm rot="10800000">
            <a:off x="1041764" y="1581831"/>
            <a:ext cx="231049" cy="1333160"/>
          </a:xfrm>
          <a:prstGeom prst="bentConnector3">
            <a:avLst>
              <a:gd name="adj1" fmla="val 19894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67400" y="544558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Read “length” number of bytes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67400" y="1554072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Decode command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67400" y="2500039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rgbClr val="FFFF00"/>
                </a:solidFill>
              </a:rPr>
              <a:t>Handle_X_command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57600" y="4248150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Finish </a:t>
            </a:r>
            <a:r>
              <a:rPr lang="en-US" sz="1600" b="1" dirty="0" err="1" smtClean="0">
                <a:solidFill>
                  <a:srgbClr val="FFFF00"/>
                </a:solidFill>
              </a:rPr>
              <a:t>Handle_X_command</a:t>
            </a:r>
            <a:endParaRPr lang="en-IN" sz="1600" b="1" dirty="0">
              <a:solidFill>
                <a:srgbClr val="FFFF00"/>
              </a:solidFill>
            </a:endParaRPr>
          </a:p>
        </p:txBody>
      </p:sp>
      <p:cxnSp>
        <p:nvCxnSpPr>
          <p:cNvPr id="15" name="Elbow Connector 14"/>
          <p:cNvCxnSpPr>
            <a:stCxn id="13" idx="0"/>
            <a:endCxn id="2" idx="3"/>
          </p:cNvCxnSpPr>
          <p:nvPr/>
        </p:nvCxnSpPr>
        <p:spPr>
          <a:xfrm rot="16200000" flipV="1">
            <a:off x="2657407" y="1838257"/>
            <a:ext cx="3703592" cy="1116194"/>
          </a:xfrm>
          <a:prstGeom prst="bentConnector2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3"/>
            <a:endCxn id="10" idx="1"/>
          </p:cNvCxnSpPr>
          <p:nvPr/>
        </p:nvCxnSpPr>
        <p:spPr>
          <a:xfrm flipV="1">
            <a:off x="3810000" y="773839"/>
            <a:ext cx="2057400" cy="2141152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" idx="2"/>
          </p:cNvCxnSpPr>
          <p:nvPr/>
        </p:nvCxnSpPr>
        <p:spPr>
          <a:xfrm>
            <a:off x="2541406" y="773839"/>
            <a:ext cx="0" cy="57871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44263" y="1783353"/>
            <a:ext cx="0" cy="57871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1" idx="0"/>
          </p:cNvCxnSpPr>
          <p:nvPr/>
        </p:nvCxnSpPr>
        <p:spPr>
          <a:xfrm>
            <a:off x="7277100" y="1003120"/>
            <a:ext cx="0" cy="5509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7277100" y="2012634"/>
            <a:ext cx="0" cy="4874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277100" y="2958601"/>
            <a:ext cx="0" cy="57871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924995" y="2500039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186135" y="2359988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3302" y="244929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rgbClr val="FFFF00"/>
                </a:solidFill>
              </a:rPr>
              <a:t>Handle_X_command</a:t>
            </a:r>
            <a:endParaRPr lang="en-IN" sz="1600" b="1" dirty="0">
              <a:solidFill>
                <a:srgbClr val="FFFF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334091" y="703491"/>
            <a:ext cx="0" cy="4429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/>
        </p:nvSpPr>
        <p:spPr>
          <a:xfrm>
            <a:off x="2223544" y="1155656"/>
            <a:ext cx="2221094" cy="994273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Good CRC?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4818" y="2038350"/>
            <a:ext cx="17526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Send “NACK”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05400" y="2038350"/>
            <a:ext cx="17526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Send “ACK”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05400" y="2773680"/>
            <a:ext cx="17526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Obtain reply 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05400" y="3486150"/>
            <a:ext cx="17526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Send reply 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12408" y="3486150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Finish : </a:t>
            </a:r>
            <a:r>
              <a:rPr lang="en-US" sz="1600" b="1" dirty="0" err="1" smtClean="0">
                <a:solidFill>
                  <a:srgbClr val="FFFF00"/>
                </a:solidFill>
              </a:rPr>
              <a:t>Handle_X_command</a:t>
            </a:r>
            <a:endParaRPr lang="en-IN" sz="1600" b="1" dirty="0">
              <a:solidFill>
                <a:srgbClr val="FFFF00"/>
              </a:solidFill>
            </a:endParaRPr>
          </a:p>
        </p:txBody>
      </p:sp>
      <p:cxnSp>
        <p:nvCxnSpPr>
          <p:cNvPr id="14" name="Straight Arrow Connector 13"/>
          <p:cNvCxnSpPr>
            <a:endCxn id="9" idx="0"/>
          </p:cNvCxnSpPr>
          <p:nvPr/>
        </p:nvCxnSpPr>
        <p:spPr>
          <a:xfrm>
            <a:off x="5981700" y="2496912"/>
            <a:ext cx="0" cy="2767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81700" y="3209382"/>
            <a:ext cx="0" cy="2767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3"/>
            <a:endCxn id="8" idx="0"/>
          </p:cNvCxnSpPr>
          <p:nvPr/>
        </p:nvCxnSpPr>
        <p:spPr>
          <a:xfrm>
            <a:off x="4444638" y="1652793"/>
            <a:ext cx="1537062" cy="38555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1"/>
            <a:endCxn id="6" idx="0"/>
          </p:cNvCxnSpPr>
          <p:nvPr/>
        </p:nvCxnSpPr>
        <p:spPr>
          <a:xfrm rot="10800000" flipV="1">
            <a:off x="1321118" y="1652792"/>
            <a:ext cx="902426" cy="38555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2"/>
            <a:endCxn id="11" idx="0"/>
          </p:cNvCxnSpPr>
          <p:nvPr/>
        </p:nvCxnSpPr>
        <p:spPr>
          <a:xfrm rot="16200000" flipH="1">
            <a:off x="1526994" y="2291036"/>
            <a:ext cx="989238" cy="1400990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722108" y="3944712"/>
            <a:ext cx="0" cy="4429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1"/>
            <a:endCxn id="11" idx="3"/>
          </p:cNvCxnSpPr>
          <p:nvPr/>
        </p:nvCxnSpPr>
        <p:spPr>
          <a:xfrm flipH="1">
            <a:off x="4131808" y="3715431"/>
            <a:ext cx="97359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312408" y="4387624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rgbClr val="FFFF00"/>
                </a:solidFill>
              </a:rPr>
              <a:t>bootloader_uart_read_data</a:t>
            </a:r>
            <a:r>
              <a:rPr lang="en-US" sz="1600" b="1" dirty="0" smtClean="0">
                <a:solidFill>
                  <a:srgbClr val="FFFF00"/>
                </a:solidFill>
              </a:rPr>
              <a:t>()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65017" y="1283461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742702" y="1174434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159329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276350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1000" y="438150"/>
            <a:ext cx="20601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TM4C123G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1000" y="1548884"/>
            <a:ext cx="505830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Does this MCU come with on chip </a:t>
            </a:r>
            <a:r>
              <a:rPr lang="en-US" dirty="0" err="1"/>
              <a:t>Bootloader</a:t>
            </a:r>
            <a:r>
              <a:rPr lang="en-US" dirty="0"/>
              <a:t> ?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Yes. </a:t>
            </a:r>
            <a:r>
              <a:rPr lang="en-US" dirty="0" err="1" smtClean="0">
                <a:solidFill>
                  <a:srgbClr val="FF0000"/>
                </a:solidFill>
              </a:rPr>
              <a:t>TivaWare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Bootloader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Does it run whenever MCU undergoes reset ?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No. Should activate changing the status of boot pins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What's the main use of </a:t>
            </a:r>
            <a:r>
              <a:rPr lang="en-US" dirty="0" err="1" smtClean="0"/>
              <a:t>bootloader</a:t>
            </a:r>
            <a:r>
              <a:rPr lang="en-US" dirty="0" smtClean="0"/>
              <a:t> ?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To Download/Upload binaries (IAP)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1364218"/>
            <a:ext cx="23249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TM4C123G </a:t>
            </a:r>
            <a:r>
              <a:rPr lang="en-IN" b="1" dirty="0" err="1"/>
              <a:t>LaunchPad</a:t>
            </a:r>
            <a:endParaRPr lang="en-IN" b="1" dirty="0"/>
          </a:p>
          <a:p>
            <a:endParaRPr lang="en-IN" b="1" dirty="0"/>
          </a:p>
        </p:txBody>
      </p:sp>
      <p:sp>
        <p:nvSpPr>
          <p:cNvPr id="3" name="AutoShape 2" descr="Image result for tm4c123gh6pm launchp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4" name="AutoShape 4" descr="Image result for tm4c123gh6pm launchpa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84531"/>
            <a:ext cx="2514791" cy="319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st.com/content/ccc/fragment/product_related/rpn_information/product_circuit_diagram/4d/88/a9/94/23/a6/4a/9d/bd_stm32f446xe_512k.jpg/files/bd_stm32f446xe_512k.jpg/_jcr_content/translations/en.bd_stm32f446xe_512k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42950"/>
            <a:ext cx="571500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628650"/>
            <a:ext cx="69723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STM32F446XX Memory Organization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Internal Flash memory also called as Embedded Flash memory </a:t>
            </a:r>
            <a:r>
              <a:rPr lang="en-IN" dirty="0" smtClean="0"/>
              <a:t> of 512KB</a:t>
            </a:r>
            <a:endParaRPr lang="en-IN" dirty="0" smtClean="0"/>
          </a:p>
          <a:p>
            <a:r>
              <a:rPr lang="en-US" dirty="0" smtClean="0"/>
              <a:t>Internal SRAM1 of 112KB</a:t>
            </a:r>
            <a:endParaRPr lang="en-US" dirty="0" smtClean="0"/>
          </a:p>
          <a:p>
            <a:r>
              <a:rPr lang="en-US" dirty="0" smtClean="0"/>
              <a:t>Internal SRAM2 of 16KB</a:t>
            </a:r>
            <a:endParaRPr lang="en-US" dirty="0" smtClean="0"/>
          </a:p>
          <a:p>
            <a:r>
              <a:rPr lang="en-US" dirty="0" smtClean="0"/>
              <a:t>System Memory (ROM) of 30KB</a:t>
            </a:r>
            <a:endParaRPr lang="en-US" dirty="0" smtClean="0"/>
          </a:p>
          <a:p>
            <a:r>
              <a:rPr lang="en-US" dirty="0" smtClean="0"/>
              <a:t>OTP memory of 528 bytes</a:t>
            </a:r>
            <a:endParaRPr lang="en-US" dirty="0" smtClean="0"/>
          </a:p>
          <a:p>
            <a:r>
              <a:rPr lang="en-US" dirty="0" smtClean="0"/>
              <a:t>Option bytes memory of 16bytes. </a:t>
            </a:r>
            <a:endParaRPr lang="en-US" dirty="0" smtClean="0"/>
          </a:p>
          <a:p>
            <a:r>
              <a:rPr lang="en-US" dirty="0" smtClean="0"/>
              <a:t>Backup RAM of 4KB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Flash 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Size is 512KB</a:t>
            </a:r>
            <a:endParaRPr lang="en-US" dirty="0" smtClean="0"/>
          </a:p>
          <a:p>
            <a:r>
              <a:rPr lang="en-US" dirty="0" smtClean="0"/>
              <a:t>Begins @ </a:t>
            </a:r>
            <a:r>
              <a:rPr lang="en-IN" dirty="0"/>
              <a:t>0x0800 0000 </a:t>
            </a:r>
            <a:endParaRPr lang="en-IN" dirty="0" smtClean="0"/>
          </a:p>
          <a:p>
            <a:r>
              <a:rPr lang="en-US" dirty="0" smtClean="0"/>
              <a:t>Ends @ </a:t>
            </a:r>
            <a:r>
              <a:rPr lang="en-IN" dirty="0"/>
              <a:t>0x0807 </a:t>
            </a:r>
            <a:r>
              <a:rPr lang="en-IN" dirty="0" smtClean="0"/>
              <a:t>FFFF</a:t>
            </a:r>
            <a:endParaRPr lang="en-IN" dirty="0" smtClean="0"/>
          </a:p>
          <a:p>
            <a:r>
              <a:rPr lang="en-US" dirty="0"/>
              <a:t>Used to store your application code and read only data of the </a:t>
            </a:r>
            <a:r>
              <a:rPr lang="en-US" dirty="0" smtClean="0"/>
              <a:t>program</a:t>
            </a:r>
            <a:endParaRPr lang="en-US" dirty="0" smtClean="0"/>
          </a:p>
          <a:p>
            <a:r>
              <a:rPr lang="en-US" dirty="0" smtClean="0"/>
              <a:t>Non volatile 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SRAM1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Size is 112KB</a:t>
            </a:r>
            <a:endParaRPr lang="en-US" dirty="0" smtClean="0"/>
          </a:p>
          <a:p>
            <a:r>
              <a:rPr lang="en-US" dirty="0" smtClean="0"/>
              <a:t>Begins @ </a:t>
            </a:r>
            <a:r>
              <a:rPr lang="en-IN" dirty="0" smtClean="0"/>
              <a:t>0x2000_0000</a:t>
            </a:r>
            <a:endParaRPr lang="en-IN" dirty="0" smtClean="0"/>
          </a:p>
          <a:p>
            <a:r>
              <a:rPr lang="en-US" dirty="0" smtClean="0"/>
              <a:t>Ends @ </a:t>
            </a:r>
            <a:r>
              <a:rPr lang="en-IN" dirty="0" smtClean="0"/>
              <a:t>0x2001_BFFF</a:t>
            </a:r>
            <a:endParaRPr lang="en-IN" dirty="0" smtClean="0"/>
          </a:p>
          <a:p>
            <a:r>
              <a:rPr lang="en-US" dirty="0" smtClean="0"/>
              <a:t>Used </a:t>
            </a:r>
            <a:r>
              <a:rPr lang="en-US" dirty="0"/>
              <a:t>to store your </a:t>
            </a:r>
            <a:r>
              <a:rPr lang="en-US" dirty="0" smtClean="0"/>
              <a:t>application global data, static variables</a:t>
            </a:r>
            <a:endParaRPr lang="en-US" dirty="0" smtClean="0"/>
          </a:p>
          <a:p>
            <a:r>
              <a:rPr lang="en-US" dirty="0" smtClean="0"/>
              <a:t>Also used for Stack and Heap Purpose</a:t>
            </a:r>
            <a:endParaRPr lang="en-US" dirty="0" smtClean="0"/>
          </a:p>
          <a:p>
            <a:r>
              <a:rPr lang="en-US" dirty="0" smtClean="0"/>
              <a:t>Volatile </a:t>
            </a:r>
            <a:endParaRPr lang="en-US" dirty="0" smtClean="0"/>
          </a:p>
          <a:p>
            <a:r>
              <a:rPr lang="en-US" dirty="0" smtClean="0"/>
              <a:t>You can also execute code from this memory 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6663</Words>
  <Application>WPS Presentation</Application>
  <PresentationFormat>On-screen Show (16:9)</PresentationFormat>
  <Paragraphs>635</Paragraphs>
  <Slides>31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What’s a bootloader and why its needed ??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STM32F446XX Memory Organization </vt:lpstr>
      <vt:lpstr>Internal Flash memory</vt:lpstr>
      <vt:lpstr>Internal SRAM1</vt:lpstr>
      <vt:lpstr>Internal SRAM2</vt:lpstr>
      <vt:lpstr>PowerPoint 演示文稿</vt:lpstr>
      <vt:lpstr>PowerPoint 演示文稿</vt:lpstr>
      <vt:lpstr>System Memory ( ROM)</vt:lpstr>
      <vt:lpstr>Boot Configuration of STM32F446xx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</dc:creator>
  <cp:lastModifiedBy>trọng thuỷ nguyễn</cp:lastModifiedBy>
  <cp:revision>273</cp:revision>
  <dcterms:created xsi:type="dcterms:W3CDTF">2006-08-16T00:00:00Z</dcterms:created>
  <dcterms:modified xsi:type="dcterms:W3CDTF">2025-02-20T08:23:36Z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11001CE6B98F44758093BD5C3F1C435E_12</vt:lpwstr>
  </property>
  <property fmtid="{D5CDD505-2E9C-101B-9397-08002B2CF9AE}" pid="3" name="KSOProductBuildVer">
    <vt:lpwstr>1033-12.2.0.19805</vt:lpwstr>
  </property>
</Properties>
</file>