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87" r:id="rId4"/>
    <p:sldId id="257" r:id="rId5"/>
    <p:sldId id="288" r:id="rId6"/>
    <p:sldId id="283" r:id="rId7"/>
    <p:sldId id="285" r:id="rId8"/>
    <p:sldId id="263" r:id="rId9"/>
    <p:sldId id="260" r:id="rId10"/>
    <p:sldId id="289" r:id="rId11"/>
    <p:sldId id="290" r:id="rId12"/>
    <p:sldId id="284" r:id="rId13"/>
    <p:sldId id="286" r:id="rId14"/>
    <p:sldId id="264" r:id="rId15"/>
    <p:sldId id="265" r:id="rId16"/>
    <p:sldId id="291" r:id="rId17"/>
    <p:sldId id="279" r:id="rId18"/>
  </p:sldIdLst>
  <p:sldSz cx="9144000" cy="5143500" type="screen16x9"/>
  <p:notesSz cx="6858000" cy="9144000"/>
  <p:embeddedFontLst>
    <p:embeddedFont>
      <p:font typeface="Montserrat" panose="02000505000000020004" pitchFamily="2" charset="77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w Cen MT" panose="020B0602020104020603" pitchFamily="34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E375F-7444-4756-9A3F-BB8DB97133E9}">
  <a:tblStyle styleId="{F1DE375F-7444-4756-9A3F-BB8DB97133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7"/>
    <p:restoredTop sz="94578"/>
  </p:normalViewPr>
  <p:slideViewPr>
    <p:cSldViewPr>
      <p:cViewPr varScale="1">
        <p:scale>
          <a:sx n="90" d="100"/>
          <a:sy n="90" d="100"/>
        </p:scale>
        <p:origin x="208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148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6" name="Shape 1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7" name="Shape 1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3" name="Shape 1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4" name="Shape 1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9" name="Shape 1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8" name="Shape 1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6" name="Shape 1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6" name="Shape 1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2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7" name="Shape 1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2" name="Shape 12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" name="Shape 15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" name="Shape 20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22" name="Shape 22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23" name="Shape 2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6" name="Shape 26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7" name="Shape 2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3" name="Shape 3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4" name="Shape 34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7" name="Shape 37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41" name="Shape 41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2" name="Shape 42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45" name="Shape 45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46" name="Shape 46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3" name="Shape 53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4" name="Shape 54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55" name="Shape 5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8" name="Shape 78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79" name="Shape 79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87" name="Shape 87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88" name="Shape 88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89" name="Shape 89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90" name="Shape 90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97" name="Shape 97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0" name="Shape 100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1" name="Shape 101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5" name="Shape 105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06" name="Shape 106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7" name="Shape 107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" name="Shape 11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2" name="Shape 11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" name="Shape 119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20" name="Shape 12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1" name="Shape 121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" name="Shape 122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23" name="Shape 12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Shape 126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7" name="Shape 127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28" name="Shape 128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9" name="Shape 129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0" name="Shape 130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31" name="Shape 131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138" name="Shape 138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39" name="Shape 139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40" name="Shape 140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3" name="Shape 163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2" name="Shape 172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0" name="Shape 180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Shape 366"/>
          <p:cNvGrpSpPr/>
          <p:nvPr/>
        </p:nvGrpSpPr>
        <p:grpSpPr>
          <a:xfrm>
            <a:off x="-190654" y="-200537"/>
            <a:ext cx="9618283" cy="5518584"/>
            <a:chOff x="-190654" y="-200537"/>
            <a:chExt cx="9618283" cy="5518584"/>
          </a:xfrm>
        </p:grpSpPr>
        <p:grpSp>
          <p:nvGrpSpPr>
            <p:cNvPr id="367" name="Shape 367"/>
            <p:cNvGrpSpPr/>
            <p:nvPr/>
          </p:nvGrpSpPr>
          <p:grpSpPr>
            <a:xfrm>
              <a:off x="-190654" y="-200537"/>
              <a:ext cx="9618283" cy="1632384"/>
              <a:chOff x="-114454" y="180462"/>
              <a:chExt cx="9618283" cy="1632384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371" name="Shape 371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372" name="Shape 372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76" name="Shape 376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377" name="Shape 377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378" name="Shape 378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379" name="Shape 37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0" name="Shape 380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1" name="Shape 381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2" name="Shape 382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383" name="Shape 383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4" name="Shape 384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5" name="Shape 38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6" name="Shape 386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7" name="Shape 387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8" name="Shape 388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89" name="Shape 389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0" name="Shape 390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391" name="Shape 391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2" name="Shape 392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3" name="Shape 393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394" name="Shape 394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5" name="Shape 39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96" name="Shape 396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7" name="Shape 397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398" name="Shape 398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399" name="Shape 399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0" name="Shape 400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1" name="Shape 401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402" name="Shape 402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3" name="Shape 403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4" name="Shape 404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5" name="Shape 40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6" name="Shape 406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7" name="Shape 407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8" name="Shape 408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09" name="Shape 409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410" name="Shape 410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411" name="Shape 411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2" name="Shape 412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3" name="Shape 413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4" name="Shape 414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5" name="Shape 41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6" name="Shape 416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7" name="Shape 417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8" name="Shape 418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19" name="Shape 419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0" name="Shape 420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1" name="Shape 421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2" name="Shape 422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3" name="Shape 423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4" name="Shape 424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5" name="Shape 42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6" name="Shape 426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7" name="Shape 427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8" name="Shape 428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29" name="Shape 429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0" name="Shape 430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1" name="Shape 431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2" name="Shape 432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3" name="Shape 433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4" name="Shape 434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435" name="Shape 43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6" name="Shape 436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7" name="Shape 437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8" name="Shape 438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39" name="Shape 439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0" name="Shape 440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1" name="Shape 441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2" name="Shape 442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43" name="Shape 443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444" name="Shape 444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445" name="Shape 445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446" name="Shape 446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490" h="18924" fill="none" extrusionOk="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7" name="Shape 447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101" h="18511" fill="none" extrusionOk="0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8" name="Shape 448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59" h="1" fill="none" extrusionOk="0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49" name="Shape 449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0" name="Shape 450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1" name="Shape 451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2" name="Shape 452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62" h="3362" fill="none" extrusionOk="0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53" name="Shape 453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708" h="16611" fill="none" extrusionOk="0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4" name="Shape 454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027" h="16027" fill="none" extrusionOk="0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55" name="Shape 455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456" name="Shape 456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457" name="Shape 457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92" h="12593" fill="none" extrusionOk="0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8" name="Shape 458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70" h="9670" fill="none" extrusionOk="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59" name="Shape 459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0" name="Shape 460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62" h="6139" fill="none" extrusionOk="0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61" name="Shape 461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462" name="Shape 462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173" h="14711" fill="none" extrusionOk="0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463" name="Shape 463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464" name="Shape 464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170" fill="none" extrusionOk="0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5" name="Shape 465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0887" fill="none" extrusionOk="0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6" name="Shape 466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975" h="25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67" name="Shape 467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468" name="Shape 468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77" h="15077" fill="none" extrusionOk="0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69" name="Shape 469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180" h="11180" fill="none" extrusionOk="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Shape 470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Shape 471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83" h="7283" fill="none" extrusionOk="0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2" name="Shape 472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97" h="2827" fill="none" extrusionOk="0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3" name="Shape 473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73" h="2827" fill="none" extrusionOk="0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4" name="Shape 474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5" h="10206" fill="none" extrusionOk="0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75" name="Shape 475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476" name="Shape 476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Shape 477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78" name="Shape 478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479" name="Shape 479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4" h="15004" fill="none" extrusionOk="0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0" name="Shape 480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61" h="6138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1" name="Shape 481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503" h="3873" fill="none" extrusionOk="0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82" name="Shape 482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483" name="Shape 483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484" name="Shape 484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22" h="8793" fill="none" extrusionOk="0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5" name="Shape 485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52" h="15491" fill="none" extrusionOk="0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86" name="Shape 486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487" name="Shape 487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806" h="10668" fill="none" extrusionOk="0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8" name="Shape 488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5" h="1000" fill="none" extrusionOk="0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89" name="Shape 489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6" h="3265" fill="none" extrusionOk="0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0" name="Shape 490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7" h="3265" fill="none" extrusionOk="0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1" name="Shape 491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858" h="8720" fill="none" extrusionOk="0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2" name="Shape 492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208" h="4629" fill="none" extrusionOk="0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3" name="Shape 493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53" h="2753" fill="none" extrusionOk="0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4" name="Shape 494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221" h="16222" fill="none" extrusionOk="0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495" name="Shape 495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496" name="Shape 496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832" h="15832" fill="none" extrusionOk="0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7" name="Shape 497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884" h="13884" fill="none" extrusionOk="0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8" name="Shape 498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" h="6772" fill="none" extrusionOk="0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499" name="Shape 499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0" name="Shape 500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1" name="Shape 501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2" name="Shape 502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3" name="Shape 503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4" name="Shape 504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5" name="Shape 505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6" name="Shape 506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7" name="Shape 507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8" name="Shape 508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09" name="Shape 509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0" name="Shape 510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1" name="Shape 511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2" name="Shape 512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3" name="Shape 513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4" name="Shape 514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5" name="Shape 515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6" name="Shape 516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7" name="Shape 517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18" name="Shape 518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19" name="Shape 519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520" name="Shape 520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1" name="Shape 521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2" name="Shape 522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195" fill="none" extrusionOk="0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3" name="Shape 523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4" name="Shape 524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78" h="12301" fill="none" extrusionOk="0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5" name="Shape 525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6" name="Shape 526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06" h="780" fill="none" extrusionOk="0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527" name="Shape 527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" fill="none" extrusionOk="0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528" name="Shape 528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529" name="Shape 529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36" name="Shape 536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37" name="Shape 537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538" name="Shape 53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41" name="Shape 541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2" name="Shape 542"/>
            <p:cNvGrpSpPr/>
            <p:nvPr/>
          </p:nvGrpSpPr>
          <p:grpSpPr>
            <a:xfrm>
              <a:off x="-190654" y="1704462"/>
              <a:ext cx="9618283" cy="1632384"/>
              <a:chOff x="-114454" y="180462"/>
              <a:chExt cx="9618283" cy="1632384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46" name="Shape 546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547" name="Shape 547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551" name="Shape 551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552" name="Shape 552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553" name="Shape 553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554" name="Shape 554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5" name="Shape 555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6" name="Shape 556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7" name="Shape 557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558" name="Shape 558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59" name="Shape 559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0" name="Shape 560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1" name="Shape 561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2" name="Shape 562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3" name="Shape 563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4" name="Shape 564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5" name="Shape 565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566" name="Shape 566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67" name="Shape 567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8" name="Shape 568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569" name="Shape 569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0" name="Shape 570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1" name="Shape 571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2" name="Shape 572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573" name="Shape 573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574" name="Shape 574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5" name="Shape 575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6" name="Shape 576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577" name="Shape 577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8" name="Shape 578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79" name="Shape 579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0" name="Shape 580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1" name="Shape 581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2" name="Shape 582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3" name="Shape 583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584" name="Shape 584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585" name="Shape 585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586" name="Shape 586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7" name="Shape 587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8" name="Shape 588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89" name="Shape 589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0" name="Shape 590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1" name="Shape 591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2" name="Shape 592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3" name="Shape 593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4" name="Shape 594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5" name="Shape 595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6" name="Shape 596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7" name="Shape 597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8" name="Shape 598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99" name="Shape 599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0" name="Shape 600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1" name="Shape 601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2" name="Shape 602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3" name="Shape 603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4" name="Shape 604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5" name="Shape 605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6" name="Shape 606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7" name="Shape 607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08" name="Shape 608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9" name="Shape 609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610" name="Shape 610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1" name="Shape 611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2" name="Shape 612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3" name="Shape 613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4" name="Shape 614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5" name="Shape 615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6" name="Shape 616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17" name="Shape 617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8" name="Shape 618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619" name="Shape 619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620" name="Shape 620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621" name="Shape 621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490" h="18924" fill="none" extrusionOk="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2" name="Shape 622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101" h="18511" fill="none" extrusionOk="0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3" name="Shape 623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59" h="1" fill="none" extrusionOk="0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4" name="Shape 624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5" name="Shape 625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6" name="Shape 626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27" name="Shape 627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62" h="3362" fill="none" extrusionOk="0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628" name="Shape 628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708" h="16611" fill="none" extrusionOk="0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29" name="Shape 629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027" h="16027" fill="none" extrusionOk="0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630" name="Shape 630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631" name="Shape 631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632" name="Shape 632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92" h="12593" fill="none" extrusionOk="0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3" name="Shape 633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70" h="9670" fill="none" extrusionOk="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4" name="Shape 634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35" name="Shape 635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62" h="6139" fill="none" extrusionOk="0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36" name="Shape 636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637" name="Shape 637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173" h="14711" fill="none" extrusionOk="0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638" name="Shape 638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639" name="Shape 639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170" fill="none" extrusionOk="0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0" name="Shape 640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0887" fill="none" extrusionOk="0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1" name="Shape 641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975" h="25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2" name="Shape 642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643" name="Shape 643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77" h="15077" fill="none" extrusionOk="0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4" name="Shape 644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180" h="11180" fill="none" extrusionOk="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5" name="Shape 645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6" name="Shape 646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83" h="7283" fill="none" extrusionOk="0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7" name="Shape 647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97" h="2827" fill="none" extrusionOk="0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8" name="Shape 648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73" h="2827" fill="none" extrusionOk="0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49" name="Shape 649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5" h="10206" fill="none" extrusionOk="0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0" name="Shape 650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651" name="Shape 651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2" name="Shape 652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3" name="Shape 653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654" name="Shape 654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4" h="15004" fill="none" extrusionOk="0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5" name="Shape 655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61" h="6138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56" name="Shape 656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503" h="3873" fill="none" extrusionOk="0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57" name="Shape 657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658" name="Shape 658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659" name="Shape 659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22" h="8793" fill="none" extrusionOk="0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0" name="Shape 660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52" h="15491" fill="none" extrusionOk="0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1" name="Shape 661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662" name="Shape 662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806" h="10668" fill="none" extrusionOk="0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3" name="Shape 663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5" h="1000" fill="none" extrusionOk="0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4" name="Shape 664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6" h="3265" fill="none" extrusionOk="0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5" name="Shape 665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7" h="3265" fill="none" extrusionOk="0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6" name="Shape 666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858" h="8720" fill="none" extrusionOk="0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7" name="Shape 667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208" h="4629" fill="none" extrusionOk="0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68" name="Shape 668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53" h="2753" fill="none" extrusionOk="0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669" name="Shape 669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221" h="16222" fill="none" extrusionOk="0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670" name="Shape 670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671" name="Shape 671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832" h="15832" fill="none" extrusionOk="0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2" name="Shape 672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884" h="13884" fill="none" extrusionOk="0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3" name="Shape 673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" h="6772" fill="none" extrusionOk="0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4" name="Shape 674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5" name="Shape 675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6" name="Shape 676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7" name="Shape 677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8" name="Shape 678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79" name="Shape 679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0" name="Shape 680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1" name="Shape 681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2" name="Shape 682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3" name="Shape 683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4" name="Shape 684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5" name="Shape 685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6" name="Shape 686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7" name="Shape 687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8" name="Shape 688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89" name="Shape 689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0" name="Shape 690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1" name="Shape 691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2" name="Shape 692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3" name="Shape 693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94" name="Shape 694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695" name="Shape 695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6" name="Shape 696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7" name="Shape 697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195" fill="none" extrusionOk="0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8" name="Shape 698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699" name="Shape 699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78" h="12301" fill="none" extrusionOk="0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00" name="Shape 700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01" name="Shape 701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06" h="780" fill="none" extrusionOk="0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02" name="Shape 702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" fill="none" extrusionOk="0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703" name="Shape 703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704" name="Shape 70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8" name="Shape 708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0" name="Shape 710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711" name="Shape 711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712" name="Shape 712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713" name="Shape 71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716" name="Shape 716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7" name="Shape 717"/>
            <p:cNvGrpSpPr/>
            <p:nvPr/>
          </p:nvGrpSpPr>
          <p:grpSpPr>
            <a:xfrm>
              <a:off x="-190654" y="3685662"/>
              <a:ext cx="9618283" cy="1632384"/>
              <a:chOff x="-114454" y="180462"/>
              <a:chExt cx="9618283" cy="1632384"/>
            </a:xfrm>
          </p:grpSpPr>
          <p:sp>
            <p:nvSpPr>
              <p:cNvPr id="718" name="Shape 718"/>
              <p:cNvSpPr/>
              <p:nvPr/>
            </p:nvSpPr>
            <p:spPr>
              <a:xfrm>
                <a:off x="3135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9" name="Shape 719"/>
              <p:cNvSpPr/>
              <p:nvPr/>
            </p:nvSpPr>
            <p:spPr>
              <a:xfrm>
                <a:off x="1222212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3017029" y="1804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721" name="Shape 721"/>
              <p:cNvGrpSpPr/>
              <p:nvPr/>
            </p:nvGrpSpPr>
            <p:grpSpPr>
              <a:xfrm>
                <a:off x="2116563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722" name="Shape 722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4" name="Shape 72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26" name="Shape 726"/>
              <p:cNvGrpSpPr/>
              <p:nvPr/>
            </p:nvGrpSpPr>
            <p:grpSpPr>
              <a:xfrm>
                <a:off x="-114454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727" name="Shape 727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728" name="Shape 728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729" name="Shape 729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0" name="Shape 730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1" name="Shape 731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2" name="Shape 732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733" name="Shape 733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4" name="Shape 734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5" name="Shape 73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6" name="Shape 736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7" name="Shape 737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8" name="Shape 738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39" name="Shape 739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Shape 740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741" name="Shape 741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2" name="Shape 742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3" name="Shape 743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744" name="Shape 744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5" name="Shape 74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46" name="Shape 746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47" name="Shape 747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748" name="Shape 748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749" name="Shape 749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0" name="Shape 750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1" name="Shape 751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752" name="Shape 752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3" name="Shape 753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4" name="Shape 754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5" name="Shape 75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6" name="Shape 756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7" name="Shape 757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58" name="Shape 758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759" name="Shape 759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760" name="Shape 760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761" name="Shape 761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2" name="Shape 762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3" name="Shape 763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4" name="Shape 764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5" name="Shape 76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6" name="Shape 766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7" name="Shape 767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8" name="Shape 768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69" name="Shape 769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0" name="Shape 770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1" name="Shape 771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2" name="Shape 772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3" name="Shape 773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4" name="Shape 774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5" name="Shape 77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6" name="Shape 776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7" name="Shape 777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8" name="Shape 778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79" name="Shape 779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0" name="Shape 780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1" name="Shape 781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2" name="Shape 782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3" name="Shape 783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784" name="Shape 784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785" name="Shape 78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6" name="Shape 786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7" name="Shape 787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8" name="Shape 788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89" name="Shape 789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90" name="Shape 790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91" name="Shape 791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792" name="Shape 792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93" name="Shape 793"/>
              <p:cNvGrpSpPr/>
              <p:nvPr/>
            </p:nvGrpSpPr>
            <p:grpSpPr>
              <a:xfrm>
                <a:off x="3832686" y="180462"/>
                <a:ext cx="4766659" cy="1632384"/>
                <a:chOff x="175086" y="180462"/>
                <a:chExt cx="4766659" cy="1632384"/>
              </a:xfrm>
            </p:grpSpPr>
            <p:grpSp>
              <p:nvGrpSpPr>
                <p:cNvPr id="794" name="Shape 794"/>
                <p:cNvGrpSpPr/>
                <p:nvPr/>
              </p:nvGrpSpPr>
              <p:grpSpPr>
                <a:xfrm>
                  <a:off x="175086" y="180462"/>
                  <a:ext cx="3852689" cy="430924"/>
                  <a:chOff x="175086" y="180462"/>
                  <a:chExt cx="3852689" cy="430924"/>
                </a:xfrm>
              </p:grpSpPr>
              <p:grpSp>
                <p:nvGrpSpPr>
                  <p:cNvPr id="795" name="Shape 795"/>
                  <p:cNvGrpSpPr/>
                  <p:nvPr/>
                </p:nvGrpSpPr>
                <p:grpSpPr>
                  <a:xfrm>
                    <a:off x="175086" y="186861"/>
                    <a:ext cx="342881" cy="418127"/>
                    <a:chOff x="596350" y="929175"/>
                    <a:chExt cx="407950" cy="497475"/>
                  </a:xfrm>
                </p:grpSpPr>
                <p:sp>
                  <p:nvSpPr>
                    <p:cNvPr id="796" name="Shape 796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490" h="18924" fill="none" extrusionOk="0">
                          <a:moveTo>
                            <a:pt x="15490" y="17828"/>
                          </a:moveTo>
                          <a:lnTo>
                            <a:pt x="15490" y="17828"/>
                          </a:lnTo>
                          <a:lnTo>
                            <a:pt x="15466" y="17998"/>
                          </a:lnTo>
                          <a:lnTo>
                            <a:pt x="15417" y="18169"/>
                          </a:lnTo>
                          <a:lnTo>
                            <a:pt x="15319" y="18364"/>
                          </a:lnTo>
                          <a:lnTo>
                            <a:pt x="15198" y="18534"/>
                          </a:lnTo>
                          <a:lnTo>
                            <a:pt x="15052" y="18680"/>
                          </a:lnTo>
                          <a:lnTo>
                            <a:pt x="14881" y="18802"/>
                          </a:lnTo>
                          <a:lnTo>
                            <a:pt x="14735" y="18900"/>
                          </a:lnTo>
                          <a:lnTo>
                            <a:pt x="14564" y="18924"/>
                          </a:lnTo>
                          <a:lnTo>
                            <a:pt x="1023" y="18924"/>
                          </a:lnTo>
                          <a:lnTo>
                            <a:pt x="1023" y="18924"/>
                          </a:lnTo>
                          <a:lnTo>
                            <a:pt x="853" y="18900"/>
                          </a:lnTo>
                          <a:lnTo>
                            <a:pt x="682" y="18802"/>
                          </a:lnTo>
                          <a:lnTo>
                            <a:pt x="512" y="18680"/>
                          </a:lnTo>
                          <a:lnTo>
                            <a:pt x="341" y="18534"/>
                          </a:lnTo>
                          <a:lnTo>
                            <a:pt x="219" y="18364"/>
                          </a:lnTo>
                          <a:lnTo>
                            <a:pt x="98" y="18169"/>
                          </a:lnTo>
                          <a:lnTo>
                            <a:pt x="25" y="17998"/>
                          </a:lnTo>
                          <a:lnTo>
                            <a:pt x="0" y="17828"/>
                          </a:lnTo>
                          <a:lnTo>
                            <a:pt x="0" y="877"/>
                          </a:lnTo>
                          <a:lnTo>
                            <a:pt x="0" y="877"/>
                          </a:lnTo>
                          <a:lnTo>
                            <a:pt x="25" y="706"/>
                          </a:lnTo>
                          <a:lnTo>
                            <a:pt x="98" y="560"/>
                          </a:lnTo>
                          <a:lnTo>
                            <a:pt x="195" y="414"/>
                          </a:lnTo>
                          <a:lnTo>
                            <a:pt x="341" y="268"/>
                          </a:lnTo>
                          <a:lnTo>
                            <a:pt x="487" y="171"/>
                          </a:lnTo>
                          <a:lnTo>
                            <a:pt x="658" y="73"/>
                          </a:lnTo>
                          <a:lnTo>
                            <a:pt x="828" y="24"/>
                          </a:lnTo>
                          <a:lnTo>
                            <a:pt x="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7" name="Shape 797"/>
                    <p:cNvSpPr/>
                    <p:nvPr/>
                  </p:nvSpPr>
                  <p:spPr>
                    <a:xfrm>
                      <a:off x="626775" y="929175"/>
                      <a:ext cx="377525" cy="4627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101" h="18511" fill="none" extrusionOk="0">
                          <a:moveTo>
                            <a:pt x="15101" y="3362"/>
                          </a:moveTo>
                          <a:lnTo>
                            <a:pt x="15101" y="17731"/>
                          </a:lnTo>
                          <a:lnTo>
                            <a:pt x="15101" y="17731"/>
                          </a:lnTo>
                          <a:lnTo>
                            <a:pt x="15077" y="17877"/>
                          </a:lnTo>
                          <a:lnTo>
                            <a:pt x="15028" y="18024"/>
                          </a:lnTo>
                          <a:lnTo>
                            <a:pt x="14979" y="18145"/>
                          </a:lnTo>
                          <a:lnTo>
                            <a:pt x="14882" y="18267"/>
                          </a:lnTo>
                          <a:lnTo>
                            <a:pt x="14760" y="18365"/>
                          </a:lnTo>
                          <a:lnTo>
                            <a:pt x="14614" y="18438"/>
                          </a:lnTo>
                          <a:lnTo>
                            <a:pt x="14468" y="18486"/>
                          </a:lnTo>
                          <a:lnTo>
                            <a:pt x="14322" y="18511"/>
                          </a:lnTo>
                          <a:lnTo>
                            <a:pt x="780" y="18511"/>
                          </a:lnTo>
                          <a:lnTo>
                            <a:pt x="780" y="18511"/>
                          </a:lnTo>
                          <a:lnTo>
                            <a:pt x="634" y="18486"/>
                          </a:lnTo>
                          <a:lnTo>
                            <a:pt x="488" y="18438"/>
                          </a:lnTo>
                          <a:lnTo>
                            <a:pt x="342" y="18365"/>
                          </a:lnTo>
                          <a:lnTo>
                            <a:pt x="220" y="18267"/>
                          </a:lnTo>
                          <a:lnTo>
                            <a:pt x="123" y="18145"/>
                          </a:lnTo>
                          <a:lnTo>
                            <a:pt x="74" y="18024"/>
                          </a:lnTo>
                          <a:lnTo>
                            <a:pt x="25" y="17877"/>
                          </a:lnTo>
                          <a:lnTo>
                            <a:pt x="1" y="17731"/>
                          </a:lnTo>
                          <a:lnTo>
                            <a:pt x="1" y="780"/>
                          </a:lnTo>
                          <a:lnTo>
                            <a:pt x="1" y="780"/>
                          </a:lnTo>
                          <a:lnTo>
                            <a:pt x="25" y="610"/>
                          </a:lnTo>
                          <a:lnTo>
                            <a:pt x="74" y="464"/>
                          </a:lnTo>
                          <a:lnTo>
                            <a:pt x="123" y="342"/>
                          </a:lnTo>
                          <a:lnTo>
                            <a:pt x="220" y="220"/>
                          </a:lnTo>
                          <a:lnTo>
                            <a:pt x="342" y="123"/>
                          </a:lnTo>
                          <a:lnTo>
                            <a:pt x="488" y="50"/>
                          </a:lnTo>
                          <a:lnTo>
                            <a:pt x="634" y="1"/>
                          </a:lnTo>
                          <a:lnTo>
                            <a:pt x="780" y="1"/>
                          </a:lnTo>
                          <a:lnTo>
                            <a:pt x="1174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8" name="Shape 798"/>
                    <p:cNvSpPr/>
                    <p:nvPr/>
                  </p:nvSpPr>
                  <p:spPr>
                    <a:xfrm>
                      <a:off x="688900" y="1256150"/>
                      <a:ext cx="13397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359" h="1" fill="none" extrusionOk="0">
                          <a:moveTo>
                            <a:pt x="535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799" name="Shape 799"/>
                    <p:cNvSpPr/>
                    <p:nvPr/>
                  </p:nvSpPr>
                  <p:spPr>
                    <a:xfrm>
                      <a:off x="688900" y="12013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0" name="Shape 800"/>
                    <p:cNvSpPr/>
                    <p:nvPr/>
                  </p:nvSpPr>
                  <p:spPr>
                    <a:xfrm>
                      <a:off x="688900" y="1145950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1" name="Shape 801"/>
                    <p:cNvSpPr/>
                    <p:nvPr/>
                  </p:nvSpPr>
                  <p:spPr>
                    <a:xfrm>
                      <a:off x="688900" y="1090525"/>
                      <a:ext cx="2557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30" h="1" fill="none" extrusionOk="0">
                          <a:moveTo>
                            <a:pt x="1022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2" name="Shape 802"/>
                    <p:cNvSpPr/>
                    <p:nvPr/>
                  </p:nvSpPr>
                  <p:spPr>
                    <a:xfrm>
                      <a:off x="920250" y="929175"/>
                      <a:ext cx="84050" cy="840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62" h="3362" fill="none" extrusionOk="0">
                          <a:moveTo>
                            <a:pt x="1" y="2582"/>
                          </a:moveTo>
                          <a:lnTo>
                            <a:pt x="1" y="1"/>
                          </a:lnTo>
                          <a:lnTo>
                            <a:pt x="3362" y="3362"/>
                          </a:lnTo>
                          <a:lnTo>
                            <a:pt x="780" y="3362"/>
                          </a:lnTo>
                          <a:lnTo>
                            <a:pt x="780" y="3362"/>
                          </a:lnTo>
                          <a:lnTo>
                            <a:pt x="610" y="3337"/>
                          </a:lnTo>
                          <a:lnTo>
                            <a:pt x="464" y="3289"/>
                          </a:lnTo>
                          <a:lnTo>
                            <a:pt x="342" y="3216"/>
                          </a:lnTo>
                          <a:lnTo>
                            <a:pt x="220" y="3118"/>
                          </a:lnTo>
                          <a:lnTo>
                            <a:pt x="123" y="3021"/>
                          </a:lnTo>
                          <a:lnTo>
                            <a:pt x="50" y="2875"/>
                          </a:lnTo>
                          <a:lnTo>
                            <a:pt x="1" y="2729"/>
                          </a:lnTo>
                          <a:lnTo>
                            <a:pt x="1" y="2582"/>
                          </a:lnTo>
                          <a:lnTo>
                            <a:pt x="1" y="258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03" name="Shape 803"/>
                  <p:cNvSpPr/>
                  <p:nvPr/>
                </p:nvSpPr>
                <p:spPr>
                  <a:xfrm>
                    <a:off x="1075552" y="221405"/>
                    <a:ext cx="351076" cy="3490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708" h="16611" fill="none" extrusionOk="0">
                        <a:moveTo>
                          <a:pt x="414" y="8842"/>
                        </a:moveTo>
                        <a:lnTo>
                          <a:pt x="8403" y="1048"/>
                        </a:lnTo>
                        <a:lnTo>
                          <a:pt x="8403" y="1048"/>
                        </a:lnTo>
                        <a:lnTo>
                          <a:pt x="8500" y="951"/>
                        </a:lnTo>
                        <a:lnTo>
                          <a:pt x="8597" y="829"/>
                        </a:lnTo>
                        <a:lnTo>
                          <a:pt x="8865" y="658"/>
                        </a:lnTo>
                        <a:lnTo>
                          <a:pt x="9158" y="488"/>
                        </a:lnTo>
                        <a:lnTo>
                          <a:pt x="9450" y="317"/>
                        </a:lnTo>
                        <a:lnTo>
                          <a:pt x="9450" y="317"/>
                        </a:lnTo>
                        <a:lnTo>
                          <a:pt x="9839" y="171"/>
                        </a:lnTo>
                        <a:lnTo>
                          <a:pt x="10180" y="74"/>
                        </a:lnTo>
                        <a:lnTo>
                          <a:pt x="10497" y="25"/>
                        </a:lnTo>
                        <a:lnTo>
                          <a:pt x="10814" y="1"/>
                        </a:lnTo>
                        <a:lnTo>
                          <a:pt x="15344" y="1"/>
                        </a:lnTo>
                        <a:lnTo>
                          <a:pt x="15344" y="1"/>
                        </a:lnTo>
                        <a:lnTo>
                          <a:pt x="15465" y="1"/>
                        </a:lnTo>
                        <a:lnTo>
                          <a:pt x="15587" y="49"/>
                        </a:lnTo>
                        <a:lnTo>
                          <a:pt x="15855" y="122"/>
                        </a:lnTo>
                        <a:lnTo>
                          <a:pt x="16099" y="269"/>
                        </a:lnTo>
                        <a:lnTo>
                          <a:pt x="16294" y="415"/>
                        </a:lnTo>
                        <a:lnTo>
                          <a:pt x="16294" y="415"/>
                        </a:lnTo>
                        <a:lnTo>
                          <a:pt x="16391" y="537"/>
                        </a:lnTo>
                        <a:lnTo>
                          <a:pt x="16488" y="658"/>
                        </a:lnTo>
                        <a:lnTo>
                          <a:pt x="16561" y="780"/>
                        </a:lnTo>
                        <a:lnTo>
                          <a:pt x="16610" y="902"/>
                        </a:lnTo>
                        <a:lnTo>
                          <a:pt x="16659" y="1048"/>
                        </a:lnTo>
                        <a:lnTo>
                          <a:pt x="16683" y="1170"/>
                        </a:lnTo>
                        <a:lnTo>
                          <a:pt x="16708" y="1486"/>
                        </a:lnTo>
                        <a:lnTo>
                          <a:pt x="16708" y="5992"/>
                        </a:lnTo>
                        <a:lnTo>
                          <a:pt x="16708" y="5992"/>
                        </a:lnTo>
                        <a:lnTo>
                          <a:pt x="16683" y="6309"/>
                        </a:lnTo>
                        <a:lnTo>
                          <a:pt x="16635" y="6625"/>
                        </a:lnTo>
                        <a:lnTo>
                          <a:pt x="16537" y="6942"/>
                        </a:lnTo>
                        <a:lnTo>
                          <a:pt x="16391" y="7258"/>
                        </a:lnTo>
                        <a:lnTo>
                          <a:pt x="16391" y="7258"/>
                        </a:lnTo>
                        <a:lnTo>
                          <a:pt x="16342" y="7453"/>
                        </a:lnTo>
                        <a:lnTo>
                          <a:pt x="16294" y="7624"/>
                        </a:lnTo>
                        <a:lnTo>
                          <a:pt x="16196" y="7770"/>
                        </a:lnTo>
                        <a:lnTo>
                          <a:pt x="16123" y="7916"/>
                        </a:lnTo>
                        <a:lnTo>
                          <a:pt x="15928" y="8160"/>
                        </a:lnTo>
                        <a:lnTo>
                          <a:pt x="15758" y="8403"/>
                        </a:lnTo>
                        <a:lnTo>
                          <a:pt x="7891" y="16197"/>
                        </a:lnTo>
                        <a:lnTo>
                          <a:pt x="7891" y="16197"/>
                        </a:lnTo>
                        <a:lnTo>
                          <a:pt x="7794" y="16294"/>
                        </a:lnTo>
                        <a:lnTo>
                          <a:pt x="7696" y="16392"/>
                        </a:lnTo>
                        <a:lnTo>
                          <a:pt x="7574" y="16465"/>
                        </a:lnTo>
                        <a:lnTo>
                          <a:pt x="7453" y="16513"/>
                        </a:lnTo>
                        <a:lnTo>
                          <a:pt x="7185" y="16586"/>
                        </a:lnTo>
                        <a:lnTo>
                          <a:pt x="6941" y="16611"/>
                        </a:lnTo>
                        <a:lnTo>
                          <a:pt x="6941" y="16611"/>
                        </a:lnTo>
                        <a:lnTo>
                          <a:pt x="6649" y="16586"/>
                        </a:lnTo>
                        <a:lnTo>
                          <a:pt x="6503" y="16562"/>
                        </a:lnTo>
                        <a:lnTo>
                          <a:pt x="6381" y="16513"/>
                        </a:lnTo>
                        <a:lnTo>
                          <a:pt x="6235" y="16465"/>
                        </a:lnTo>
                        <a:lnTo>
                          <a:pt x="6113" y="16392"/>
                        </a:lnTo>
                        <a:lnTo>
                          <a:pt x="5991" y="16294"/>
                        </a:lnTo>
                        <a:lnTo>
                          <a:pt x="5894" y="16197"/>
                        </a:lnTo>
                        <a:lnTo>
                          <a:pt x="414" y="10839"/>
                        </a:lnTo>
                        <a:lnTo>
                          <a:pt x="414" y="10839"/>
                        </a:lnTo>
                        <a:lnTo>
                          <a:pt x="268" y="10595"/>
                        </a:lnTo>
                        <a:lnTo>
                          <a:pt x="122" y="10352"/>
                        </a:lnTo>
                        <a:lnTo>
                          <a:pt x="24" y="10108"/>
                        </a:lnTo>
                        <a:lnTo>
                          <a:pt x="0" y="10011"/>
                        </a:lnTo>
                        <a:lnTo>
                          <a:pt x="0" y="9889"/>
                        </a:lnTo>
                        <a:lnTo>
                          <a:pt x="0" y="9889"/>
                        </a:lnTo>
                        <a:lnTo>
                          <a:pt x="0" y="9718"/>
                        </a:lnTo>
                        <a:lnTo>
                          <a:pt x="24" y="9597"/>
                        </a:lnTo>
                        <a:lnTo>
                          <a:pt x="122" y="9329"/>
                        </a:lnTo>
                        <a:lnTo>
                          <a:pt x="268" y="9061"/>
                        </a:lnTo>
                        <a:lnTo>
                          <a:pt x="414" y="8842"/>
                        </a:lnTo>
                        <a:lnTo>
                          <a:pt x="414" y="8842"/>
                        </a:lnTo>
                        <a:close/>
                        <a:moveTo>
                          <a:pt x="12519" y="4190"/>
                        </a:moveTo>
                        <a:lnTo>
                          <a:pt x="12519" y="4190"/>
                        </a:lnTo>
                        <a:lnTo>
                          <a:pt x="12689" y="4336"/>
                        </a:lnTo>
                        <a:lnTo>
                          <a:pt x="12859" y="4433"/>
                        </a:lnTo>
                        <a:lnTo>
                          <a:pt x="13030" y="4482"/>
                        </a:lnTo>
                        <a:lnTo>
                          <a:pt x="13249" y="4482"/>
                        </a:lnTo>
                        <a:lnTo>
                          <a:pt x="13249" y="4482"/>
                        </a:lnTo>
                        <a:lnTo>
                          <a:pt x="13444" y="4482"/>
                        </a:lnTo>
                        <a:lnTo>
                          <a:pt x="13615" y="4433"/>
                        </a:lnTo>
                        <a:lnTo>
                          <a:pt x="13761" y="4336"/>
                        </a:lnTo>
                        <a:lnTo>
                          <a:pt x="13882" y="4190"/>
                        </a:lnTo>
                        <a:lnTo>
                          <a:pt x="13882" y="4190"/>
                        </a:lnTo>
                        <a:lnTo>
                          <a:pt x="14029" y="4044"/>
                        </a:lnTo>
                        <a:lnTo>
                          <a:pt x="14102" y="3873"/>
                        </a:lnTo>
                        <a:lnTo>
                          <a:pt x="14150" y="3727"/>
                        </a:lnTo>
                        <a:lnTo>
                          <a:pt x="14175" y="3557"/>
                        </a:lnTo>
                        <a:lnTo>
                          <a:pt x="14175" y="3557"/>
                        </a:lnTo>
                        <a:lnTo>
                          <a:pt x="14150" y="3362"/>
                        </a:lnTo>
                        <a:lnTo>
                          <a:pt x="14102" y="3167"/>
                        </a:lnTo>
                        <a:lnTo>
                          <a:pt x="14029" y="2996"/>
                        </a:lnTo>
                        <a:lnTo>
                          <a:pt x="13882" y="2850"/>
                        </a:lnTo>
                        <a:lnTo>
                          <a:pt x="13882" y="2850"/>
                        </a:lnTo>
                        <a:lnTo>
                          <a:pt x="13761" y="2728"/>
                        </a:lnTo>
                        <a:lnTo>
                          <a:pt x="13615" y="2655"/>
                        </a:lnTo>
                        <a:lnTo>
                          <a:pt x="13444" y="2582"/>
                        </a:lnTo>
                        <a:lnTo>
                          <a:pt x="13249" y="2558"/>
                        </a:lnTo>
                        <a:lnTo>
                          <a:pt x="13249" y="2558"/>
                        </a:lnTo>
                        <a:lnTo>
                          <a:pt x="13030" y="2582"/>
                        </a:lnTo>
                        <a:lnTo>
                          <a:pt x="12859" y="2655"/>
                        </a:lnTo>
                        <a:lnTo>
                          <a:pt x="12689" y="2728"/>
                        </a:lnTo>
                        <a:lnTo>
                          <a:pt x="12519" y="2850"/>
                        </a:lnTo>
                        <a:lnTo>
                          <a:pt x="12519" y="2850"/>
                        </a:lnTo>
                        <a:lnTo>
                          <a:pt x="12445" y="2996"/>
                        </a:lnTo>
                        <a:lnTo>
                          <a:pt x="12372" y="3167"/>
                        </a:lnTo>
                        <a:lnTo>
                          <a:pt x="12324" y="3362"/>
                        </a:lnTo>
                        <a:lnTo>
                          <a:pt x="12324" y="3557"/>
                        </a:lnTo>
                        <a:lnTo>
                          <a:pt x="12324" y="3557"/>
                        </a:lnTo>
                        <a:lnTo>
                          <a:pt x="12324" y="3727"/>
                        </a:lnTo>
                        <a:lnTo>
                          <a:pt x="12372" y="3873"/>
                        </a:lnTo>
                        <a:lnTo>
                          <a:pt x="12445" y="4044"/>
                        </a:lnTo>
                        <a:lnTo>
                          <a:pt x="12519" y="4190"/>
                        </a:lnTo>
                        <a:lnTo>
                          <a:pt x="12519" y="419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804" name="Shape 804"/>
                  <p:cNvSpPr/>
                  <p:nvPr/>
                </p:nvSpPr>
                <p:spPr>
                  <a:xfrm>
                    <a:off x="1984212" y="227541"/>
                    <a:ext cx="336767" cy="3367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027" h="16027" fill="none" extrusionOk="0">
                        <a:moveTo>
                          <a:pt x="14029" y="4019"/>
                        </a:moveTo>
                        <a:lnTo>
                          <a:pt x="14029" y="4019"/>
                        </a:lnTo>
                        <a:lnTo>
                          <a:pt x="14200" y="3849"/>
                        </a:lnTo>
                        <a:lnTo>
                          <a:pt x="14395" y="3752"/>
                        </a:lnTo>
                        <a:lnTo>
                          <a:pt x="14614" y="3678"/>
                        </a:lnTo>
                        <a:lnTo>
                          <a:pt x="14809" y="3630"/>
                        </a:lnTo>
                        <a:lnTo>
                          <a:pt x="15028" y="3581"/>
                        </a:lnTo>
                        <a:lnTo>
                          <a:pt x="15247" y="3484"/>
                        </a:lnTo>
                        <a:lnTo>
                          <a:pt x="15442" y="3362"/>
                        </a:lnTo>
                        <a:lnTo>
                          <a:pt x="15661" y="3191"/>
                        </a:lnTo>
                        <a:lnTo>
                          <a:pt x="15661" y="3191"/>
                        </a:lnTo>
                        <a:lnTo>
                          <a:pt x="15832" y="2997"/>
                        </a:lnTo>
                        <a:lnTo>
                          <a:pt x="15929" y="2777"/>
                        </a:lnTo>
                        <a:lnTo>
                          <a:pt x="16002" y="2534"/>
                        </a:lnTo>
                        <a:lnTo>
                          <a:pt x="16026" y="2266"/>
                        </a:lnTo>
                        <a:lnTo>
                          <a:pt x="16026" y="2266"/>
                        </a:lnTo>
                        <a:lnTo>
                          <a:pt x="16002" y="2047"/>
                        </a:lnTo>
                        <a:lnTo>
                          <a:pt x="15978" y="1827"/>
                        </a:lnTo>
                        <a:lnTo>
                          <a:pt x="15905" y="1633"/>
                        </a:lnTo>
                        <a:lnTo>
                          <a:pt x="15807" y="1413"/>
                        </a:lnTo>
                        <a:lnTo>
                          <a:pt x="15710" y="1243"/>
                        </a:lnTo>
                        <a:lnTo>
                          <a:pt x="15588" y="1048"/>
                        </a:lnTo>
                        <a:lnTo>
                          <a:pt x="15466" y="878"/>
                        </a:lnTo>
                        <a:lnTo>
                          <a:pt x="15320" y="707"/>
                        </a:lnTo>
                        <a:lnTo>
                          <a:pt x="15320" y="707"/>
                        </a:lnTo>
                        <a:lnTo>
                          <a:pt x="15150" y="561"/>
                        </a:lnTo>
                        <a:lnTo>
                          <a:pt x="14979" y="439"/>
                        </a:lnTo>
                        <a:lnTo>
                          <a:pt x="14784" y="317"/>
                        </a:lnTo>
                        <a:lnTo>
                          <a:pt x="14590" y="196"/>
                        </a:lnTo>
                        <a:lnTo>
                          <a:pt x="14395" y="123"/>
                        </a:lnTo>
                        <a:lnTo>
                          <a:pt x="14175" y="50"/>
                        </a:lnTo>
                        <a:lnTo>
                          <a:pt x="13981" y="25"/>
                        </a:lnTo>
                        <a:lnTo>
                          <a:pt x="13761" y="1"/>
                        </a:lnTo>
                        <a:lnTo>
                          <a:pt x="13761" y="1"/>
                        </a:lnTo>
                        <a:lnTo>
                          <a:pt x="13494" y="25"/>
                        </a:lnTo>
                        <a:lnTo>
                          <a:pt x="13250" y="98"/>
                        </a:lnTo>
                        <a:lnTo>
                          <a:pt x="13031" y="196"/>
                        </a:lnTo>
                        <a:lnTo>
                          <a:pt x="12836" y="366"/>
                        </a:lnTo>
                        <a:lnTo>
                          <a:pt x="12836" y="366"/>
                        </a:lnTo>
                        <a:lnTo>
                          <a:pt x="12665" y="561"/>
                        </a:lnTo>
                        <a:lnTo>
                          <a:pt x="12544" y="780"/>
                        </a:lnTo>
                        <a:lnTo>
                          <a:pt x="12471" y="975"/>
                        </a:lnTo>
                        <a:lnTo>
                          <a:pt x="12422" y="1194"/>
                        </a:lnTo>
                        <a:lnTo>
                          <a:pt x="12349" y="1413"/>
                        </a:lnTo>
                        <a:lnTo>
                          <a:pt x="12276" y="1608"/>
                        </a:lnTo>
                        <a:lnTo>
                          <a:pt x="12178" y="1827"/>
                        </a:lnTo>
                        <a:lnTo>
                          <a:pt x="12008" y="1998"/>
                        </a:lnTo>
                        <a:lnTo>
                          <a:pt x="12008" y="1998"/>
                        </a:lnTo>
                        <a:lnTo>
                          <a:pt x="11740" y="2266"/>
                        </a:lnTo>
                        <a:lnTo>
                          <a:pt x="11496" y="2436"/>
                        </a:lnTo>
                        <a:lnTo>
                          <a:pt x="11277" y="2534"/>
                        </a:lnTo>
                        <a:lnTo>
                          <a:pt x="11082" y="2582"/>
                        </a:lnTo>
                        <a:lnTo>
                          <a:pt x="10888" y="2582"/>
                        </a:lnTo>
                        <a:lnTo>
                          <a:pt x="10717" y="2534"/>
                        </a:lnTo>
                        <a:lnTo>
                          <a:pt x="10547" y="2412"/>
                        </a:lnTo>
                        <a:lnTo>
                          <a:pt x="10376" y="2290"/>
                        </a:lnTo>
                        <a:lnTo>
                          <a:pt x="10206" y="2095"/>
                        </a:lnTo>
                        <a:lnTo>
                          <a:pt x="10035" y="1901"/>
                        </a:lnTo>
                        <a:lnTo>
                          <a:pt x="9670" y="1413"/>
                        </a:lnTo>
                        <a:lnTo>
                          <a:pt x="9231" y="878"/>
                        </a:lnTo>
                        <a:lnTo>
                          <a:pt x="8988" y="585"/>
                        </a:lnTo>
                        <a:lnTo>
                          <a:pt x="8720" y="293"/>
                        </a:lnTo>
                        <a:lnTo>
                          <a:pt x="8720" y="293"/>
                        </a:lnTo>
                        <a:lnTo>
                          <a:pt x="8574" y="171"/>
                        </a:lnTo>
                        <a:lnTo>
                          <a:pt x="8379" y="74"/>
                        </a:lnTo>
                        <a:lnTo>
                          <a:pt x="8209" y="25"/>
                        </a:lnTo>
                        <a:lnTo>
                          <a:pt x="8014" y="1"/>
                        </a:lnTo>
                        <a:lnTo>
                          <a:pt x="8014" y="1"/>
                        </a:lnTo>
                        <a:lnTo>
                          <a:pt x="7916" y="25"/>
                        </a:lnTo>
                        <a:lnTo>
                          <a:pt x="7770" y="98"/>
                        </a:lnTo>
                        <a:lnTo>
                          <a:pt x="7307" y="366"/>
                        </a:lnTo>
                        <a:lnTo>
                          <a:pt x="7039" y="537"/>
                        </a:lnTo>
                        <a:lnTo>
                          <a:pt x="6747" y="756"/>
                        </a:lnTo>
                        <a:lnTo>
                          <a:pt x="6431" y="975"/>
                        </a:lnTo>
                        <a:lnTo>
                          <a:pt x="6138" y="1243"/>
                        </a:lnTo>
                        <a:lnTo>
                          <a:pt x="5870" y="1511"/>
                        </a:lnTo>
                        <a:lnTo>
                          <a:pt x="5627" y="1803"/>
                        </a:lnTo>
                        <a:lnTo>
                          <a:pt x="5432" y="2095"/>
                        </a:lnTo>
                        <a:lnTo>
                          <a:pt x="5359" y="2242"/>
                        </a:lnTo>
                        <a:lnTo>
                          <a:pt x="5310" y="2412"/>
                        </a:lnTo>
                        <a:lnTo>
                          <a:pt x="5262" y="2558"/>
                        </a:lnTo>
                        <a:lnTo>
                          <a:pt x="5237" y="2704"/>
                        </a:lnTo>
                        <a:lnTo>
                          <a:pt x="5237" y="2850"/>
                        </a:lnTo>
                        <a:lnTo>
                          <a:pt x="5262" y="3021"/>
                        </a:lnTo>
                        <a:lnTo>
                          <a:pt x="5310" y="3167"/>
                        </a:lnTo>
                        <a:lnTo>
                          <a:pt x="5383" y="3313"/>
                        </a:lnTo>
                        <a:lnTo>
                          <a:pt x="5481" y="3459"/>
                        </a:lnTo>
                        <a:lnTo>
                          <a:pt x="5603" y="3605"/>
                        </a:lnTo>
                        <a:lnTo>
                          <a:pt x="5603" y="3605"/>
                        </a:lnTo>
                        <a:lnTo>
                          <a:pt x="5797" y="3752"/>
                        </a:lnTo>
                        <a:lnTo>
                          <a:pt x="5992" y="3849"/>
                        </a:lnTo>
                        <a:lnTo>
                          <a:pt x="6187" y="3946"/>
                        </a:lnTo>
                        <a:lnTo>
                          <a:pt x="6406" y="3995"/>
                        </a:lnTo>
                        <a:lnTo>
                          <a:pt x="6625" y="4044"/>
                        </a:lnTo>
                        <a:lnTo>
                          <a:pt x="6845" y="4141"/>
                        </a:lnTo>
                        <a:lnTo>
                          <a:pt x="7039" y="4239"/>
                        </a:lnTo>
                        <a:lnTo>
                          <a:pt x="7234" y="4409"/>
                        </a:lnTo>
                        <a:lnTo>
                          <a:pt x="7234" y="4409"/>
                        </a:lnTo>
                        <a:lnTo>
                          <a:pt x="7405" y="4604"/>
                        </a:lnTo>
                        <a:lnTo>
                          <a:pt x="7502" y="4823"/>
                        </a:lnTo>
                        <a:lnTo>
                          <a:pt x="7575" y="5067"/>
                        </a:lnTo>
                        <a:lnTo>
                          <a:pt x="7600" y="5359"/>
                        </a:lnTo>
                        <a:lnTo>
                          <a:pt x="7600" y="5359"/>
                        </a:lnTo>
                        <a:lnTo>
                          <a:pt x="7575" y="5554"/>
                        </a:lnTo>
                        <a:lnTo>
                          <a:pt x="7551" y="5773"/>
                        </a:lnTo>
                        <a:lnTo>
                          <a:pt x="7478" y="5968"/>
                        </a:lnTo>
                        <a:lnTo>
                          <a:pt x="7405" y="6163"/>
                        </a:lnTo>
                        <a:lnTo>
                          <a:pt x="7307" y="6357"/>
                        </a:lnTo>
                        <a:lnTo>
                          <a:pt x="7186" y="6552"/>
                        </a:lnTo>
                        <a:lnTo>
                          <a:pt x="7039" y="6723"/>
                        </a:lnTo>
                        <a:lnTo>
                          <a:pt x="6893" y="6893"/>
                        </a:lnTo>
                        <a:lnTo>
                          <a:pt x="6893" y="6893"/>
                        </a:lnTo>
                        <a:lnTo>
                          <a:pt x="6723" y="7039"/>
                        </a:lnTo>
                        <a:lnTo>
                          <a:pt x="6552" y="7186"/>
                        </a:lnTo>
                        <a:lnTo>
                          <a:pt x="6382" y="7283"/>
                        </a:lnTo>
                        <a:lnTo>
                          <a:pt x="6187" y="7405"/>
                        </a:lnTo>
                        <a:lnTo>
                          <a:pt x="5992" y="7478"/>
                        </a:lnTo>
                        <a:lnTo>
                          <a:pt x="5773" y="7551"/>
                        </a:lnTo>
                        <a:lnTo>
                          <a:pt x="5554" y="7575"/>
                        </a:lnTo>
                        <a:lnTo>
                          <a:pt x="5359" y="7600"/>
                        </a:lnTo>
                        <a:lnTo>
                          <a:pt x="5359" y="7600"/>
                        </a:lnTo>
                        <a:lnTo>
                          <a:pt x="5091" y="7575"/>
                        </a:lnTo>
                        <a:lnTo>
                          <a:pt x="4848" y="7502"/>
                        </a:lnTo>
                        <a:lnTo>
                          <a:pt x="4604" y="7405"/>
                        </a:lnTo>
                        <a:lnTo>
                          <a:pt x="4409" y="7234"/>
                        </a:lnTo>
                        <a:lnTo>
                          <a:pt x="4409" y="7234"/>
                        </a:lnTo>
                        <a:lnTo>
                          <a:pt x="4239" y="7039"/>
                        </a:lnTo>
                        <a:lnTo>
                          <a:pt x="4117" y="6820"/>
                        </a:lnTo>
                        <a:lnTo>
                          <a:pt x="4044" y="6601"/>
                        </a:lnTo>
                        <a:lnTo>
                          <a:pt x="3971" y="6382"/>
                        </a:lnTo>
                        <a:lnTo>
                          <a:pt x="3922" y="6187"/>
                        </a:lnTo>
                        <a:lnTo>
                          <a:pt x="3849" y="5992"/>
                        </a:lnTo>
                        <a:lnTo>
                          <a:pt x="3752" y="5797"/>
                        </a:lnTo>
                        <a:lnTo>
                          <a:pt x="3605" y="5602"/>
                        </a:lnTo>
                        <a:lnTo>
                          <a:pt x="3605" y="5602"/>
                        </a:lnTo>
                        <a:lnTo>
                          <a:pt x="3459" y="5481"/>
                        </a:lnTo>
                        <a:lnTo>
                          <a:pt x="3313" y="5383"/>
                        </a:lnTo>
                        <a:lnTo>
                          <a:pt x="3167" y="5310"/>
                        </a:lnTo>
                        <a:lnTo>
                          <a:pt x="3021" y="5262"/>
                        </a:lnTo>
                        <a:lnTo>
                          <a:pt x="2850" y="5237"/>
                        </a:lnTo>
                        <a:lnTo>
                          <a:pt x="2704" y="5237"/>
                        </a:lnTo>
                        <a:lnTo>
                          <a:pt x="2558" y="5262"/>
                        </a:lnTo>
                        <a:lnTo>
                          <a:pt x="2412" y="5310"/>
                        </a:lnTo>
                        <a:lnTo>
                          <a:pt x="2242" y="5359"/>
                        </a:lnTo>
                        <a:lnTo>
                          <a:pt x="2095" y="5432"/>
                        </a:lnTo>
                        <a:lnTo>
                          <a:pt x="1803" y="5627"/>
                        </a:lnTo>
                        <a:lnTo>
                          <a:pt x="1511" y="5870"/>
                        </a:lnTo>
                        <a:lnTo>
                          <a:pt x="1243" y="6138"/>
                        </a:lnTo>
                        <a:lnTo>
                          <a:pt x="975" y="6431"/>
                        </a:lnTo>
                        <a:lnTo>
                          <a:pt x="756" y="6747"/>
                        </a:lnTo>
                        <a:lnTo>
                          <a:pt x="537" y="7039"/>
                        </a:lnTo>
                        <a:lnTo>
                          <a:pt x="366" y="7307"/>
                        </a:lnTo>
                        <a:lnTo>
                          <a:pt x="98" y="7770"/>
                        </a:lnTo>
                        <a:lnTo>
                          <a:pt x="25" y="7916"/>
                        </a:lnTo>
                        <a:lnTo>
                          <a:pt x="1" y="8014"/>
                        </a:lnTo>
                        <a:lnTo>
                          <a:pt x="1" y="8014"/>
                        </a:lnTo>
                        <a:lnTo>
                          <a:pt x="25" y="8208"/>
                        </a:lnTo>
                        <a:lnTo>
                          <a:pt x="74" y="8379"/>
                        </a:lnTo>
                        <a:lnTo>
                          <a:pt x="171" y="8574"/>
                        </a:lnTo>
                        <a:lnTo>
                          <a:pt x="293" y="8720"/>
                        </a:lnTo>
                        <a:lnTo>
                          <a:pt x="293" y="8720"/>
                        </a:lnTo>
                        <a:lnTo>
                          <a:pt x="585" y="8988"/>
                        </a:lnTo>
                        <a:lnTo>
                          <a:pt x="878" y="9231"/>
                        </a:lnTo>
                        <a:lnTo>
                          <a:pt x="1413" y="9670"/>
                        </a:lnTo>
                        <a:lnTo>
                          <a:pt x="1901" y="10035"/>
                        </a:lnTo>
                        <a:lnTo>
                          <a:pt x="2095" y="10206"/>
                        </a:lnTo>
                        <a:lnTo>
                          <a:pt x="2290" y="10376"/>
                        </a:lnTo>
                        <a:lnTo>
                          <a:pt x="2412" y="10547"/>
                        </a:lnTo>
                        <a:lnTo>
                          <a:pt x="2534" y="10717"/>
                        </a:lnTo>
                        <a:lnTo>
                          <a:pt x="2583" y="10888"/>
                        </a:lnTo>
                        <a:lnTo>
                          <a:pt x="2583" y="11082"/>
                        </a:lnTo>
                        <a:lnTo>
                          <a:pt x="2534" y="11277"/>
                        </a:lnTo>
                        <a:lnTo>
                          <a:pt x="2436" y="11496"/>
                        </a:lnTo>
                        <a:lnTo>
                          <a:pt x="2266" y="11740"/>
                        </a:lnTo>
                        <a:lnTo>
                          <a:pt x="1998" y="12008"/>
                        </a:lnTo>
                        <a:lnTo>
                          <a:pt x="1998" y="12008"/>
                        </a:lnTo>
                        <a:lnTo>
                          <a:pt x="1828" y="12178"/>
                        </a:lnTo>
                        <a:lnTo>
                          <a:pt x="1633" y="12276"/>
                        </a:lnTo>
                        <a:lnTo>
                          <a:pt x="1413" y="12349"/>
                        </a:lnTo>
                        <a:lnTo>
                          <a:pt x="1219" y="12398"/>
                        </a:lnTo>
                        <a:lnTo>
                          <a:pt x="999" y="12446"/>
                        </a:lnTo>
                        <a:lnTo>
                          <a:pt x="780" y="12544"/>
                        </a:lnTo>
                        <a:lnTo>
                          <a:pt x="585" y="12665"/>
                        </a:lnTo>
                        <a:lnTo>
                          <a:pt x="366" y="12836"/>
                        </a:lnTo>
                        <a:lnTo>
                          <a:pt x="366" y="12836"/>
                        </a:lnTo>
                        <a:lnTo>
                          <a:pt x="196" y="13031"/>
                        </a:lnTo>
                        <a:lnTo>
                          <a:pt x="98" y="13250"/>
                        </a:lnTo>
                        <a:lnTo>
                          <a:pt x="25" y="13493"/>
                        </a:lnTo>
                        <a:lnTo>
                          <a:pt x="1" y="13761"/>
                        </a:lnTo>
                        <a:lnTo>
                          <a:pt x="1" y="13761"/>
                        </a:lnTo>
                        <a:lnTo>
                          <a:pt x="25" y="13981"/>
                        </a:lnTo>
                        <a:lnTo>
                          <a:pt x="50" y="14200"/>
                        </a:lnTo>
                        <a:lnTo>
                          <a:pt x="123" y="14395"/>
                        </a:lnTo>
                        <a:lnTo>
                          <a:pt x="220" y="14614"/>
                        </a:lnTo>
                        <a:lnTo>
                          <a:pt x="318" y="14784"/>
                        </a:lnTo>
                        <a:lnTo>
                          <a:pt x="439" y="14979"/>
                        </a:lnTo>
                        <a:lnTo>
                          <a:pt x="561" y="15150"/>
                        </a:lnTo>
                        <a:lnTo>
                          <a:pt x="707" y="15320"/>
                        </a:lnTo>
                        <a:lnTo>
                          <a:pt x="707" y="15320"/>
                        </a:lnTo>
                        <a:lnTo>
                          <a:pt x="878" y="15466"/>
                        </a:lnTo>
                        <a:lnTo>
                          <a:pt x="1048" y="15588"/>
                        </a:lnTo>
                        <a:lnTo>
                          <a:pt x="1243" y="15710"/>
                        </a:lnTo>
                        <a:lnTo>
                          <a:pt x="1438" y="15832"/>
                        </a:lnTo>
                        <a:lnTo>
                          <a:pt x="1633" y="15905"/>
                        </a:lnTo>
                        <a:lnTo>
                          <a:pt x="1852" y="15978"/>
                        </a:lnTo>
                        <a:lnTo>
                          <a:pt x="2047" y="16002"/>
                        </a:lnTo>
                        <a:lnTo>
                          <a:pt x="2266" y="16026"/>
                        </a:lnTo>
                        <a:lnTo>
                          <a:pt x="2266" y="16026"/>
                        </a:lnTo>
                        <a:lnTo>
                          <a:pt x="2534" y="16002"/>
                        </a:lnTo>
                        <a:lnTo>
                          <a:pt x="2777" y="15929"/>
                        </a:lnTo>
                        <a:lnTo>
                          <a:pt x="2997" y="15832"/>
                        </a:lnTo>
                        <a:lnTo>
                          <a:pt x="3191" y="15661"/>
                        </a:lnTo>
                        <a:lnTo>
                          <a:pt x="3191" y="15661"/>
                        </a:lnTo>
                        <a:lnTo>
                          <a:pt x="3362" y="15466"/>
                        </a:lnTo>
                        <a:lnTo>
                          <a:pt x="3484" y="15247"/>
                        </a:lnTo>
                        <a:lnTo>
                          <a:pt x="3557" y="15052"/>
                        </a:lnTo>
                        <a:lnTo>
                          <a:pt x="3605" y="14833"/>
                        </a:lnTo>
                        <a:lnTo>
                          <a:pt x="3679" y="14614"/>
                        </a:lnTo>
                        <a:lnTo>
                          <a:pt x="3752" y="14419"/>
                        </a:lnTo>
                        <a:lnTo>
                          <a:pt x="3849" y="14200"/>
                        </a:lnTo>
                        <a:lnTo>
                          <a:pt x="4019" y="14029"/>
                        </a:lnTo>
                        <a:lnTo>
                          <a:pt x="4019" y="14029"/>
                        </a:lnTo>
                        <a:lnTo>
                          <a:pt x="4287" y="13786"/>
                        </a:lnTo>
                        <a:lnTo>
                          <a:pt x="4531" y="13591"/>
                        </a:lnTo>
                        <a:lnTo>
                          <a:pt x="4750" y="13493"/>
                        </a:lnTo>
                        <a:lnTo>
                          <a:pt x="4945" y="13445"/>
                        </a:lnTo>
                        <a:lnTo>
                          <a:pt x="5140" y="13445"/>
                        </a:lnTo>
                        <a:lnTo>
                          <a:pt x="5310" y="13493"/>
                        </a:lnTo>
                        <a:lnTo>
                          <a:pt x="5481" y="13615"/>
                        </a:lnTo>
                        <a:lnTo>
                          <a:pt x="5651" y="13737"/>
                        </a:lnTo>
                        <a:lnTo>
                          <a:pt x="5822" y="13932"/>
                        </a:lnTo>
                        <a:lnTo>
                          <a:pt x="5992" y="14127"/>
                        </a:lnTo>
                        <a:lnTo>
                          <a:pt x="6358" y="14614"/>
                        </a:lnTo>
                        <a:lnTo>
                          <a:pt x="6796" y="15150"/>
                        </a:lnTo>
                        <a:lnTo>
                          <a:pt x="7039" y="15442"/>
                        </a:lnTo>
                        <a:lnTo>
                          <a:pt x="7307" y="15734"/>
                        </a:lnTo>
                        <a:lnTo>
                          <a:pt x="7307" y="15734"/>
                        </a:lnTo>
                        <a:lnTo>
                          <a:pt x="7454" y="15856"/>
                        </a:lnTo>
                        <a:lnTo>
                          <a:pt x="7648" y="15953"/>
                        </a:lnTo>
                        <a:lnTo>
                          <a:pt x="7819" y="16002"/>
                        </a:lnTo>
                        <a:lnTo>
                          <a:pt x="8014" y="16026"/>
                        </a:lnTo>
                        <a:lnTo>
                          <a:pt x="8014" y="16026"/>
                        </a:lnTo>
                        <a:lnTo>
                          <a:pt x="8111" y="16002"/>
                        </a:lnTo>
                        <a:lnTo>
                          <a:pt x="8257" y="15929"/>
                        </a:lnTo>
                        <a:lnTo>
                          <a:pt x="8720" y="15661"/>
                        </a:lnTo>
                        <a:lnTo>
                          <a:pt x="8988" y="15491"/>
                        </a:lnTo>
                        <a:lnTo>
                          <a:pt x="9280" y="15271"/>
                        </a:lnTo>
                        <a:lnTo>
                          <a:pt x="9597" y="15052"/>
                        </a:lnTo>
                        <a:lnTo>
                          <a:pt x="9889" y="14784"/>
                        </a:lnTo>
                        <a:lnTo>
                          <a:pt x="10157" y="14516"/>
                        </a:lnTo>
                        <a:lnTo>
                          <a:pt x="10400" y="14224"/>
                        </a:lnTo>
                        <a:lnTo>
                          <a:pt x="10595" y="13932"/>
                        </a:lnTo>
                        <a:lnTo>
                          <a:pt x="10668" y="13786"/>
                        </a:lnTo>
                        <a:lnTo>
                          <a:pt x="10717" y="13615"/>
                        </a:lnTo>
                        <a:lnTo>
                          <a:pt x="10766" y="13469"/>
                        </a:lnTo>
                        <a:lnTo>
                          <a:pt x="10790" y="13323"/>
                        </a:lnTo>
                        <a:lnTo>
                          <a:pt x="10790" y="13177"/>
                        </a:lnTo>
                        <a:lnTo>
                          <a:pt x="10766" y="13006"/>
                        </a:lnTo>
                        <a:lnTo>
                          <a:pt x="10717" y="12860"/>
                        </a:lnTo>
                        <a:lnTo>
                          <a:pt x="10644" y="12714"/>
                        </a:lnTo>
                        <a:lnTo>
                          <a:pt x="10547" y="12568"/>
                        </a:lnTo>
                        <a:lnTo>
                          <a:pt x="10425" y="12422"/>
                        </a:lnTo>
                        <a:lnTo>
                          <a:pt x="10425" y="12422"/>
                        </a:lnTo>
                        <a:lnTo>
                          <a:pt x="10230" y="12276"/>
                        </a:lnTo>
                        <a:lnTo>
                          <a:pt x="10035" y="12178"/>
                        </a:lnTo>
                        <a:lnTo>
                          <a:pt x="9840" y="12105"/>
                        </a:lnTo>
                        <a:lnTo>
                          <a:pt x="9621" y="12032"/>
                        </a:lnTo>
                        <a:lnTo>
                          <a:pt x="9402" y="11983"/>
                        </a:lnTo>
                        <a:lnTo>
                          <a:pt x="9183" y="11886"/>
                        </a:lnTo>
                        <a:lnTo>
                          <a:pt x="8988" y="11789"/>
                        </a:lnTo>
                        <a:lnTo>
                          <a:pt x="8793" y="11618"/>
                        </a:lnTo>
                        <a:lnTo>
                          <a:pt x="8793" y="11618"/>
                        </a:lnTo>
                        <a:lnTo>
                          <a:pt x="8623" y="11423"/>
                        </a:lnTo>
                        <a:lnTo>
                          <a:pt x="8525" y="11204"/>
                        </a:lnTo>
                        <a:lnTo>
                          <a:pt x="8452" y="10961"/>
                        </a:lnTo>
                        <a:lnTo>
                          <a:pt x="8428" y="10668"/>
                        </a:lnTo>
                        <a:lnTo>
                          <a:pt x="8428" y="10668"/>
                        </a:lnTo>
                        <a:lnTo>
                          <a:pt x="8452" y="10473"/>
                        </a:lnTo>
                        <a:lnTo>
                          <a:pt x="8476" y="10254"/>
                        </a:lnTo>
                        <a:lnTo>
                          <a:pt x="8549" y="10059"/>
                        </a:lnTo>
                        <a:lnTo>
                          <a:pt x="8623" y="9865"/>
                        </a:lnTo>
                        <a:lnTo>
                          <a:pt x="8720" y="9670"/>
                        </a:lnTo>
                        <a:lnTo>
                          <a:pt x="8842" y="9475"/>
                        </a:lnTo>
                        <a:lnTo>
                          <a:pt x="8988" y="9304"/>
                        </a:lnTo>
                        <a:lnTo>
                          <a:pt x="9134" y="9134"/>
                        </a:lnTo>
                        <a:lnTo>
                          <a:pt x="9134" y="9134"/>
                        </a:lnTo>
                        <a:lnTo>
                          <a:pt x="9304" y="8988"/>
                        </a:lnTo>
                        <a:lnTo>
                          <a:pt x="9475" y="8866"/>
                        </a:lnTo>
                        <a:lnTo>
                          <a:pt x="9645" y="8744"/>
                        </a:lnTo>
                        <a:lnTo>
                          <a:pt x="9840" y="8622"/>
                        </a:lnTo>
                        <a:lnTo>
                          <a:pt x="10035" y="8549"/>
                        </a:lnTo>
                        <a:lnTo>
                          <a:pt x="10254" y="8476"/>
                        </a:lnTo>
                        <a:lnTo>
                          <a:pt x="10474" y="8452"/>
                        </a:lnTo>
                        <a:lnTo>
                          <a:pt x="10668" y="8428"/>
                        </a:lnTo>
                        <a:lnTo>
                          <a:pt x="10668" y="8428"/>
                        </a:lnTo>
                        <a:lnTo>
                          <a:pt x="10936" y="8452"/>
                        </a:lnTo>
                        <a:lnTo>
                          <a:pt x="11180" y="8525"/>
                        </a:lnTo>
                        <a:lnTo>
                          <a:pt x="11423" y="8622"/>
                        </a:lnTo>
                        <a:lnTo>
                          <a:pt x="11618" y="8793"/>
                        </a:lnTo>
                        <a:lnTo>
                          <a:pt x="11618" y="8793"/>
                        </a:lnTo>
                        <a:lnTo>
                          <a:pt x="11789" y="8988"/>
                        </a:lnTo>
                        <a:lnTo>
                          <a:pt x="11910" y="9207"/>
                        </a:lnTo>
                        <a:lnTo>
                          <a:pt x="11984" y="9426"/>
                        </a:lnTo>
                        <a:lnTo>
                          <a:pt x="12057" y="9645"/>
                        </a:lnTo>
                        <a:lnTo>
                          <a:pt x="12105" y="9840"/>
                        </a:lnTo>
                        <a:lnTo>
                          <a:pt x="12178" y="10035"/>
                        </a:lnTo>
                        <a:lnTo>
                          <a:pt x="12276" y="10230"/>
                        </a:lnTo>
                        <a:lnTo>
                          <a:pt x="12422" y="10425"/>
                        </a:lnTo>
                        <a:lnTo>
                          <a:pt x="12422" y="10425"/>
                        </a:lnTo>
                        <a:lnTo>
                          <a:pt x="12568" y="10547"/>
                        </a:lnTo>
                        <a:lnTo>
                          <a:pt x="12714" y="10644"/>
                        </a:lnTo>
                        <a:lnTo>
                          <a:pt x="12860" y="10717"/>
                        </a:lnTo>
                        <a:lnTo>
                          <a:pt x="13006" y="10766"/>
                        </a:lnTo>
                        <a:lnTo>
                          <a:pt x="13177" y="10790"/>
                        </a:lnTo>
                        <a:lnTo>
                          <a:pt x="13323" y="10790"/>
                        </a:lnTo>
                        <a:lnTo>
                          <a:pt x="13469" y="10766"/>
                        </a:lnTo>
                        <a:lnTo>
                          <a:pt x="13615" y="10717"/>
                        </a:lnTo>
                        <a:lnTo>
                          <a:pt x="13786" y="10668"/>
                        </a:lnTo>
                        <a:lnTo>
                          <a:pt x="13932" y="10595"/>
                        </a:lnTo>
                        <a:lnTo>
                          <a:pt x="14224" y="10400"/>
                        </a:lnTo>
                        <a:lnTo>
                          <a:pt x="14516" y="10157"/>
                        </a:lnTo>
                        <a:lnTo>
                          <a:pt x="14784" y="9889"/>
                        </a:lnTo>
                        <a:lnTo>
                          <a:pt x="15052" y="9597"/>
                        </a:lnTo>
                        <a:lnTo>
                          <a:pt x="15271" y="9280"/>
                        </a:lnTo>
                        <a:lnTo>
                          <a:pt x="15491" y="8988"/>
                        </a:lnTo>
                        <a:lnTo>
                          <a:pt x="15661" y="8720"/>
                        </a:lnTo>
                        <a:lnTo>
                          <a:pt x="15929" y="8257"/>
                        </a:lnTo>
                        <a:lnTo>
                          <a:pt x="16002" y="8111"/>
                        </a:lnTo>
                        <a:lnTo>
                          <a:pt x="16026" y="8014"/>
                        </a:lnTo>
                        <a:lnTo>
                          <a:pt x="16026" y="8014"/>
                        </a:lnTo>
                        <a:lnTo>
                          <a:pt x="16002" y="7819"/>
                        </a:lnTo>
                        <a:lnTo>
                          <a:pt x="15953" y="7648"/>
                        </a:lnTo>
                        <a:lnTo>
                          <a:pt x="15856" y="7453"/>
                        </a:lnTo>
                        <a:lnTo>
                          <a:pt x="15734" y="7307"/>
                        </a:lnTo>
                        <a:lnTo>
                          <a:pt x="15734" y="7307"/>
                        </a:lnTo>
                        <a:lnTo>
                          <a:pt x="15442" y="7039"/>
                        </a:lnTo>
                        <a:lnTo>
                          <a:pt x="15150" y="6796"/>
                        </a:lnTo>
                        <a:lnTo>
                          <a:pt x="14614" y="6357"/>
                        </a:lnTo>
                        <a:lnTo>
                          <a:pt x="14127" y="5992"/>
                        </a:lnTo>
                        <a:lnTo>
                          <a:pt x="13932" y="5822"/>
                        </a:lnTo>
                        <a:lnTo>
                          <a:pt x="13737" y="5651"/>
                        </a:lnTo>
                        <a:lnTo>
                          <a:pt x="13615" y="5481"/>
                        </a:lnTo>
                        <a:lnTo>
                          <a:pt x="13494" y="5310"/>
                        </a:lnTo>
                        <a:lnTo>
                          <a:pt x="13445" y="5140"/>
                        </a:lnTo>
                        <a:lnTo>
                          <a:pt x="13445" y="4945"/>
                        </a:lnTo>
                        <a:lnTo>
                          <a:pt x="13494" y="4750"/>
                        </a:lnTo>
                        <a:lnTo>
                          <a:pt x="13591" y="4531"/>
                        </a:lnTo>
                        <a:lnTo>
                          <a:pt x="13761" y="4287"/>
                        </a:lnTo>
                        <a:lnTo>
                          <a:pt x="14029" y="4019"/>
                        </a:lnTo>
                        <a:lnTo>
                          <a:pt x="14029" y="401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805" name="Shape 805"/>
                  <p:cNvSpPr/>
                  <p:nvPr/>
                </p:nvSpPr>
                <p:spPr>
                  <a:xfrm>
                    <a:off x="3779029" y="180462"/>
                    <a:ext cx="248745" cy="4309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806" name="Shape 806"/>
                  <p:cNvGrpSpPr/>
                  <p:nvPr/>
                </p:nvGrpSpPr>
                <p:grpSpPr>
                  <a:xfrm>
                    <a:off x="2878563" y="220890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807" name="Shape 807"/>
                    <p:cNvSpPr/>
                    <p:nvPr/>
                  </p:nvSpPr>
                  <p:spPr>
                    <a:xfrm>
                      <a:off x="3951850" y="2985350"/>
                      <a:ext cx="314800" cy="314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92" h="12593" fill="none" extrusionOk="0">
                          <a:moveTo>
                            <a:pt x="6284" y="1"/>
                          </a:moveTo>
                          <a:lnTo>
                            <a:pt x="6284" y="1"/>
                          </a:lnTo>
                          <a:lnTo>
                            <a:pt x="5967" y="25"/>
                          </a:lnTo>
                          <a:lnTo>
                            <a:pt x="5651" y="49"/>
                          </a:lnTo>
                          <a:lnTo>
                            <a:pt x="5334" y="74"/>
                          </a:lnTo>
                          <a:lnTo>
                            <a:pt x="5017" y="147"/>
                          </a:lnTo>
                          <a:lnTo>
                            <a:pt x="4725" y="220"/>
                          </a:lnTo>
                          <a:lnTo>
                            <a:pt x="4433" y="293"/>
                          </a:lnTo>
                          <a:lnTo>
                            <a:pt x="4141" y="390"/>
                          </a:lnTo>
                          <a:lnTo>
                            <a:pt x="3848" y="512"/>
                          </a:lnTo>
                          <a:lnTo>
                            <a:pt x="3556" y="634"/>
                          </a:lnTo>
                          <a:lnTo>
                            <a:pt x="3288" y="780"/>
                          </a:lnTo>
                          <a:lnTo>
                            <a:pt x="3020" y="926"/>
                          </a:lnTo>
                          <a:lnTo>
                            <a:pt x="2777" y="1072"/>
                          </a:lnTo>
                          <a:lnTo>
                            <a:pt x="2290" y="1437"/>
                          </a:lnTo>
                          <a:lnTo>
                            <a:pt x="1851" y="1852"/>
                          </a:lnTo>
                          <a:lnTo>
                            <a:pt x="1437" y="2290"/>
                          </a:lnTo>
                          <a:lnTo>
                            <a:pt x="1072" y="2777"/>
                          </a:lnTo>
                          <a:lnTo>
                            <a:pt x="901" y="3045"/>
                          </a:lnTo>
                          <a:lnTo>
                            <a:pt x="755" y="3313"/>
                          </a:lnTo>
                          <a:lnTo>
                            <a:pt x="609" y="3581"/>
                          </a:lnTo>
                          <a:lnTo>
                            <a:pt x="487" y="3849"/>
                          </a:lnTo>
                          <a:lnTo>
                            <a:pt x="390" y="4141"/>
                          </a:lnTo>
                          <a:lnTo>
                            <a:pt x="292" y="4433"/>
                          </a:lnTo>
                          <a:lnTo>
                            <a:pt x="195" y="4725"/>
                          </a:lnTo>
                          <a:lnTo>
                            <a:pt x="122" y="5042"/>
                          </a:lnTo>
                          <a:lnTo>
                            <a:pt x="73" y="5334"/>
                          </a:lnTo>
                          <a:lnTo>
                            <a:pt x="25" y="5651"/>
                          </a:lnTo>
                          <a:lnTo>
                            <a:pt x="0" y="5968"/>
                          </a:lnTo>
                          <a:lnTo>
                            <a:pt x="0" y="6308"/>
                          </a:lnTo>
                          <a:lnTo>
                            <a:pt x="0" y="6308"/>
                          </a:lnTo>
                          <a:lnTo>
                            <a:pt x="0" y="6625"/>
                          </a:lnTo>
                          <a:lnTo>
                            <a:pt x="25" y="6942"/>
                          </a:lnTo>
                          <a:lnTo>
                            <a:pt x="73" y="7258"/>
                          </a:lnTo>
                          <a:lnTo>
                            <a:pt x="122" y="7575"/>
                          </a:lnTo>
                          <a:lnTo>
                            <a:pt x="195" y="7867"/>
                          </a:lnTo>
                          <a:lnTo>
                            <a:pt x="292" y="8184"/>
                          </a:lnTo>
                          <a:lnTo>
                            <a:pt x="390" y="8476"/>
                          </a:lnTo>
                          <a:lnTo>
                            <a:pt x="487" y="8744"/>
                          </a:lnTo>
                          <a:lnTo>
                            <a:pt x="609" y="9036"/>
                          </a:lnTo>
                          <a:lnTo>
                            <a:pt x="755" y="9304"/>
                          </a:lnTo>
                          <a:lnTo>
                            <a:pt x="901" y="9572"/>
                          </a:lnTo>
                          <a:lnTo>
                            <a:pt x="1072" y="9816"/>
                          </a:lnTo>
                          <a:lnTo>
                            <a:pt x="1437" y="10303"/>
                          </a:lnTo>
                          <a:lnTo>
                            <a:pt x="1851" y="10741"/>
                          </a:lnTo>
                          <a:lnTo>
                            <a:pt x="2290" y="11155"/>
                          </a:lnTo>
                          <a:lnTo>
                            <a:pt x="2777" y="11520"/>
                          </a:lnTo>
                          <a:lnTo>
                            <a:pt x="3020" y="11691"/>
                          </a:lnTo>
                          <a:lnTo>
                            <a:pt x="3288" y="11837"/>
                          </a:lnTo>
                          <a:lnTo>
                            <a:pt x="3556" y="11983"/>
                          </a:lnTo>
                          <a:lnTo>
                            <a:pt x="3848" y="12105"/>
                          </a:lnTo>
                          <a:lnTo>
                            <a:pt x="4141" y="12202"/>
                          </a:lnTo>
                          <a:lnTo>
                            <a:pt x="4433" y="12300"/>
                          </a:lnTo>
                          <a:lnTo>
                            <a:pt x="4725" y="12397"/>
                          </a:lnTo>
                          <a:lnTo>
                            <a:pt x="5017" y="12470"/>
                          </a:lnTo>
                          <a:lnTo>
                            <a:pt x="5334" y="12519"/>
                          </a:lnTo>
                          <a:lnTo>
                            <a:pt x="5651" y="12568"/>
                          </a:lnTo>
                          <a:lnTo>
                            <a:pt x="5967" y="12592"/>
                          </a:lnTo>
                          <a:lnTo>
                            <a:pt x="6284" y="12592"/>
                          </a:lnTo>
                          <a:lnTo>
                            <a:pt x="6284" y="12592"/>
                          </a:lnTo>
                          <a:lnTo>
                            <a:pt x="6625" y="12592"/>
                          </a:lnTo>
                          <a:lnTo>
                            <a:pt x="6941" y="12568"/>
                          </a:lnTo>
                          <a:lnTo>
                            <a:pt x="7258" y="12519"/>
                          </a:lnTo>
                          <a:lnTo>
                            <a:pt x="7550" y="12470"/>
                          </a:lnTo>
                          <a:lnTo>
                            <a:pt x="7867" y="12397"/>
                          </a:lnTo>
                          <a:lnTo>
                            <a:pt x="8159" y="12300"/>
                          </a:lnTo>
                          <a:lnTo>
                            <a:pt x="8451" y="12202"/>
                          </a:lnTo>
                          <a:lnTo>
                            <a:pt x="8744" y="12105"/>
                          </a:lnTo>
                          <a:lnTo>
                            <a:pt x="9012" y="11983"/>
                          </a:lnTo>
                          <a:lnTo>
                            <a:pt x="9279" y="11837"/>
                          </a:lnTo>
                          <a:lnTo>
                            <a:pt x="9547" y="11691"/>
                          </a:lnTo>
                          <a:lnTo>
                            <a:pt x="9815" y="11520"/>
                          </a:lnTo>
                          <a:lnTo>
                            <a:pt x="10302" y="11155"/>
                          </a:lnTo>
                          <a:lnTo>
                            <a:pt x="10741" y="10741"/>
                          </a:lnTo>
                          <a:lnTo>
                            <a:pt x="11155" y="10303"/>
                          </a:lnTo>
                          <a:lnTo>
                            <a:pt x="11520" y="9816"/>
                          </a:lnTo>
                          <a:lnTo>
                            <a:pt x="11666" y="9572"/>
                          </a:lnTo>
                          <a:lnTo>
                            <a:pt x="11812" y="9304"/>
                          </a:lnTo>
                          <a:lnTo>
                            <a:pt x="11958" y="9036"/>
                          </a:lnTo>
                          <a:lnTo>
                            <a:pt x="12080" y="8744"/>
                          </a:lnTo>
                          <a:lnTo>
                            <a:pt x="12202" y="8476"/>
                          </a:lnTo>
                          <a:lnTo>
                            <a:pt x="12299" y="8184"/>
                          </a:lnTo>
                          <a:lnTo>
                            <a:pt x="12397" y="7867"/>
                          </a:lnTo>
                          <a:lnTo>
                            <a:pt x="12446" y="7575"/>
                          </a:lnTo>
                          <a:lnTo>
                            <a:pt x="12519" y="7258"/>
                          </a:lnTo>
                          <a:lnTo>
                            <a:pt x="12543" y="6942"/>
                          </a:lnTo>
                          <a:lnTo>
                            <a:pt x="12567" y="6625"/>
                          </a:lnTo>
                          <a:lnTo>
                            <a:pt x="12592" y="6308"/>
                          </a:lnTo>
                          <a:lnTo>
                            <a:pt x="12592" y="6308"/>
                          </a:lnTo>
                          <a:lnTo>
                            <a:pt x="12567" y="5968"/>
                          </a:lnTo>
                          <a:lnTo>
                            <a:pt x="12543" y="5651"/>
                          </a:lnTo>
                          <a:lnTo>
                            <a:pt x="12519" y="5334"/>
                          </a:lnTo>
                          <a:lnTo>
                            <a:pt x="12446" y="5042"/>
                          </a:lnTo>
                          <a:lnTo>
                            <a:pt x="12397" y="4725"/>
                          </a:lnTo>
                          <a:lnTo>
                            <a:pt x="12299" y="4433"/>
                          </a:lnTo>
                          <a:lnTo>
                            <a:pt x="12202" y="4141"/>
                          </a:lnTo>
                          <a:lnTo>
                            <a:pt x="12080" y="3849"/>
                          </a:lnTo>
                          <a:lnTo>
                            <a:pt x="11958" y="3581"/>
                          </a:lnTo>
                          <a:lnTo>
                            <a:pt x="11812" y="3313"/>
                          </a:lnTo>
                          <a:lnTo>
                            <a:pt x="11666" y="3045"/>
                          </a:lnTo>
                          <a:lnTo>
                            <a:pt x="11520" y="2777"/>
                          </a:lnTo>
                          <a:lnTo>
                            <a:pt x="11155" y="2290"/>
                          </a:lnTo>
                          <a:lnTo>
                            <a:pt x="10741" y="1852"/>
                          </a:lnTo>
                          <a:lnTo>
                            <a:pt x="10302" y="1437"/>
                          </a:lnTo>
                          <a:lnTo>
                            <a:pt x="9815" y="1072"/>
                          </a:lnTo>
                          <a:lnTo>
                            <a:pt x="9547" y="926"/>
                          </a:lnTo>
                          <a:lnTo>
                            <a:pt x="9279" y="780"/>
                          </a:lnTo>
                          <a:lnTo>
                            <a:pt x="9012" y="634"/>
                          </a:lnTo>
                          <a:lnTo>
                            <a:pt x="8744" y="512"/>
                          </a:lnTo>
                          <a:lnTo>
                            <a:pt x="8451" y="390"/>
                          </a:lnTo>
                          <a:lnTo>
                            <a:pt x="8159" y="293"/>
                          </a:lnTo>
                          <a:lnTo>
                            <a:pt x="7867" y="220"/>
                          </a:lnTo>
                          <a:lnTo>
                            <a:pt x="7550" y="147"/>
                          </a:lnTo>
                          <a:lnTo>
                            <a:pt x="7258" y="74"/>
                          </a:lnTo>
                          <a:lnTo>
                            <a:pt x="6941" y="49"/>
                          </a:lnTo>
                          <a:lnTo>
                            <a:pt x="6625" y="25"/>
                          </a:lnTo>
                          <a:lnTo>
                            <a:pt x="6284" y="1"/>
                          </a:lnTo>
                          <a:lnTo>
                            <a:pt x="6284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8" name="Shape 808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70" h="9670" fill="none" extrusionOk="0">
                          <a:moveTo>
                            <a:pt x="4823" y="1"/>
                          </a:moveTo>
                          <a:lnTo>
                            <a:pt x="4823" y="1"/>
                          </a:lnTo>
                          <a:lnTo>
                            <a:pt x="4336" y="25"/>
                          </a:lnTo>
                          <a:lnTo>
                            <a:pt x="3849" y="98"/>
                          </a:lnTo>
                          <a:lnTo>
                            <a:pt x="3386" y="220"/>
                          </a:lnTo>
                          <a:lnTo>
                            <a:pt x="2947" y="391"/>
                          </a:lnTo>
                          <a:lnTo>
                            <a:pt x="2533" y="585"/>
                          </a:lnTo>
                          <a:lnTo>
                            <a:pt x="2144" y="829"/>
                          </a:lnTo>
                          <a:lnTo>
                            <a:pt x="1754" y="1121"/>
                          </a:lnTo>
                          <a:lnTo>
                            <a:pt x="1413" y="1438"/>
                          </a:lnTo>
                          <a:lnTo>
                            <a:pt x="1096" y="1779"/>
                          </a:lnTo>
                          <a:lnTo>
                            <a:pt x="829" y="2144"/>
                          </a:lnTo>
                          <a:lnTo>
                            <a:pt x="585" y="2534"/>
                          </a:lnTo>
                          <a:lnTo>
                            <a:pt x="390" y="2972"/>
                          </a:lnTo>
                          <a:lnTo>
                            <a:pt x="220" y="3411"/>
                          </a:lnTo>
                          <a:lnTo>
                            <a:pt x="98" y="3873"/>
                          </a:lnTo>
                          <a:lnTo>
                            <a:pt x="25" y="4336"/>
                          </a:lnTo>
                          <a:lnTo>
                            <a:pt x="1" y="4847"/>
                          </a:lnTo>
                          <a:lnTo>
                            <a:pt x="1" y="4847"/>
                          </a:lnTo>
                          <a:lnTo>
                            <a:pt x="25" y="5335"/>
                          </a:lnTo>
                          <a:lnTo>
                            <a:pt x="98" y="5822"/>
                          </a:lnTo>
                          <a:lnTo>
                            <a:pt x="220" y="6284"/>
                          </a:lnTo>
                          <a:lnTo>
                            <a:pt x="390" y="6723"/>
                          </a:lnTo>
                          <a:lnTo>
                            <a:pt x="585" y="7137"/>
                          </a:lnTo>
                          <a:lnTo>
                            <a:pt x="829" y="7527"/>
                          </a:lnTo>
                          <a:lnTo>
                            <a:pt x="1096" y="7916"/>
                          </a:lnTo>
                          <a:lnTo>
                            <a:pt x="1413" y="8257"/>
                          </a:lnTo>
                          <a:lnTo>
                            <a:pt x="1754" y="8574"/>
                          </a:lnTo>
                          <a:lnTo>
                            <a:pt x="2144" y="8842"/>
                          </a:lnTo>
                          <a:lnTo>
                            <a:pt x="2533" y="9085"/>
                          </a:lnTo>
                          <a:lnTo>
                            <a:pt x="2947" y="9280"/>
                          </a:lnTo>
                          <a:lnTo>
                            <a:pt x="3386" y="9451"/>
                          </a:lnTo>
                          <a:lnTo>
                            <a:pt x="3849" y="9572"/>
                          </a:lnTo>
                          <a:lnTo>
                            <a:pt x="4336" y="9645"/>
                          </a:lnTo>
                          <a:lnTo>
                            <a:pt x="4823" y="9670"/>
                          </a:lnTo>
                          <a:lnTo>
                            <a:pt x="4823" y="9670"/>
                          </a:lnTo>
                          <a:lnTo>
                            <a:pt x="5334" y="9645"/>
                          </a:lnTo>
                          <a:lnTo>
                            <a:pt x="5797" y="9572"/>
                          </a:lnTo>
                          <a:lnTo>
                            <a:pt x="6260" y="9451"/>
                          </a:lnTo>
                          <a:lnTo>
                            <a:pt x="6698" y="9280"/>
                          </a:lnTo>
                          <a:lnTo>
                            <a:pt x="7136" y="9085"/>
                          </a:lnTo>
                          <a:lnTo>
                            <a:pt x="7526" y="8842"/>
                          </a:lnTo>
                          <a:lnTo>
                            <a:pt x="7892" y="8574"/>
                          </a:lnTo>
                          <a:lnTo>
                            <a:pt x="8232" y="8257"/>
                          </a:lnTo>
                          <a:lnTo>
                            <a:pt x="8549" y="7916"/>
                          </a:lnTo>
                          <a:lnTo>
                            <a:pt x="8841" y="7527"/>
                          </a:lnTo>
                          <a:lnTo>
                            <a:pt x="9085" y="7137"/>
                          </a:lnTo>
                          <a:lnTo>
                            <a:pt x="9280" y="6723"/>
                          </a:lnTo>
                          <a:lnTo>
                            <a:pt x="9450" y="6284"/>
                          </a:lnTo>
                          <a:lnTo>
                            <a:pt x="9572" y="5822"/>
                          </a:lnTo>
                          <a:lnTo>
                            <a:pt x="9645" y="5335"/>
                          </a:lnTo>
                          <a:lnTo>
                            <a:pt x="9669" y="4847"/>
                          </a:lnTo>
                          <a:lnTo>
                            <a:pt x="9669" y="4847"/>
                          </a:lnTo>
                          <a:lnTo>
                            <a:pt x="9645" y="4336"/>
                          </a:lnTo>
                          <a:lnTo>
                            <a:pt x="9572" y="3873"/>
                          </a:lnTo>
                          <a:lnTo>
                            <a:pt x="9450" y="3411"/>
                          </a:lnTo>
                          <a:lnTo>
                            <a:pt x="9280" y="2972"/>
                          </a:lnTo>
                          <a:lnTo>
                            <a:pt x="9085" y="2534"/>
                          </a:lnTo>
                          <a:lnTo>
                            <a:pt x="8841" y="2144"/>
                          </a:lnTo>
                          <a:lnTo>
                            <a:pt x="8549" y="1779"/>
                          </a:lnTo>
                          <a:lnTo>
                            <a:pt x="8232" y="1438"/>
                          </a:lnTo>
                          <a:lnTo>
                            <a:pt x="7892" y="1121"/>
                          </a:lnTo>
                          <a:lnTo>
                            <a:pt x="7526" y="829"/>
                          </a:lnTo>
                          <a:lnTo>
                            <a:pt x="7136" y="585"/>
                          </a:lnTo>
                          <a:lnTo>
                            <a:pt x="6698" y="391"/>
                          </a:lnTo>
                          <a:lnTo>
                            <a:pt x="6260" y="220"/>
                          </a:lnTo>
                          <a:lnTo>
                            <a:pt x="5797" y="98"/>
                          </a:lnTo>
                          <a:lnTo>
                            <a:pt x="5334" y="25"/>
                          </a:lnTo>
                          <a:lnTo>
                            <a:pt x="4823" y="1"/>
                          </a:lnTo>
                          <a:lnTo>
                            <a:pt x="4823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09" name="Shape 809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0" y="3385"/>
                          </a:moveTo>
                          <a:lnTo>
                            <a:pt x="0" y="3385"/>
                          </a:lnTo>
                          <a:lnTo>
                            <a:pt x="25" y="3020"/>
                          </a:lnTo>
                          <a:lnTo>
                            <a:pt x="74" y="2704"/>
                          </a:lnTo>
                          <a:lnTo>
                            <a:pt x="147" y="2363"/>
                          </a:lnTo>
                          <a:lnTo>
                            <a:pt x="268" y="2070"/>
                          </a:lnTo>
                          <a:lnTo>
                            <a:pt x="414" y="1754"/>
                          </a:lnTo>
                          <a:lnTo>
                            <a:pt x="585" y="1486"/>
                          </a:lnTo>
                          <a:lnTo>
                            <a:pt x="780" y="1218"/>
                          </a:lnTo>
                          <a:lnTo>
                            <a:pt x="999" y="974"/>
                          </a:lnTo>
                          <a:lnTo>
                            <a:pt x="1243" y="755"/>
                          </a:lnTo>
                          <a:lnTo>
                            <a:pt x="1510" y="560"/>
                          </a:lnTo>
                          <a:lnTo>
                            <a:pt x="1778" y="390"/>
                          </a:lnTo>
                          <a:lnTo>
                            <a:pt x="2071" y="244"/>
                          </a:lnTo>
                          <a:lnTo>
                            <a:pt x="2387" y="146"/>
                          </a:lnTo>
                          <a:lnTo>
                            <a:pt x="2704" y="49"/>
                          </a:lnTo>
                          <a:lnTo>
                            <a:pt x="3045" y="0"/>
                          </a:lnTo>
                          <a:lnTo>
                            <a:pt x="3386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0" name="Shape 810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162" h="6139" fill="none" extrusionOk="0">
                          <a:moveTo>
                            <a:pt x="0" y="1024"/>
                          </a:moveTo>
                          <a:lnTo>
                            <a:pt x="4969" y="5992"/>
                          </a:lnTo>
                          <a:lnTo>
                            <a:pt x="4969" y="5992"/>
                          </a:lnTo>
                          <a:lnTo>
                            <a:pt x="5042" y="6041"/>
                          </a:lnTo>
                          <a:lnTo>
                            <a:pt x="5115" y="6090"/>
                          </a:lnTo>
                          <a:lnTo>
                            <a:pt x="5212" y="6114"/>
                          </a:lnTo>
                          <a:lnTo>
                            <a:pt x="5310" y="6138"/>
                          </a:lnTo>
                          <a:lnTo>
                            <a:pt x="5407" y="6114"/>
                          </a:lnTo>
                          <a:lnTo>
                            <a:pt x="5480" y="6090"/>
                          </a:lnTo>
                          <a:lnTo>
                            <a:pt x="5577" y="6041"/>
                          </a:lnTo>
                          <a:lnTo>
                            <a:pt x="5651" y="5992"/>
                          </a:lnTo>
                          <a:lnTo>
                            <a:pt x="6016" y="5627"/>
                          </a:lnTo>
                          <a:lnTo>
                            <a:pt x="6016" y="5627"/>
                          </a:lnTo>
                          <a:lnTo>
                            <a:pt x="6089" y="5554"/>
                          </a:lnTo>
                          <a:lnTo>
                            <a:pt x="6138" y="5456"/>
                          </a:lnTo>
                          <a:lnTo>
                            <a:pt x="6162" y="5359"/>
                          </a:lnTo>
                          <a:lnTo>
                            <a:pt x="6162" y="5286"/>
                          </a:lnTo>
                          <a:lnTo>
                            <a:pt x="6162" y="5188"/>
                          </a:lnTo>
                          <a:lnTo>
                            <a:pt x="6138" y="5091"/>
                          </a:lnTo>
                          <a:lnTo>
                            <a:pt x="6089" y="5018"/>
                          </a:lnTo>
                          <a:lnTo>
                            <a:pt x="6016" y="4921"/>
                          </a:lnTo>
                          <a:lnTo>
                            <a:pt x="107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11" name="Shape 811"/>
                <p:cNvGrpSpPr/>
                <p:nvPr/>
              </p:nvGrpSpPr>
              <p:grpSpPr>
                <a:xfrm>
                  <a:off x="647545" y="814472"/>
                  <a:ext cx="3920223" cy="376691"/>
                  <a:chOff x="151025" y="1029894"/>
                  <a:chExt cx="3920223" cy="376691"/>
                </a:xfrm>
              </p:grpSpPr>
              <p:sp>
                <p:nvSpPr>
                  <p:cNvPr id="812" name="Shape 812"/>
                  <p:cNvSpPr/>
                  <p:nvPr/>
                </p:nvSpPr>
                <p:spPr>
                  <a:xfrm>
                    <a:off x="1057375" y="1063682"/>
                    <a:ext cx="339835" cy="3091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173" h="14711" fill="none" extrusionOk="0">
                        <a:moveTo>
                          <a:pt x="8087" y="1"/>
                        </a:moveTo>
                        <a:lnTo>
                          <a:pt x="8087" y="1"/>
                        </a:lnTo>
                        <a:lnTo>
                          <a:pt x="7672" y="1"/>
                        </a:lnTo>
                        <a:lnTo>
                          <a:pt x="7258" y="25"/>
                        </a:lnTo>
                        <a:lnTo>
                          <a:pt x="6844" y="74"/>
                        </a:lnTo>
                        <a:lnTo>
                          <a:pt x="6455" y="122"/>
                        </a:lnTo>
                        <a:lnTo>
                          <a:pt x="6065" y="195"/>
                        </a:lnTo>
                        <a:lnTo>
                          <a:pt x="5675" y="293"/>
                        </a:lnTo>
                        <a:lnTo>
                          <a:pt x="5310" y="415"/>
                        </a:lnTo>
                        <a:lnTo>
                          <a:pt x="4945" y="536"/>
                        </a:lnTo>
                        <a:lnTo>
                          <a:pt x="4579" y="658"/>
                        </a:lnTo>
                        <a:lnTo>
                          <a:pt x="4238" y="829"/>
                        </a:lnTo>
                        <a:lnTo>
                          <a:pt x="3897" y="975"/>
                        </a:lnTo>
                        <a:lnTo>
                          <a:pt x="3557" y="1170"/>
                        </a:lnTo>
                        <a:lnTo>
                          <a:pt x="3240" y="1364"/>
                        </a:lnTo>
                        <a:lnTo>
                          <a:pt x="2948" y="1559"/>
                        </a:lnTo>
                        <a:lnTo>
                          <a:pt x="2655" y="1778"/>
                        </a:lnTo>
                        <a:lnTo>
                          <a:pt x="2363" y="1998"/>
                        </a:lnTo>
                        <a:lnTo>
                          <a:pt x="2095" y="2241"/>
                        </a:lnTo>
                        <a:lnTo>
                          <a:pt x="1852" y="2485"/>
                        </a:lnTo>
                        <a:lnTo>
                          <a:pt x="1608" y="2753"/>
                        </a:lnTo>
                        <a:lnTo>
                          <a:pt x="1389" y="3021"/>
                        </a:lnTo>
                        <a:lnTo>
                          <a:pt x="1170" y="3288"/>
                        </a:lnTo>
                        <a:lnTo>
                          <a:pt x="975" y="3581"/>
                        </a:lnTo>
                        <a:lnTo>
                          <a:pt x="804" y="3873"/>
                        </a:lnTo>
                        <a:lnTo>
                          <a:pt x="634" y="4190"/>
                        </a:lnTo>
                        <a:lnTo>
                          <a:pt x="488" y="4506"/>
                        </a:lnTo>
                        <a:lnTo>
                          <a:pt x="366" y="4823"/>
                        </a:lnTo>
                        <a:lnTo>
                          <a:pt x="244" y="5139"/>
                        </a:lnTo>
                        <a:lnTo>
                          <a:pt x="171" y="5480"/>
                        </a:lnTo>
                        <a:lnTo>
                          <a:pt x="98" y="5821"/>
                        </a:lnTo>
                        <a:lnTo>
                          <a:pt x="49" y="6162"/>
                        </a:lnTo>
                        <a:lnTo>
                          <a:pt x="1" y="6503"/>
                        </a:lnTo>
                        <a:lnTo>
                          <a:pt x="1" y="6869"/>
                        </a:lnTo>
                        <a:lnTo>
                          <a:pt x="1" y="6869"/>
                        </a:lnTo>
                        <a:lnTo>
                          <a:pt x="1" y="7234"/>
                        </a:lnTo>
                        <a:lnTo>
                          <a:pt x="49" y="7624"/>
                        </a:lnTo>
                        <a:lnTo>
                          <a:pt x="98" y="7989"/>
                        </a:lnTo>
                        <a:lnTo>
                          <a:pt x="196" y="8330"/>
                        </a:lnTo>
                        <a:lnTo>
                          <a:pt x="293" y="8695"/>
                        </a:lnTo>
                        <a:lnTo>
                          <a:pt x="415" y="9036"/>
                        </a:lnTo>
                        <a:lnTo>
                          <a:pt x="561" y="9377"/>
                        </a:lnTo>
                        <a:lnTo>
                          <a:pt x="731" y="9718"/>
                        </a:lnTo>
                        <a:lnTo>
                          <a:pt x="902" y="10035"/>
                        </a:lnTo>
                        <a:lnTo>
                          <a:pt x="1097" y="10327"/>
                        </a:lnTo>
                        <a:lnTo>
                          <a:pt x="1340" y="10644"/>
                        </a:lnTo>
                        <a:lnTo>
                          <a:pt x="1559" y="10936"/>
                        </a:lnTo>
                        <a:lnTo>
                          <a:pt x="1827" y="11204"/>
                        </a:lnTo>
                        <a:lnTo>
                          <a:pt x="2095" y="11472"/>
                        </a:lnTo>
                        <a:lnTo>
                          <a:pt x="2387" y="11740"/>
                        </a:lnTo>
                        <a:lnTo>
                          <a:pt x="2680" y="11983"/>
                        </a:lnTo>
                        <a:lnTo>
                          <a:pt x="2680" y="11983"/>
                        </a:lnTo>
                        <a:lnTo>
                          <a:pt x="2485" y="12349"/>
                        </a:lnTo>
                        <a:lnTo>
                          <a:pt x="2266" y="12714"/>
                        </a:lnTo>
                        <a:lnTo>
                          <a:pt x="2022" y="13104"/>
                        </a:lnTo>
                        <a:lnTo>
                          <a:pt x="1706" y="13469"/>
                        </a:lnTo>
                        <a:lnTo>
                          <a:pt x="1365" y="13834"/>
                        </a:lnTo>
                        <a:lnTo>
                          <a:pt x="1170" y="14005"/>
                        </a:lnTo>
                        <a:lnTo>
                          <a:pt x="951" y="14151"/>
                        </a:lnTo>
                        <a:lnTo>
                          <a:pt x="731" y="14297"/>
                        </a:lnTo>
                        <a:lnTo>
                          <a:pt x="512" y="14443"/>
                        </a:lnTo>
                        <a:lnTo>
                          <a:pt x="269" y="14540"/>
                        </a:lnTo>
                        <a:lnTo>
                          <a:pt x="1" y="14662"/>
                        </a:lnTo>
                        <a:lnTo>
                          <a:pt x="1" y="14662"/>
                        </a:lnTo>
                        <a:lnTo>
                          <a:pt x="122" y="14662"/>
                        </a:lnTo>
                        <a:lnTo>
                          <a:pt x="488" y="14711"/>
                        </a:lnTo>
                        <a:lnTo>
                          <a:pt x="1024" y="14711"/>
                        </a:lnTo>
                        <a:lnTo>
                          <a:pt x="1365" y="14711"/>
                        </a:lnTo>
                        <a:lnTo>
                          <a:pt x="1706" y="14687"/>
                        </a:lnTo>
                        <a:lnTo>
                          <a:pt x="2095" y="14614"/>
                        </a:lnTo>
                        <a:lnTo>
                          <a:pt x="2485" y="14540"/>
                        </a:lnTo>
                        <a:lnTo>
                          <a:pt x="2899" y="14419"/>
                        </a:lnTo>
                        <a:lnTo>
                          <a:pt x="3313" y="14273"/>
                        </a:lnTo>
                        <a:lnTo>
                          <a:pt x="3751" y="14078"/>
                        </a:lnTo>
                        <a:lnTo>
                          <a:pt x="4165" y="13834"/>
                        </a:lnTo>
                        <a:lnTo>
                          <a:pt x="4579" y="13566"/>
                        </a:lnTo>
                        <a:lnTo>
                          <a:pt x="4969" y="13201"/>
                        </a:lnTo>
                        <a:lnTo>
                          <a:pt x="4969" y="13201"/>
                        </a:lnTo>
                        <a:lnTo>
                          <a:pt x="5334" y="13323"/>
                        </a:lnTo>
                        <a:lnTo>
                          <a:pt x="5700" y="13444"/>
                        </a:lnTo>
                        <a:lnTo>
                          <a:pt x="6089" y="13518"/>
                        </a:lnTo>
                        <a:lnTo>
                          <a:pt x="6479" y="13591"/>
                        </a:lnTo>
                        <a:lnTo>
                          <a:pt x="6869" y="13664"/>
                        </a:lnTo>
                        <a:lnTo>
                          <a:pt x="7258" y="13712"/>
                        </a:lnTo>
                        <a:lnTo>
                          <a:pt x="7672" y="13737"/>
                        </a:lnTo>
                        <a:lnTo>
                          <a:pt x="8087" y="13737"/>
                        </a:lnTo>
                        <a:lnTo>
                          <a:pt x="8087" y="13737"/>
                        </a:lnTo>
                        <a:lnTo>
                          <a:pt x="8501" y="13737"/>
                        </a:lnTo>
                        <a:lnTo>
                          <a:pt x="8915" y="13712"/>
                        </a:lnTo>
                        <a:lnTo>
                          <a:pt x="9329" y="13664"/>
                        </a:lnTo>
                        <a:lnTo>
                          <a:pt x="9718" y="13591"/>
                        </a:lnTo>
                        <a:lnTo>
                          <a:pt x="10108" y="13518"/>
                        </a:lnTo>
                        <a:lnTo>
                          <a:pt x="10498" y="13420"/>
                        </a:lnTo>
                        <a:lnTo>
                          <a:pt x="10863" y="13323"/>
                        </a:lnTo>
                        <a:lnTo>
                          <a:pt x="11228" y="13201"/>
                        </a:lnTo>
                        <a:lnTo>
                          <a:pt x="11594" y="13055"/>
                        </a:lnTo>
                        <a:lnTo>
                          <a:pt x="11935" y="12909"/>
                        </a:lnTo>
                        <a:lnTo>
                          <a:pt x="12276" y="12738"/>
                        </a:lnTo>
                        <a:lnTo>
                          <a:pt x="12617" y="12568"/>
                        </a:lnTo>
                        <a:lnTo>
                          <a:pt x="12933" y="12373"/>
                        </a:lnTo>
                        <a:lnTo>
                          <a:pt x="13225" y="12178"/>
                        </a:lnTo>
                        <a:lnTo>
                          <a:pt x="13518" y="11959"/>
                        </a:lnTo>
                        <a:lnTo>
                          <a:pt x="13810" y="11715"/>
                        </a:lnTo>
                        <a:lnTo>
                          <a:pt x="14078" y="11496"/>
                        </a:lnTo>
                        <a:lnTo>
                          <a:pt x="14321" y="11228"/>
                        </a:lnTo>
                        <a:lnTo>
                          <a:pt x="14565" y="10985"/>
                        </a:lnTo>
                        <a:lnTo>
                          <a:pt x="14784" y="10717"/>
                        </a:lnTo>
                        <a:lnTo>
                          <a:pt x="15003" y="10424"/>
                        </a:lnTo>
                        <a:lnTo>
                          <a:pt x="15198" y="10132"/>
                        </a:lnTo>
                        <a:lnTo>
                          <a:pt x="15369" y="9840"/>
                        </a:lnTo>
                        <a:lnTo>
                          <a:pt x="15539" y="9548"/>
                        </a:lnTo>
                        <a:lnTo>
                          <a:pt x="15685" y="9231"/>
                        </a:lnTo>
                        <a:lnTo>
                          <a:pt x="15807" y="8914"/>
                        </a:lnTo>
                        <a:lnTo>
                          <a:pt x="15929" y="8574"/>
                        </a:lnTo>
                        <a:lnTo>
                          <a:pt x="16002" y="8257"/>
                        </a:lnTo>
                        <a:lnTo>
                          <a:pt x="16075" y="7916"/>
                        </a:lnTo>
                        <a:lnTo>
                          <a:pt x="16124" y="7575"/>
                        </a:lnTo>
                        <a:lnTo>
                          <a:pt x="16172" y="7210"/>
                        </a:lnTo>
                        <a:lnTo>
                          <a:pt x="16172" y="6869"/>
                        </a:lnTo>
                        <a:lnTo>
                          <a:pt x="16172" y="6869"/>
                        </a:lnTo>
                        <a:lnTo>
                          <a:pt x="16172" y="6503"/>
                        </a:lnTo>
                        <a:lnTo>
                          <a:pt x="16124" y="6162"/>
                        </a:lnTo>
                        <a:lnTo>
                          <a:pt x="16075" y="5821"/>
                        </a:lnTo>
                        <a:lnTo>
                          <a:pt x="16002" y="5480"/>
                        </a:lnTo>
                        <a:lnTo>
                          <a:pt x="15929" y="5139"/>
                        </a:lnTo>
                        <a:lnTo>
                          <a:pt x="15807" y="4823"/>
                        </a:lnTo>
                        <a:lnTo>
                          <a:pt x="15685" y="4506"/>
                        </a:lnTo>
                        <a:lnTo>
                          <a:pt x="15539" y="4190"/>
                        </a:lnTo>
                        <a:lnTo>
                          <a:pt x="15369" y="3873"/>
                        </a:lnTo>
                        <a:lnTo>
                          <a:pt x="15198" y="3581"/>
                        </a:lnTo>
                        <a:lnTo>
                          <a:pt x="15003" y="3288"/>
                        </a:lnTo>
                        <a:lnTo>
                          <a:pt x="14784" y="3021"/>
                        </a:lnTo>
                        <a:lnTo>
                          <a:pt x="14565" y="2753"/>
                        </a:lnTo>
                        <a:lnTo>
                          <a:pt x="14321" y="2485"/>
                        </a:lnTo>
                        <a:lnTo>
                          <a:pt x="14078" y="2241"/>
                        </a:lnTo>
                        <a:lnTo>
                          <a:pt x="13810" y="1998"/>
                        </a:lnTo>
                        <a:lnTo>
                          <a:pt x="13518" y="1778"/>
                        </a:lnTo>
                        <a:lnTo>
                          <a:pt x="13225" y="1559"/>
                        </a:lnTo>
                        <a:lnTo>
                          <a:pt x="12933" y="1364"/>
                        </a:lnTo>
                        <a:lnTo>
                          <a:pt x="12617" y="1170"/>
                        </a:lnTo>
                        <a:lnTo>
                          <a:pt x="12276" y="975"/>
                        </a:lnTo>
                        <a:lnTo>
                          <a:pt x="11935" y="829"/>
                        </a:lnTo>
                        <a:lnTo>
                          <a:pt x="11594" y="658"/>
                        </a:lnTo>
                        <a:lnTo>
                          <a:pt x="11228" y="536"/>
                        </a:lnTo>
                        <a:lnTo>
                          <a:pt x="10863" y="415"/>
                        </a:lnTo>
                        <a:lnTo>
                          <a:pt x="10498" y="293"/>
                        </a:lnTo>
                        <a:lnTo>
                          <a:pt x="10108" y="195"/>
                        </a:lnTo>
                        <a:lnTo>
                          <a:pt x="9718" y="122"/>
                        </a:lnTo>
                        <a:lnTo>
                          <a:pt x="9329" y="74"/>
                        </a:lnTo>
                        <a:lnTo>
                          <a:pt x="8915" y="25"/>
                        </a:lnTo>
                        <a:lnTo>
                          <a:pt x="8501" y="1"/>
                        </a:lnTo>
                        <a:lnTo>
                          <a:pt x="8087" y="1"/>
                        </a:lnTo>
                        <a:lnTo>
                          <a:pt x="8087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813" name="Shape 813"/>
                  <p:cNvGrpSpPr/>
                  <p:nvPr/>
                </p:nvGrpSpPr>
                <p:grpSpPr>
                  <a:xfrm>
                    <a:off x="151025" y="1086197"/>
                    <a:ext cx="391000" cy="264085"/>
                    <a:chOff x="564675" y="1700625"/>
                    <a:chExt cx="465200" cy="314200"/>
                  </a:xfrm>
                </p:grpSpPr>
                <p:sp>
                  <p:nvSpPr>
                    <p:cNvPr id="814" name="Shape 814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170" fill="none" extrusionOk="0">
                          <a:moveTo>
                            <a:pt x="18608" y="1170"/>
                          </a:moveTo>
                          <a:lnTo>
                            <a:pt x="18608" y="488"/>
                          </a:lnTo>
                          <a:lnTo>
                            <a:pt x="18608" y="488"/>
                          </a:lnTo>
                          <a:lnTo>
                            <a:pt x="18608" y="390"/>
                          </a:lnTo>
                          <a:lnTo>
                            <a:pt x="18559" y="293"/>
                          </a:lnTo>
                          <a:lnTo>
                            <a:pt x="18535" y="220"/>
                          </a:lnTo>
                          <a:lnTo>
                            <a:pt x="18462" y="147"/>
                          </a:lnTo>
                          <a:lnTo>
                            <a:pt x="18389" y="74"/>
                          </a:lnTo>
                          <a:lnTo>
                            <a:pt x="18316" y="49"/>
                          </a:lnTo>
                          <a:lnTo>
                            <a:pt x="18218" y="1"/>
                          </a:lnTo>
                          <a:lnTo>
                            <a:pt x="18121" y="1"/>
                          </a:lnTo>
                          <a:lnTo>
                            <a:pt x="488" y="1"/>
                          </a:lnTo>
                          <a:lnTo>
                            <a:pt x="488" y="1"/>
                          </a:lnTo>
                          <a:lnTo>
                            <a:pt x="390" y="1"/>
                          </a:lnTo>
                          <a:lnTo>
                            <a:pt x="293" y="49"/>
                          </a:lnTo>
                          <a:lnTo>
                            <a:pt x="220" y="74"/>
                          </a:lnTo>
                          <a:lnTo>
                            <a:pt x="147" y="147"/>
                          </a:lnTo>
                          <a:lnTo>
                            <a:pt x="74" y="220"/>
                          </a:lnTo>
                          <a:lnTo>
                            <a:pt x="49" y="293"/>
                          </a:lnTo>
                          <a:lnTo>
                            <a:pt x="1" y="390"/>
                          </a:lnTo>
                          <a:lnTo>
                            <a:pt x="1" y="488"/>
                          </a:lnTo>
                          <a:lnTo>
                            <a:pt x="1" y="117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5" name="Shape 815"/>
                    <p:cNvSpPr/>
                    <p:nvPr/>
                  </p:nvSpPr>
                  <p:spPr>
                    <a:xfrm>
                      <a:off x="564675" y="1732300"/>
                      <a:ext cx="465200" cy="2721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8608" h="10887" fill="none" extrusionOk="0">
                          <a:moveTo>
                            <a:pt x="13493" y="7209"/>
                          </a:moveTo>
                          <a:lnTo>
                            <a:pt x="18608" y="10887"/>
                          </a:lnTo>
                          <a:lnTo>
                            <a:pt x="18608" y="10887"/>
                          </a:lnTo>
                          <a:lnTo>
                            <a:pt x="18608" y="10814"/>
                          </a:lnTo>
                          <a:lnTo>
                            <a:pt x="18608" y="0"/>
                          </a:lnTo>
                          <a:lnTo>
                            <a:pt x="9450" y="6625"/>
                          </a:lnTo>
                          <a:lnTo>
                            <a:pt x="9450" y="6625"/>
                          </a:lnTo>
                          <a:lnTo>
                            <a:pt x="9377" y="6673"/>
                          </a:lnTo>
                          <a:lnTo>
                            <a:pt x="9304" y="6673"/>
                          </a:lnTo>
                          <a:lnTo>
                            <a:pt x="9304" y="6673"/>
                          </a:lnTo>
                          <a:lnTo>
                            <a:pt x="9231" y="6673"/>
                          </a:lnTo>
                          <a:lnTo>
                            <a:pt x="9158" y="6625"/>
                          </a:lnTo>
                          <a:lnTo>
                            <a:pt x="1" y="0"/>
                          </a:lnTo>
                          <a:lnTo>
                            <a:pt x="1" y="10814"/>
                          </a:lnTo>
                          <a:lnTo>
                            <a:pt x="1" y="10814"/>
                          </a:lnTo>
                          <a:lnTo>
                            <a:pt x="1" y="10887"/>
                          </a:lnTo>
                          <a:lnTo>
                            <a:pt x="5115" y="720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6" name="Shape 816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7975" h="25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8" y="25"/>
                          </a:lnTo>
                          <a:lnTo>
                            <a:pt x="171" y="25"/>
                          </a:lnTo>
                          <a:lnTo>
                            <a:pt x="17804" y="25"/>
                          </a:lnTo>
                          <a:lnTo>
                            <a:pt x="17804" y="25"/>
                          </a:lnTo>
                          <a:lnTo>
                            <a:pt x="17877" y="25"/>
                          </a:lnTo>
                          <a:lnTo>
                            <a:pt x="17974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17" name="Shape 817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818" name="Shape 818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77" h="15077" fill="none" extrusionOk="0">
                          <a:moveTo>
                            <a:pt x="11813" y="1340"/>
                          </a:moveTo>
                          <a:lnTo>
                            <a:pt x="11813" y="1340"/>
                          </a:lnTo>
                          <a:lnTo>
                            <a:pt x="11350" y="1024"/>
                          </a:lnTo>
                          <a:lnTo>
                            <a:pt x="10863" y="780"/>
                          </a:lnTo>
                          <a:lnTo>
                            <a:pt x="10351" y="537"/>
                          </a:lnTo>
                          <a:lnTo>
                            <a:pt x="9816" y="342"/>
                          </a:lnTo>
                          <a:lnTo>
                            <a:pt x="9280" y="196"/>
                          </a:lnTo>
                          <a:lnTo>
                            <a:pt x="8720" y="98"/>
                          </a:lnTo>
                          <a:lnTo>
                            <a:pt x="8135" y="25"/>
                          </a:lnTo>
                          <a:lnTo>
                            <a:pt x="7551" y="1"/>
                          </a:lnTo>
                          <a:lnTo>
                            <a:pt x="7551" y="1"/>
                          </a:lnTo>
                          <a:lnTo>
                            <a:pt x="7161" y="1"/>
                          </a:lnTo>
                          <a:lnTo>
                            <a:pt x="6771" y="50"/>
                          </a:lnTo>
                          <a:lnTo>
                            <a:pt x="6406" y="98"/>
                          </a:lnTo>
                          <a:lnTo>
                            <a:pt x="6041" y="147"/>
                          </a:lnTo>
                          <a:lnTo>
                            <a:pt x="5675" y="244"/>
                          </a:lnTo>
                          <a:lnTo>
                            <a:pt x="5310" y="342"/>
                          </a:lnTo>
                          <a:lnTo>
                            <a:pt x="4969" y="464"/>
                          </a:lnTo>
                          <a:lnTo>
                            <a:pt x="4628" y="585"/>
                          </a:lnTo>
                          <a:lnTo>
                            <a:pt x="4287" y="731"/>
                          </a:lnTo>
                          <a:lnTo>
                            <a:pt x="3970" y="902"/>
                          </a:lnTo>
                          <a:lnTo>
                            <a:pt x="3654" y="1097"/>
                          </a:lnTo>
                          <a:lnTo>
                            <a:pt x="3337" y="1292"/>
                          </a:lnTo>
                          <a:lnTo>
                            <a:pt x="3045" y="1486"/>
                          </a:lnTo>
                          <a:lnTo>
                            <a:pt x="2753" y="1730"/>
                          </a:lnTo>
                          <a:lnTo>
                            <a:pt x="2485" y="1949"/>
                          </a:lnTo>
                          <a:lnTo>
                            <a:pt x="2217" y="2217"/>
                          </a:lnTo>
                          <a:lnTo>
                            <a:pt x="1973" y="2461"/>
                          </a:lnTo>
                          <a:lnTo>
                            <a:pt x="1730" y="2753"/>
                          </a:lnTo>
                          <a:lnTo>
                            <a:pt x="1510" y="3021"/>
                          </a:lnTo>
                          <a:lnTo>
                            <a:pt x="1291" y="3313"/>
                          </a:lnTo>
                          <a:lnTo>
                            <a:pt x="1096" y="3630"/>
                          </a:lnTo>
                          <a:lnTo>
                            <a:pt x="926" y="3946"/>
                          </a:lnTo>
                          <a:lnTo>
                            <a:pt x="755" y="4263"/>
                          </a:lnTo>
                          <a:lnTo>
                            <a:pt x="609" y="4604"/>
                          </a:lnTo>
                          <a:lnTo>
                            <a:pt x="463" y="4945"/>
                          </a:lnTo>
                          <a:lnTo>
                            <a:pt x="341" y="5286"/>
                          </a:lnTo>
                          <a:lnTo>
                            <a:pt x="244" y="5651"/>
                          </a:lnTo>
                          <a:lnTo>
                            <a:pt x="171" y="6016"/>
                          </a:lnTo>
                          <a:lnTo>
                            <a:pt x="98" y="6382"/>
                          </a:lnTo>
                          <a:lnTo>
                            <a:pt x="49" y="6771"/>
                          </a:lnTo>
                          <a:lnTo>
                            <a:pt x="25" y="7137"/>
                          </a:lnTo>
                          <a:lnTo>
                            <a:pt x="0" y="7526"/>
                          </a:lnTo>
                          <a:lnTo>
                            <a:pt x="0" y="7526"/>
                          </a:lnTo>
                          <a:lnTo>
                            <a:pt x="25" y="7916"/>
                          </a:lnTo>
                          <a:lnTo>
                            <a:pt x="49" y="8306"/>
                          </a:lnTo>
                          <a:lnTo>
                            <a:pt x="98" y="8671"/>
                          </a:lnTo>
                          <a:lnTo>
                            <a:pt x="171" y="9061"/>
                          </a:lnTo>
                          <a:lnTo>
                            <a:pt x="244" y="9426"/>
                          </a:lnTo>
                          <a:lnTo>
                            <a:pt x="341" y="9767"/>
                          </a:lnTo>
                          <a:lnTo>
                            <a:pt x="463" y="10132"/>
                          </a:lnTo>
                          <a:lnTo>
                            <a:pt x="609" y="10473"/>
                          </a:lnTo>
                          <a:lnTo>
                            <a:pt x="755" y="10790"/>
                          </a:lnTo>
                          <a:lnTo>
                            <a:pt x="926" y="11131"/>
                          </a:lnTo>
                          <a:lnTo>
                            <a:pt x="1096" y="11448"/>
                          </a:lnTo>
                          <a:lnTo>
                            <a:pt x="1291" y="11740"/>
                          </a:lnTo>
                          <a:lnTo>
                            <a:pt x="1510" y="12032"/>
                          </a:lnTo>
                          <a:lnTo>
                            <a:pt x="1730" y="12324"/>
                          </a:lnTo>
                          <a:lnTo>
                            <a:pt x="1973" y="12592"/>
                          </a:lnTo>
                          <a:lnTo>
                            <a:pt x="2217" y="12860"/>
                          </a:lnTo>
                          <a:lnTo>
                            <a:pt x="2485" y="13104"/>
                          </a:lnTo>
                          <a:lnTo>
                            <a:pt x="2753" y="13347"/>
                          </a:lnTo>
                          <a:lnTo>
                            <a:pt x="3045" y="13567"/>
                          </a:lnTo>
                          <a:lnTo>
                            <a:pt x="3337" y="13786"/>
                          </a:lnTo>
                          <a:lnTo>
                            <a:pt x="3654" y="13981"/>
                          </a:lnTo>
                          <a:lnTo>
                            <a:pt x="3970" y="14151"/>
                          </a:lnTo>
                          <a:lnTo>
                            <a:pt x="4287" y="14322"/>
                          </a:lnTo>
                          <a:lnTo>
                            <a:pt x="4628" y="14468"/>
                          </a:lnTo>
                          <a:lnTo>
                            <a:pt x="4969" y="14614"/>
                          </a:lnTo>
                          <a:lnTo>
                            <a:pt x="5310" y="14736"/>
                          </a:lnTo>
                          <a:lnTo>
                            <a:pt x="5675" y="14833"/>
                          </a:lnTo>
                          <a:lnTo>
                            <a:pt x="6041" y="14906"/>
                          </a:lnTo>
                          <a:lnTo>
                            <a:pt x="6406" y="14979"/>
                          </a:lnTo>
                          <a:lnTo>
                            <a:pt x="6771" y="15028"/>
                          </a:lnTo>
                          <a:lnTo>
                            <a:pt x="7161" y="15052"/>
                          </a:lnTo>
                          <a:lnTo>
                            <a:pt x="7551" y="15077"/>
                          </a:lnTo>
                          <a:lnTo>
                            <a:pt x="7551" y="15077"/>
                          </a:lnTo>
                          <a:lnTo>
                            <a:pt x="7940" y="15052"/>
                          </a:lnTo>
                          <a:lnTo>
                            <a:pt x="8306" y="15028"/>
                          </a:lnTo>
                          <a:lnTo>
                            <a:pt x="8695" y="14979"/>
                          </a:lnTo>
                          <a:lnTo>
                            <a:pt x="9061" y="14906"/>
                          </a:lnTo>
                          <a:lnTo>
                            <a:pt x="9426" y="14833"/>
                          </a:lnTo>
                          <a:lnTo>
                            <a:pt x="9791" y="14736"/>
                          </a:lnTo>
                          <a:lnTo>
                            <a:pt x="10132" y="14614"/>
                          </a:lnTo>
                          <a:lnTo>
                            <a:pt x="10473" y="14468"/>
                          </a:lnTo>
                          <a:lnTo>
                            <a:pt x="10814" y="14322"/>
                          </a:lnTo>
                          <a:lnTo>
                            <a:pt x="11131" y="14151"/>
                          </a:lnTo>
                          <a:lnTo>
                            <a:pt x="11447" y="13981"/>
                          </a:lnTo>
                          <a:lnTo>
                            <a:pt x="11764" y="13786"/>
                          </a:lnTo>
                          <a:lnTo>
                            <a:pt x="12056" y="13567"/>
                          </a:lnTo>
                          <a:lnTo>
                            <a:pt x="12348" y="13347"/>
                          </a:lnTo>
                          <a:lnTo>
                            <a:pt x="12616" y="13104"/>
                          </a:lnTo>
                          <a:lnTo>
                            <a:pt x="12884" y="12860"/>
                          </a:lnTo>
                          <a:lnTo>
                            <a:pt x="13128" y="12592"/>
                          </a:lnTo>
                          <a:lnTo>
                            <a:pt x="13371" y="12324"/>
                          </a:lnTo>
                          <a:lnTo>
                            <a:pt x="13591" y="12032"/>
                          </a:lnTo>
                          <a:lnTo>
                            <a:pt x="13785" y="11740"/>
                          </a:lnTo>
                          <a:lnTo>
                            <a:pt x="13980" y="11448"/>
                          </a:lnTo>
                          <a:lnTo>
                            <a:pt x="14175" y="11131"/>
                          </a:lnTo>
                          <a:lnTo>
                            <a:pt x="14346" y="10790"/>
                          </a:lnTo>
                          <a:lnTo>
                            <a:pt x="14492" y="10473"/>
                          </a:lnTo>
                          <a:lnTo>
                            <a:pt x="14613" y="10132"/>
                          </a:lnTo>
                          <a:lnTo>
                            <a:pt x="14735" y="9767"/>
                          </a:lnTo>
                          <a:lnTo>
                            <a:pt x="14857" y="9426"/>
                          </a:lnTo>
                          <a:lnTo>
                            <a:pt x="14930" y="9061"/>
                          </a:lnTo>
                          <a:lnTo>
                            <a:pt x="15003" y="8671"/>
                          </a:lnTo>
                          <a:lnTo>
                            <a:pt x="15052" y="8306"/>
                          </a:lnTo>
                          <a:lnTo>
                            <a:pt x="15076" y="7916"/>
                          </a:lnTo>
                          <a:lnTo>
                            <a:pt x="15076" y="7526"/>
                          </a:lnTo>
                          <a:lnTo>
                            <a:pt x="15076" y="7526"/>
                          </a:lnTo>
                          <a:lnTo>
                            <a:pt x="15052" y="6918"/>
                          </a:lnTo>
                          <a:lnTo>
                            <a:pt x="14979" y="6309"/>
                          </a:lnTo>
                          <a:lnTo>
                            <a:pt x="14857" y="5724"/>
                          </a:lnTo>
                          <a:lnTo>
                            <a:pt x="14687" y="5164"/>
                          </a:lnTo>
                          <a:lnTo>
                            <a:pt x="14492" y="4604"/>
                          </a:lnTo>
                          <a:lnTo>
                            <a:pt x="14248" y="4068"/>
                          </a:lnTo>
                          <a:lnTo>
                            <a:pt x="13956" y="3581"/>
                          </a:lnTo>
                          <a:lnTo>
                            <a:pt x="13615" y="30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19" name="Shape 819"/>
                    <p:cNvSpPr/>
                    <p:nvPr/>
                  </p:nvSpPr>
                  <p:spPr>
                    <a:xfrm>
                      <a:off x="6009825" y="1727425"/>
                      <a:ext cx="279500" cy="27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180" h="11180" fill="none" extrusionOk="0">
                          <a:moveTo>
                            <a:pt x="10181" y="2387"/>
                          </a:moveTo>
                          <a:lnTo>
                            <a:pt x="10181" y="2387"/>
                          </a:lnTo>
                          <a:lnTo>
                            <a:pt x="10400" y="2728"/>
                          </a:lnTo>
                          <a:lnTo>
                            <a:pt x="10595" y="3093"/>
                          </a:lnTo>
                          <a:lnTo>
                            <a:pt x="10766" y="3483"/>
                          </a:lnTo>
                          <a:lnTo>
                            <a:pt x="10912" y="3873"/>
                          </a:lnTo>
                          <a:lnTo>
                            <a:pt x="11034" y="4287"/>
                          </a:lnTo>
                          <a:lnTo>
                            <a:pt x="11107" y="4701"/>
                          </a:lnTo>
                          <a:lnTo>
                            <a:pt x="11180" y="5139"/>
                          </a:lnTo>
                          <a:lnTo>
                            <a:pt x="11180" y="5577"/>
                          </a:lnTo>
                          <a:lnTo>
                            <a:pt x="11180" y="5577"/>
                          </a:lnTo>
                          <a:lnTo>
                            <a:pt x="11155" y="6162"/>
                          </a:lnTo>
                          <a:lnTo>
                            <a:pt x="11082" y="6722"/>
                          </a:lnTo>
                          <a:lnTo>
                            <a:pt x="10936" y="7234"/>
                          </a:lnTo>
                          <a:lnTo>
                            <a:pt x="10741" y="7769"/>
                          </a:lnTo>
                          <a:lnTo>
                            <a:pt x="10522" y="8257"/>
                          </a:lnTo>
                          <a:lnTo>
                            <a:pt x="10230" y="8695"/>
                          </a:lnTo>
                          <a:lnTo>
                            <a:pt x="9913" y="9133"/>
                          </a:lnTo>
                          <a:lnTo>
                            <a:pt x="9548" y="9523"/>
                          </a:lnTo>
                          <a:lnTo>
                            <a:pt x="9158" y="9888"/>
                          </a:lnTo>
                          <a:lnTo>
                            <a:pt x="8720" y="10205"/>
                          </a:lnTo>
                          <a:lnTo>
                            <a:pt x="8257" y="10497"/>
                          </a:lnTo>
                          <a:lnTo>
                            <a:pt x="7770" y="10741"/>
                          </a:lnTo>
                          <a:lnTo>
                            <a:pt x="7259" y="10911"/>
                          </a:lnTo>
                          <a:lnTo>
                            <a:pt x="6723" y="11057"/>
                          </a:lnTo>
                          <a:lnTo>
                            <a:pt x="6163" y="11155"/>
                          </a:lnTo>
                          <a:lnTo>
                            <a:pt x="5603" y="11179"/>
                          </a:lnTo>
                          <a:lnTo>
                            <a:pt x="5603" y="11179"/>
                          </a:lnTo>
                          <a:lnTo>
                            <a:pt x="5018" y="11155"/>
                          </a:lnTo>
                          <a:lnTo>
                            <a:pt x="4482" y="11057"/>
                          </a:lnTo>
                          <a:lnTo>
                            <a:pt x="3946" y="10911"/>
                          </a:lnTo>
                          <a:lnTo>
                            <a:pt x="3435" y="10741"/>
                          </a:lnTo>
                          <a:lnTo>
                            <a:pt x="2948" y="10497"/>
                          </a:lnTo>
                          <a:lnTo>
                            <a:pt x="2485" y="10205"/>
                          </a:lnTo>
                          <a:lnTo>
                            <a:pt x="2047" y="9888"/>
                          </a:lnTo>
                          <a:lnTo>
                            <a:pt x="1657" y="9523"/>
                          </a:lnTo>
                          <a:lnTo>
                            <a:pt x="1292" y="9133"/>
                          </a:lnTo>
                          <a:lnTo>
                            <a:pt x="975" y="8695"/>
                          </a:lnTo>
                          <a:lnTo>
                            <a:pt x="683" y="8257"/>
                          </a:lnTo>
                          <a:lnTo>
                            <a:pt x="464" y="7769"/>
                          </a:lnTo>
                          <a:lnTo>
                            <a:pt x="269" y="7234"/>
                          </a:lnTo>
                          <a:lnTo>
                            <a:pt x="123" y="6722"/>
                          </a:lnTo>
                          <a:lnTo>
                            <a:pt x="50" y="6162"/>
                          </a:lnTo>
                          <a:lnTo>
                            <a:pt x="1" y="5577"/>
                          </a:lnTo>
                          <a:lnTo>
                            <a:pt x="1" y="5577"/>
                          </a:lnTo>
                          <a:lnTo>
                            <a:pt x="50" y="5017"/>
                          </a:lnTo>
                          <a:lnTo>
                            <a:pt x="123" y="4457"/>
                          </a:lnTo>
                          <a:lnTo>
                            <a:pt x="269" y="3921"/>
                          </a:lnTo>
                          <a:lnTo>
                            <a:pt x="464" y="3410"/>
                          </a:lnTo>
                          <a:lnTo>
                            <a:pt x="683" y="2923"/>
                          </a:lnTo>
                          <a:lnTo>
                            <a:pt x="975" y="2460"/>
                          </a:lnTo>
                          <a:lnTo>
                            <a:pt x="1292" y="2046"/>
                          </a:lnTo>
                          <a:lnTo>
                            <a:pt x="1657" y="1632"/>
                          </a:lnTo>
                          <a:lnTo>
                            <a:pt x="2047" y="1267"/>
                          </a:lnTo>
                          <a:lnTo>
                            <a:pt x="2485" y="950"/>
                          </a:lnTo>
                          <a:lnTo>
                            <a:pt x="2948" y="682"/>
                          </a:lnTo>
                          <a:lnTo>
                            <a:pt x="3435" y="439"/>
                          </a:lnTo>
                          <a:lnTo>
                            <a:pt x="3946" y="244"/>
                          </a:lnTo>
                          <a:lnTo>
                            <a:pt x="4482" y="122"/>
                          </a:lnTo>
                          <a:lnTo>
                            <a:pt x="5018" y="25"/>
                          </a:lnTo>
                          <a:lnTo>
                            <a:pt x="5603" y="0"/>
                          </a:lnTo>
                          <a:lnTo>
                            <a:pt x="5603" y="0"/>
                          </a:lnTo>
                          <a:lnTo>
                            <a:pt x="6041" y="25"/>
                          </a:lnTo>
                          <a:lnTo>
                            <a:pt x="6479" y="73"/>
                          </a:lnTo>
                          <a:lnTo>
                            <a:pt x="6893" y="146"/>
                          </a:lnTo>
                          <a:lnTo>
                            <a:pt x="7307" y="268"/>
                          </a:lnTo>
                          <a:lnTo>
                            <a:pt x="7697" y="414"/>
                          </a:lnTo>
                          <a:lnTo>
                            <a:pt x="8087" y="585"/>
                          </a:lnTo>
                          <a:lnTo>
                            <a:pt x="8452" y="780"/>
                          </a:lnTo>
                          <a:lnTo>
                            <a:pt x="8793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0" name="Shape 820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" h="3386" fill="none" extrusionOk="0">
                          <a:moveTo>
                            <a:pt x="3362" y="1388"/>
                          </a:moveTo>
                          <a:lnTo>
                            <a:pt x="3362" y="1388"/>
                          </a:lnTo>
                          <a:lnTo>
                            <a:pt x="3386" y="1680"/>
                          </a:lnTo>
                          <a:lnTo>
                            <a:pt x="3386" y="1680"/>
                          </a:lnTo>
                          <a:lnTo>
                            <a:pt x="3386" y="1851"/>
                          </a:lnTo>
                          <a:lnTo>
                            <a:pt x="3362" y="2021"/>
                          </a:lnTo>
                          <a:lnTo>
                            <a:pt x="3313" y="2192"/>
                          </a:lnTo>
                          <a:lnTo>
                            <a:pt x="3264" y="2338"/>
                          </a:lnTo>
                          <a:lnTo>
                            <a:pt x="3191" y="2484"/>
                          </a:lnTo>
                          <a:lnTo>
                            <a:pt x="3118" y="2630"/>
                          </a:lnTo>
                          <a:lnTo>
                            <a:pt x="3021" y="2776"/>
                          </a:lnTo>
                          <a:lnTo>
                            <a:pt x="2899" y="2898"/>
                          </a:lnTo>
                          <a:lnTo>
                            <a:pt x="2777" y="2996"/>
                          </a:lnTo>
                          <a:lnTo>
                            <a:pt x="2655" y="3093"/>
                          </a:lnTo>
                          <a:lnTo>
                            <a:pt x="2509" y="3191"/>
                          </a:lnTo>
                          <a:lnTo>
                            <a:pt x="2363" y="3239"/>
                          </a:lnTo>
                          <a:lnTo>
                            <a:pt x="2217" y="3312"/>
                          </a:lnTo>
                          <a:lnTo>
                            <a:pt x="2046" y="3337"/>
                          </a:lnTo>
                          <a:lnTo>
                            <a:pt x="1876" y="3385"/>
                          </a:lnTo>
                          <a:lnTo>
                            <a:pt x="1706" y="3385"/>
                          </a:lnTo>
                          <a:lnTo>
                            <a:pt x="1706" y="3385"/>
                          </a:lnTo>
                          <a:lnTo>
                            <a:pt x="1535" y="3385"/>
                          </a:lnTo>
                          <a:lnTo>
                            <a:pt x="1365" y="3337"/>
                          </a:lnTo>
                          <a:lnTo>
                            <a:pt x="1194" y="3312"/>
                          </a:lnTo>
                          <a:lnTo>
                            <a:pt x="1048" y="3239"/>
                          </a:lnTo>
                          <a:lnTo>
                            <a:pt x="902" y="3191"/>
                          </a:lnTo>
                          <a:lnTo>
                            <a:pt x="756" y="3093"/>
                          </a:lnTo>
                          <a:lnTo>
                            <a:pt x="634" y="2996"/>
                          </a:lnTo>
                          <a:lnTo>
                            <a:pt x="512" y="2898"/>
                          </a:lnTo>
                          <a:lnTo>
                            <a:pt x="390" y="2776"/>
                          </a:lnTo>
                          <a:lnTo>
                            <a:pt x="293" y="2630"/>
                          </a:lnTo>
                          <a:lnTo>
                            <a:pt x="220" y="2484"/>
                          </a:lnTo>
                          <a:lnTo>
                            <a:pt x="147" y="2338"/>
                          </a:lnTo>
                          <a:lnTo>
                            <a:pt x="74" y="2192"/>
                          </a:lnTo>
                          <a:lnTo>
                            <a:pt x="49" y="2021"/>
                          </a:lnTo>
                          <a:lnTo>
                            <a:pt x="25" y="1851"/>
                          </a:lnTo>
                          <a:lnTo>
                            <a:pt x="1" y="1680"/>
                          </a:lnTo>
                          <a:lnTo>
                            <a:pt x="1" y="1680"/>
                          </a:lnTo>
                          <a:lnTo>
                            <a:pt x="25" y="1510"/>
                          </a:lnTo>
                          <a:lnTo>
                            <a:pt x="49" y="1340"/>
                          </a:lnTo>
                          <a:lnTo>
                            <a:pt x="74" y="1193"/>
                          </a:lnTo>
                          <a:lnTo>
                            <a:pt x="147" y="1023"/>
                          </a:lnTo>
                          <a:lnTo>
                            <a:pt x="220" y="877"/>
                          </a:lnTo>
                          <a:lnTo>
                            <a:pt x="293" y="731"/>
                          </a:lnTo>
                          <a:lnTo>
                            <a:pt x="390" y="609"/>
                          </a:lnTo>
                          <a:lnTo>
                            <a:pt x="512" y="487"/>
                          </a:lnTo>
                          <a:lnTo>
                            <a:pt x="634" y="390"/>
                          </a:lnTo>
                          <a:lnTo>
                            <a:pt x="756" y="292"/>
                          </a:lnTo>
                          <a:lnTo>
                            <a:pt x="902" y="195"/>
                          </a:lnTo>
                          <a:lnTo>
                            <a:pt x="1048" y="122"/>
                          </a:lnTo>
                          <a:lnTo>
                            <a:pt x="1194" y="73"/>
                          </a:lnTo>
                          <a:lnTo>
                            <a:pt x="1365" y="24"/>
                          </a:lnTo>
                          <a:lnTo>
                            <a:pt x="1535" y="0"/>
                          </a:lnTo>
                          <a:lnTo>
                            <a:pt x="1706" y="0"/>
                          </a:lnTo>
                          <a:lnTo>
                            <a:pt x="1706" y="0"/>
                          </a:lnTo>
                          <a:lnTo>
                            <a:pt x="1998" y="2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1" name="Shape 821"/>
                    <p:cNvSpPr/>
                    <p:nvPr/>
                  </p:nvSpPr>
                  <p:spPr>
                    <a:xfrm>
                      <a:off x="6058550" y="1776125"/>
                      <a:ext cx="182075" cy="1820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83" h="7283" fill="none" extrusionOk="0">
                          <a:moveTo>
                            <a:pt x="5431" y="463"/>
                          </a:moveTo>
                          <a:lnTo>
                            <a:pt x="5431" y="463"/>
                          </a:lnTo>
                          <a:lnTo>
                            <a:pt x="5042" y="269"/>
                          </a:lnTo>
                          <a:lnTo>
                            <a:pt x="4823" y="195"/>
                          </a:lnTo>
                          <a:lnTo>
                            <a:pt x="4603" y="122"/>
                          </a:lnTo>
                          <a:lnTo>
                            <a:pt x="4360" y="74"/>
                          </a:lnTo>
                          <a:lnTo>
                            <a:pt x="4141" y="25"/>
                          </a:lnTo>
                          <a:lnTo>
                            <a:pt x="3897" y="1"/>
                          </a:lnTo>
                          <a:lnTo>
                            <a:pt x="3654" y="1"/>
                          </a:lnTo>
                          <a:lnTo>
                            <a:pt x="3654" y="1"/>
                          </a:lnTo>
                          <a:lnTo>
                            <a:pt x="3288" y="25"/>
                          </a:lnTo>
                          <a:lnTo>
                            <a:pt x="2923" y="74"/>
                          </a:lnTo>
                          <a:lnTo>
                            <a:pt x="2558" y="147"/>
                          </a:lnTo>
                          <a:lnTo>
                            <a:pt x="2241" y="293"/>
                          </a:lnTo>
                          <a:lnTo>
                            <a:pt x="1924" y="439"/>
                          </a:lnTo>
                          <a:lnTo>
                            <a:pt x="1608" y="609"/>
                          </a:lnTo>
                          <a:lnTo>
                            <a:pt x="1340" y="829"/>
                          </a:lnTo>
                          <a:lnTo>
                            <a:pt x="1072" y="1072"/>
                          </a:lnTo>
                          <a:lnTo>
                            <a:pt x="828" y="1316"/>
                          </a:lnTo>
                          <a:lnTo>
                            <a:pt x="633" y="1608"/>
                          </a:lnTo>
                          <a:lnTo>
                            <a:pt x="439" y="1900"/>
                          </a:lnTo>
                          <a:lnTo>
                            <a:pt x="293" y="2217"/>
                          </a:lnTo>
                          <a:lnTo>
                            <a:pt x="171" y="2558"/>
                          </a:lnTo>
                          <a:lnTo>
                            <a:pt x="73" y="2899"/>
                          </a:lnTo>
                          <a:lnTo>
                            <a:pt x="25" y="3264"/>
                          </a:lnTo>
                          <a:lnTo>
                            <a:pt x="0" y="3629"/>
                          </a:lnTo>
                          <a:lnTo>
                            <a:pt x="0" y="3629"/>
                          </a:lnTo>
                          <a:lnTo>
                            <a:pt x="25" y="4019"/>
                          </a:lnTo>
                          <a:lnTo>
                            <a:pt x="73" y="4360"/>
                          </a:lnTo>
                          <a:lnTo>
                            <a:pt x="171" y="4725"/>
                          </a:lnTo>
                          <a:lnTo>
                            <a:pt x="293" y="5066"/>
                          </a:lnTo>
                          <a:lnTo>
                            <a:pt x="439" y="5383"/>
                          </a:lnTo>
                          <a:lnTo>
                            <a:pt x="633" y="5675"/>
                          </a:lnTo>
                          <a:lnTo>
                            <a:pt x="828" y="5943"/>
                          </a:lnTo>
                          <a:lnTo>
                            <a:pt x="1072" y="6211"/>
                          </a:lnTo>
                          <a:lnTo>
                            <a:pt x="1340" y="6455"/>
                          </a:lnTo>
                          <a:lnTo>
                            <a:pt x="1608" y="6650"/>
                          </a:lnTo>
                          <a:lnTo>
                            <a:pt x="1924" y="6844"/>
                          </a:lnTo>
                          <a:lnTo>
                            <a:pt x="2241" y="6990"/>
                          </a:lnTo>
                          <a:lnTo>
                            <a:pt x="2558" y="7112"/>
                          </a:lnTo>
                          <a:lnTo>
                            <a:pt x="2923" y="7210"/>
                          </a:lnTo>
                          <a:lnTo>
                            <a:pt x="3288" y="7258"/>
                          </a:lnTo>
                          <a:lnTo>
                            <a:pt x="3654" y="7283"/>
                          </a:lnTo>
                          <a:lnTo>
                            <a:pt x="3654" y="7283"/>
                          </a:lnTo>
                          <a:lnTo>
                            <a:pt x="4019" y="7258"/>
                          </a:lnTo>
                          <a:lnTo>
                            <a:pt x="4384" y="7210"/>
                          </a:lnTo>
                          <a:lnTo>
                            <a:pt x="4725" y="7112"/>
                          </a:lnTo>
                          <a:lnTo>
                            <a:pt x="5066" y="6990"/>
                          </a:lnTo>
                          <a:lnTo>
                            <a:pt x="5383" y="6844"/>
                          </a:lnTo>
                          <a:lnTo>
                            <a:pt x="5675" y="6650"/>
                          </a:lnTo>
                          <a:lnTo>
                            <a:pt x="5967" y="6455"/>
                          </a:lnTo>
                          <a:lnTo>
                            <a:pt x="6235" y="6211"/>
                          </a:lnTo>
                          <a:lnTo>
                            <a:pt x="6454" y="5943"/>
                          </a:lnTo>
                          <a:lnTo>
                            <a:pt x="6674" y="5675"/>
                          </a:lnTo>
                          <a:lnTo>
                            <a:pt x="6844" y="5383"/>
                          </a:lnTo>
                          <a:lnTo>
                            <a:pt x="7014" y="5066"/>
                          </a:lnTo>
                          <a:lnTo>
                            <a:pt x="7136" y="4725"/>
                          </a:lnTo>
                          <a:lnTo>
                            <a:pt x="7209" y="4360"/>
                          </a:lnTo>
                          <a:lnTo>
                            <a:pt x="7282" y="4019"/>
                          </a:lnTo>
                          <a:lnTo>
                            <a:pt x="7282" y="3629"/>
                          </a:lnTo>
                          <a:lnTo>
                            <a:pt x="7282" y="3629"/>
                          </a:lnTo>
                          <a:lnTo>
                            <a:pt x="7282" y="3386"/>
                          </a:lnTo>
                          <a:lnTo>
                            <a:pt x="7258" y="3167"/>
                          </a:lnTo>
                          <a:lnTo>
                            <a:pt x="7234" y="2923"/>
                          </a:lnTo>
                          <a:lnTo>
                            <a:pt x="7161" y="2704"/>
                          </a:lnTo>
                          <a:lnTo>
                            <a:pt x="7112" y="2485"/>
                          </a:lnTo>
                          <a:lnTo>
                            <a:pt x="7014" y="2266"/>
                          </a:lnTo>
                          <a:lnTo>
                            <a:pt x="6820" y="185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2" name="Shape 822"/>
                    <p:cNvSpPr/>
                    <p:nvPr/>
                  </p:nvSpPr>
                  <p:spPr>
                    <a:xfrm>
                      <a:off x="5971475" y="2001400"/>
                      <a:ext cx="749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97" h="2827" fill="none" extrusionOk="0">
                          <a:moveTo>
                            <a:pt x="1462" y="1"/>
                          </a:moveTo>
                          <a:lnTo>
                            <a:pt x="293" y="1170"/>
                          </a:lnTo>
                          <a:lnTo>
                            <a:pt x="293" y="1170"/>
                          </a:lnTo>
                          <a:lnTo>
                            <a:pt x="171" y="1316"/>
                          </a:lnTo>
                          <a:lnTo>
                            <a:pt x="74" y="1487"/>
                          </a:lnTo>
                          <a:lnTo>
                            <a:pt x="25" y="1657"/>
                          </a:lnTo>
                          <a:lnTo>
                            <a:pt x="1" y="1852"/>
                          </a:lnTo>
                          <a:lnTo>
                            <a:pt x="25" y="2047"/>
                          </a:lnTo>
                          <a:lnTo>
                            <a:pt x="74" y="2217"/>
                          </a:lnTo>
                          <a:lnTo>
                            <a:pt x="171" y="2388"/>
                          </a:lnTo>
                          <a:lnTo>
                            <a:pt x="293" y="2534"/>
                          </a:lnTo>
                          <a:lnTo>
                            <a:pt x="293" y="2534"/>
                          </a:lnTo>
                          <a:lnTo>
                            <a:pt x="439" y="2656"/>
                          </a:lnTo>
                          <a:lnTo>
                            <a:pt x="609" y="2753"/>
                          </a:lnTo>
                          <a:lnTo>
                            <a:pt x="804" y="2802"/>
                          </a:lnTo>
                          <a:lnTo>
                            <a:pt x="975" y="2826"/>
                          </a:lnTo>
                          <a:lnTo>
                            <a:pt x="975" y="2826"/>
                          </a:lnTo>
                          <a:lnTo>
                            <a:pt x="1170" y="2802"/>
                          </a:lnTo>
                          <a:lnTo>
                            <a:pt x="1340" y="2753"/>
                          </a:lnTo>
                          <a:lnTo>
                            <a:pt x="1511" y="2656"/>
                          </a:lnTo>
                          <a:lnTo>
                            <a:pt x="1681" y="2534"/>
                          </a:lnTo>
                          <a:lnTo>
                            <a:pt x="2850" y="1365"/>
                          </a:lnTo>
                          <a:lnTo>
                            <a:pt x="2850" y="1365"/>
                          </a:lnTo>
                          <a:lnTo>
                            <a:pt x="2996" y="119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3" name="Shape 823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73" h="2827" fill="none" extrusionOk="0">
                          <a:moveTo>
                            <a:pt x="1" y="1194"/>
                          </a:moveTo>
                          <a:lnTo>
                            <a:pt x="1" y="1194"/>
                          </a:lnTo>
                          <a:lnTo>
                            <a:pt x="123" y="1365"/>
                          </a:lnTo>
                          <a:lnTo>
                            <a:pt x="1316" y="2534"/>
                          </a:lnTo>
                          <a:lnTo>
                            <a:pt x="1316" y="2534"/>
                          </a:lnTo>
                          <a:lnTo>
                            <a:pt x="1462" y="2656"/>
                          </a:lnTo>
                          <a:lnTo>
                            <a:pt x="1633" y="2753"/>
                          </a:lnTo>
                          <a:lnTo>
                            <a:pt x="1827" y="2802"/>
                          </a:lnTo>
                          <a:lnTo>
                            <a:pt x="1998" y="2826"/>
                          </a:lnTo>
                          <a:lnTo>
                            <a:pt x="1998" y="2826"/>
                          </a:lnTo>
                          <a:lnTo>
                            <a:pt x="2193" y="2802"/>
                          </a:lnTo>
                          <a:lnTo>
                            <a:pt x="2363" y="2753"/>
                          </a:lnTo>
                          <a:lnTo>
                            <a:pt x="2534" y="2656"/>
                          </a:lnTo>
                          <a:lnTo>
                            <a:pt x="2704" y="2534"/>
                          </a:lnTo>
                          <a:lnTo>
                            <a:pt x="2704" y="2534"/>
                          </a:lnTo>
                          <a:lnTo>
                            <a:pt x="2826" y="2388"/>
                          </a:lnTo>
                          <a:lnTo>
                            <a:pt x="2923" y="2217"/>
                          </a:lnTo>
                          <a:lnTo>
                            <a:pt x="2972" y="2047"/>
                          </a:lnTo>
                          <a:lnTo>
                            <a:pt x="2972" y="1852"/>
                          </a:lnTo>
                          <a:lnTo>
                            <a:pt x="2972" y="1657"/>
                          </a:lnTo>
                          <a:lnTo>
                            <a:pt x="2923" y="1487"/>
                          </a:lnTo>
                          <a:lnTo>
                            <a:pt x="2826" y="1316"/>
                          </a:lnTo>
                          <a:lnTo>
                            <a:pt x="2704" y="1170"/>
                          </a:lnTo>
                          <a:lnTo>
                            <a:pt x="1535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4" name="Shape 824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035" h="10206" fill="none" extrusionOk="0">
                          <a:moveTo>
                            <a:pt x="9718" y="2412"/>
                          </a:moveTo>
                          <a:lnTo>
                            <a:pt x="8671" y="2217"/>
                          </a:lnTo>
                          <a:lnTo>
                            <a:pt x="9694" y="1194"/>
                          </a:lnTo>
                          <a:lnTo>
                            <a:pt x="9694" y="1194"/>
                          </a:lnTo>
                          <a:lnTo>
                            <a:pt x="9767" y="1121"/>
                          </a:lnTo>
                          <a:lnTo>
                            <a:pt x="9815" y="1024"/>
                          </a:lnTo>
                          <a:lnTo>
                            <a:pt x="9840" y="951"/>
                          </a:lnTo>
                          <a:lnTo>
                            <a:pt x="9840" y="853"/>
                          </a:lnTo>
                          <a:lnTo>
                            <a:pt x="9840" y="756"/>
                          </a:lnTo>
                          <a:lnTo>
                            <a:pt x="9815" y="658"/>
                          </a:lnTo>
                          <a:lnTo>
                            <a:pt x="9767" y="585"/>
                          </a:lnTo>
                          <a:lnTo>
                            <a:pt x="9694" y="512"/>
                          </a:lnTo>
                          <a:lnTo>
                            <a:pt x="9694" y="512"/>
                          </a:lnTo>
                          <a:lnTo>
                            <a:pt x="9621" y="439"/>
                          </a:lnTo>
                          <a:lnTo>
                            <a:pt x="9548" y="391"/>
                          </a:lnTo>
                          <a:lnTo>
                            <a:pt x="9450" y="366"/>
                          </a:lnTo>
                          <a:lnTo>
                            <a:pt x="9353" y="366"/>
                          </a:lnTo>
                          <a:lnTo>
                            <a:pt x="9255" y="366"/>
                          </a:lnTo>
                          <a:lnTo>
                            <a:pt x="9182" y="391"/>
                          </a:lnTo>
                          <a:lnTo>
                            <a:pt x="9085" y="439"/>
                          </a:lnTo>
                          <a:lnTo>
                            <a:pt x="9012" y="512"/>
                          </a:lnTo>
                          <a:lnTo>
                            <a:pt x="7867" y="1657"/>
                          </a:lnTo>
                          <a:lnTo>
                            <a:pt x="7867" y="1657"/>
                          </a:lnTo>
                          <a:lnTo>
                            <a:pt x="7818" y="1487"/>
                          </a:lnTo>
                          <a:lnTo>
                            <a:pt x="7599" y="317"/>
                          </a:lnTo>
                          <a:lnTo>
                            <a:pt x="7599" y="317"/>
                          </a:lnTo>
                          <a:lnTo>
                            <a:pt x="7575" y="196"/>
                          </a:lnTo>
                          <a:lnTo>
                            <a:pt x="7526" y="98"/>
                          </a:lnTo>
                          <a:lnTo>
                            <a:pt x="7477" y="50"/>
                          </a:lnTo>
                          <a:lnTo>
                            <a:pt x="7404" y="1"/>
                          </a:lnTo>
                          <a:lnTo>
                            <a:pt x="7331" y="1"/>
                          </a:lnTo>
                          <a:lnTo>
                            <a:pt x="7234" y="25"/>
                          </a:lnTo>
                          <a:lnTo>
                            <a:pt x="7161" y="74"/>
                          </a:lnTo>
                          <a:lnTo>
                            <a:pt x="7063" y="147"/>
                          </a:lnTo>
                          <a:lnTo>
                            <a:pt x="5432" y="1754"/>
                          </a:lnTo>
                          <a:lnTo>
                            <a:pt x="5432" y="1754"/>
                          </a:lnTo>
                          <a:lnTo>
                            <a:pt x="5358" y="1852"/>
                          </a:lnTo>
                          <a:lnTo>
                            <a:pt x="5285" y="1974"/>
                          </a:lnTo>
                          <a:lnTo>
                            <a:pt x="5212" y="2120"/>
                          </a:lnTo>
                          <a:lnTo>
                            <a:pt x="5164" y="2242"/>
                          </a:lnTo>
                          <a:lnTo>
                            <a:pt x="5139" y="2388"/>
                          </a:lnTo>
                          <a:lnTo>
                            <a:pt x="5115" y="2534"/>
                          </a:lnTo>
                          <a:lnTo>
                            <a:pt x="5115" y="2680"/>
                          </a:lnTo>
                          <a:lnTo>
                            <a:pt x="5115" y="2802"/>
                          </a:lnTo>
                          <a:lnTo>
                            <a:pt x="5334" y="3971"/>
                          </a:lnTo>
                          <a:lnTo>
                            <a:pt x="5334" y="3971"/>
                          </a:lnTo>
                          <a:lnTo>
                            <a:pt x="5383" y="4141"/>
                          </a:lnTo>
                          <a:lnTo>
                            <a:pt x="147" y="9378"/>
                          </a:lnTo>
                          <a:lnTo>
                            <a:pt x="147" y="9378"/>
                          </a:lnTo>
                          <a:lnTo>
                            <a:pt x="73" y="9451"/>
                          </a:lnTo>
                          <a:lnTo>
                            <a:pt x="25" y="9548"/>
                          </a:lnTo>
                          <a:lnTo>
                            <a:pt x="0" y="9645"/>
                          </a:lnTo>
                          <a:lnTo>
                            <a:pt x="0" y="9718"/>
                          </a:lnTo>
                          <a:lnTo>
                            <a:pt x="0" y="9816"/>
                          </a:lnTo>
                          <a:lnTo>
                            <a:pt x="25" y="9913"/>
                          </a:lnTo>
                          <a:lnTo>
                            <a:pt x="73" y="9986"/>
                          </a:lnTo>
                          <a:lnTo>
                            <a:pt x="147" y="10059"/>
                          </a:lnTo>
                          <a:lnTo>
                            <a:pt x="147" y="10059"/>
                          </a:lnTo>
                          <a:lnTo>
                            <a:pt x="220" y="10133"/>
                          </a:lnTo>
                          <a:lnTo>
                            <a:pt x="293" y="10181"/>
                          </a:lnTo>
                          <a:lnTo>
                            <a:pt x="390" y="10206"/>
                          </a:lnTo>
                          <a:lnTo>
                            <a:pt x="488" y="10206"/>
                          </a:lnTo>
                          <a:lnTo>
                            <a:pt x="488" y="10206"/>
                          </a:lnTo>
                          <a:lnTo>
                            <a:pt x="585" y="10206"/>
                          </a:lnTo>
                          <a:lnTo>
                            <a:pt x="658" y="10181"/>
                          </a:lnTo>
                          <a:lnTo>
                            <a:pt x="755" y="10133"/>
                          </a:lnTo>
                          <a:lnTo>
                            <a:pt x="828" y="10059"/>
                          </a:lnTo>
                          <a:lnTo>
                            <a:pt x="6187" y="4726"/>
                          </a:lnTo>
                          <a:lnTo>
                            <a:pt x="7234" y="4896"/>
                          </a:lnTo>
                          <a:lnTo>
                            <a:pt x="7234" y="4896"/>
                          </a:lnTo>
                          <a:lnTo>
                            <a:pt x="7356" y="4921"/>
                          </a:lnTo>
                          <a:lnTo>
                            <a:pt x="7502" y="4921"/>
                          </a:lnTo>
                          <a:lnTo>
                            <a:pt x="7624" y="4896"/>
                          </a:lnTo>
                          <a:lnTo>
                            <a:pt x="7770" y="4848"/>
                          </a:lnTo>
                          <a:lnTo>
                            <a:pt x="7916" y="4799"/>
                          </a:lnTo>
                          <a:lnTo>
                            <a:pt x="8038" y="4750"/>
                          </a:lnTo>
                          <a:lnTo>
                            <a:pt x="8159" y="4677"/>
                          </a:lnTo>
                          <a:lnTo>
                            <a:pt x="8257" y="4580"/>
                          </a:lnTo>
                          <a:lnTo>
                            <a:pt x="9889" y="2948"/>
                          </a:lnTo>
                          <a:lnTo>
                            <a:pt x="9889" y="2948"/>
                          </a:lnTo>
                          <a:lnTo>
                            <a:pt x="9962" y="2875"/>
                          </a:lnTo>
                          <a:lnTo>
                            <a:pt x="10010" y="2777"/>
                          </a:lnTo>
                          <a:lnTo>
                            <a:pt x="10035" y="2704"/>
                          </a:lnTo>
                          <a:lnTo>
                            <a:pt x="10010" y="2607"/>
                          </a:lnTo>
                          <a:lnTo>
                            <a:pt x="9986" y="2558"/>
                          </a:lnTo>
                          <a:lnTo>
                            <a:pt x="9913" y="2485"/>
                          </a:lnTo>
                          <a:lnTo>
                            <a:pt x="9815" y="2436"/>
                          </a:lnTo>
                          <a:lnTo>
                            <a:pt x="9718" y="2412"/>
                          </a:lnTo>
                          <a:lnTo>
                            <a:pt x="9718" y="241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25" name="Shape 825"/>
                  <p:cNvGrpSpPr/>
                  <p:nvPr/>
                </p:nvGrpSpPr>
                <p:grpSpPr>
                  <a:xfrm>
                    <a:off x="2787179" y="1056517"/>
                    <a:ext cx="435021" cy="323445"/>
                    <a:chOff x="5247525" y="3007275"/>
                    <a:chExt cx="517575" cy="384825"/>
                  </a:xfrm>
                </p:grpSpPr>
                <p:sp>
                  <p:nvSpPr>
                    <p:cNvPr id="826" name="Shape 826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27" name="Shape 827"/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28" name="Shape 828"/>
                  <p:cNvGrpSpPr/>
                  <p:nvPr/>
                </p:nvGrpSpPr>
                <p:grpSpPr>
                  <a:xfrm>
                    <a:off x="3737549" y="1053701"/>
                    <a:ext cx="333699" cy="329076"/>
                    <a:chOff x="3292425" y="3664250"/>
                    <a:chExt cx="397025" cy="391525"/>
                  </a:xfrm>
                </p:grpSpPr>
                <p:sp>
                  <p:nvSpPr>
                    <p:cNvPr id="829" name="Shape 829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004" h="15004" fill="none" extrusionOk="0">
                          <a:moveTo>
                            <a:pt x="7502" y="1"/>
                          </a:moveTo>
                          <a:lnTo>
                            <a:pt x="7502" y="1"/>
                          </a:lnTo>
                          <a:lnTo>
                            <a:pt x="7112" y="1"/>
                          </a:lnTo>
                          <a:lnTo>
                            <a:pt x="6747" y="50"/>
                          </a:lnTo>
                          <a:lnTo>
                            <a:pt x="6357" y="98"/>
                          </a:lnTo>
                          <a:lnTo>
                            <a:pt x="5992" y="147"/>
                          </a:lnTo>
                          <a:lnTo>
                            <a:pt x="5627" y="244"/>
                          </a:lnTo>
                          <a:lnTo>
                            <a:pt x="5261" y="342"/>
                          </a:lnTo>
                          <a:lnTo>
                            <a:pt x="4921" y="464"/>
                          </a:lnTo>
                          <a:lnTo>
                            <a:pt x="4580" y="585"/>
                          </a:lnTo>
                          <a:lnTo>
                            <a:pt x="4239" y="732"/>
                          </a:lnTo>
                          <a:lnTo>
                            <a:pt x="3922" y="902"/>
                          </a:lnTo>
                          <a:lnTo>
                            <a:pt x="3605" y="1097"/>
                          </a:lnTo>
                          <a:lnTo>
                            <a:pt x="3313" y="1292"/>
                          </a:lnTo>
                          <a:lnTo>
                            <a:pt x="3021" y="1487"/>
                          </a:lnTo>
                          <a:lnTo>
                            <a:pt x="2729" y="1706"/>
                          </a:lnTo>
                          <a:lnTo>
                            <a:pt x="2461" y="1949"/>
                          </a:lnTo>
                          <a:lnTo>
                            <a:pt x="2193" y="2193"/>
                          </a:lnTo>
                          <a:lnTo>
                            <a:pt x="1949" y="2461"/>
                          </a:lnTo>
                          <a:lnTo>
                            <a:pt x="1706" y="2729"/>
                          </a:lnTo>
                          <a:lnTo>
                            <a:pt x="1486" y="3021"/>
                          </a:lnTo>
                          <a:lnTo>
                            <a:pt x="1292" y="3313"/>
                          </a:lnTo>
                          <a:lnTo>
                            <a:pt x="1097" y="3605"/>
                          </a:lnTo>
                          <a:lnTo>
                            <a:pt x="902" y="3922"/>
                          </a:lnTo>
                          <a:lnTo>
                            <a:pt x="731" y="4239"/>
                          </a:lnTo>
                          <a:lnTo>
                            <a:pt x="585" y="4580"/>
                          </a:lnTo>
                          <a:lnTo>
                            <a:pt x="464" y="4921"/>
                          </a:lnTo>
                          <a:lnTo>
                            <a:pt x="342" y="5262"/>
                          </a:lnTo>
                          <a:lnTo>
                            <a:pt x="244" y="5627"/>
                          </a:lnTo>
                          <a:lnTo>
                            <a:pt x="147" y="5992"/>
                          </a:lnTo>
                          <a:lnTo>
                            <a:pt x="98" y="6358"/>
                          </a:lnTo>
                          <a:lnTo>
                            <a:pt x="50" y="6747"/>
                          </a:lnTo>
                          <a:lnTo>
                            <a:pt x="1" y="7113"/>
                          </a:lnTo>
                          <a:lnTo>
                            <a:pt x="1" y="7502"/>
                          </a:lnTo>
                          <a:lnTo>
                            <a:pt x="1" y="7502"/>
                          </a:lnTo>
                          <a:lnTo>
                            <a:pt x="1" y="7892"/>
                          </a:lnTo>
                          <a:lnTo>
                            <a:pt x="50" y="8257"/>
                          </a:lnTo>
                          <a:lnTo>
                            <a:pt x="98" y="8647"/>
                          </a:lnTo>
                          <a:lnTo>
                            <a:pt x="147" y="9012"/>
                          </a:lnTo>
                          <a:lnTo>
                            <a:pt x="244" y="9378"/>
                          </a:lnTo>
                          <a:lnTo>
                            <a:pt x="342" y="9743"/>
                          </a:lnTo>
                          <a:lnTo>
                            <a:pt x="464" y="10084"/>
                          </a:lnTo>
                          <a:lnTo>
                            <a:pt x="585" y="10425"/>
                          </a:lnTo>
                          <a:lnTo>
                            <a:pt x="731" y="10766"/>
                          </a:lnTo>
                          <a:lnTo>
                            <a:pt x="902" y="11082"/>
                          </a:lnTo>
                          <a:lnTo>
                            <a:pt x="1097" y="11399"/>
                          </a:lnTo>
                          <a:lnTo>
                            <a:pt x="1292" y="11691"/>
                          </a:lnTo>
                          <a:lnTo>
                            <a:pt x="1486" y="11984"/>
                          </a:lnTo>
                          <a:lnTo>
                            <a:pt x="1706" y="12276"/>
                          </a:lnTo>
                          <a:lnTo>
                            <a:pt x="1949" y="12544"/>
                          </a:lnTo>
                          <a:lnTo>
                            <a:pt x="2193" y="12812"/>
                          </a:lnTo>
                          <a:lnTo>
                            <a:pt x="2461" y="13055"/>
                          </a:lnTo>
                          <a:lnTo>
                            <a:pt x="2729" y="13299"/>
                          </a:lnTo>
                          <a:lnTo>
                            <a:pt x="3021" y="13518"/>
                          </a:lnTo>
                          <a:lnTo>
                            <a:pt x="3313" y="13713"/>
                          </a:lnTo>
                          <a:lnTo>
                            <a:pt x="3605" y="13908"/>
                          </a:lnTo>
                          <a:lnTo>
                            <a:pt x="3922" y="14102"/>
                          </a:lnTo>
                          <a:lnTo>
                            <a:pt x="4239" y="14273"/>
                          </a:lnTo>
                          <a:lnTo>
                            <a:pt x="4580" y="14419"/>
                          </a:lnTo>
                          <a:lnTo>
                            <a:pt x="4921" y="14541"/>
                          </a:lnTo>
                          <a:lnTo>
                            <a:pt x="5261" y="14663"/>
                          </a:lnTo>
                          <a:lnTo>
                            <a:pt x="5627" y="14760"/>
                          </a:lnTo>
                          <a:lnTo>
                            <a:pt x="5992" y="14857"/>
                          </a:lnTo>
                          <a:lnTo>
                            <a:pt x="6357" y="14906"/>
                          </a:lnTo>
                          <a:lnTo>
                            <a:pt x="6747" y="14955"/>
                          </a:lnTo>
                          <a:lnTo>
                            <a:pt x="7112" y="15004"/>
                          </a:lnTo>
                          <a:lnTo>
                            <a:pt x="7502" y="15004"/>
                          </a:lnTo>
                          <a:lnTo>
                            <a:pt x="7502" y="15004"/>
                          </a:lnTo>
                          <a:lnTo>
                            <a:pt x="7892" y="15004"/>
                          </a:lnTo>
                          <a:lnTo>
                            <a:pt x="8257" y="14955"/>
                          </a:lnTo>
                          <a:lnTo>
                            <a:pt x="8647" y="14906"/>
                          </a:lnTo>
                          <a:lnTo>
                            <a:pt x="9012" y="14857"/>
                          </a:lnTo>
                          <a:lnTo>
                            <a:pt x="9377" y="14760"/>
                          </a:lnTo>
                          <a:lnTo>
                            <a:pt x="9743" y="14663"/>
                          </a:lnTo>
                          <a:lnTo>
                            <a:pt x="10084" y="14541"/>
                          </a:lnTo>
                          <a:lnTo>
                            <a:pt x="10425" y="14419"/>
                          </a:lnTo>
                          <a:lnTo>
                            <a:pt x="10766" y="14273"/>
                          </a:lnTo>
                          <a:lnTo>
                            <a:pt x="11082" y="14102"/>
                          </a:lnTo>
                          <a:lnTo>
                            <a:pt x="11399" y="13908"/>
                          </a:lnTo>
                          <a:lnTo>
                            <a:pt x="11691" y="13713"/>
                          </a:lnTo>
                          <a:lnTo>
                            <a:pt x="11983" y="13518"/>
                          </a:lnTo>
                          <a:lnTo>
                            <a:pt x="12276" y="13299"/>
                          </a:lnTo>
                          <a:lnTo>
                            <a:pt x="12544" y="13055"/>
                          </a:lnTo>
                          <a:lnTo>
                            <a:pt x="12812" y="12812"/>
                          </a:lnTo>
                          <a:lnTo>
                            <a:pt x="13055" y="12544"/>
                          </a:lnTo>
                          <a:lnTo>
                            <a:pt x="13299" y="12276"/>
                          </a:lnTo>
                          <a:lnTo>
                            <a:pt x="13518" y="11984"/>
                          </a:lnTo>
                          <a:lnTo>
                            <a:pt x="13713" y="11691"/>
                          </a:lnTo>
                          <a:lnTo>
                            <a:pt x="13907" y="11399"/>
                          </a:lnTo>
                          <a:lnTo>
                            <a:pt x="14102" y="11082"/>
                          </a:lnTo>
                          <a:lnTo>
                            <a:pt x="14273" y="10766"/>
                          </a:lnTo>
                          <a:lnTo>
                            <a:pt x="14419" y="10425"/>
                          </a:lnTo>
                          <a:lnTo>
                            <a:pt x="14541" y="10084"/>
                          </a:lnTo>
                          <a:lnTo>
                            <a:pt x="14662" y="9743"/>
                          </a:lnTo>
                          <a:lnTo>
                            <a:pt x="14760" y="9378"/>
                          </a:lnTo>
                          <a:lnTo>
                            <a:pt x="14857" y="9012"/>
                          </a:lnTo>
                          <a:lnTo>
                            <a:pt x="14906" y="8647"/>
                          </a:lnTo>
                          <a:lnTo>
                            <a:pt x="14955" y="8257"/>
                          </a:lnTo>
                          <a:lnTo>
                            <a:pt x="15003" y="7892"/>
                          </a:lnTo>
                          <a:lnTo>
                            <a:pt x="15003" y="7502"/>
                          </a:lnTo>
                          <a:lnTo>
                            <a:pt x="7502" y="7502"/>
                          </a:lnTo>
                          <a:lnTo>
                            <a:pt x="7502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0" name="Shape 830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61" h="6138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390" y="25"/>
                          </a:lnTo>
                          <a:lnTo>
                            <a:pt x="780" y="98"/>
                          </a:lnTo>
                          <a:lnTo>
                            <a:pt x="1169" y="171"/>
                          </a:lnTo>
                          <a:lnTo>
                            <a:pt x="1559" y="268"/>
                          </a:lnTo>
                          <a:lnTo>
                            <a:pt x="1924" y="414"/>
                          </a:lnTo>
                          <a:lnTo>
                            <a:pt x="2314" y="560"/>
                          </a:lnTo>
                          <a:lnTo>
                            <a:pt x="2655" y="731"/>
                          </a:lnTo>
                          <a:lnTo>
                            <a:pt x="3020" y="901"/>
                          </a:lnTo>
                          <a:lnTo>
                            <a:pt x="3020" y="901"/>
                          </a:lnTo>
                          <a:lnTo>
                            <a:pt x="3337" y="1121"/>
                          </a:lnTo>
                          <a:lnTo>
                            <a:pt x="3654" y="1340"/>
                          </a:lnTo>
                          <a:lnTo>
                            <a:pt x="3946" y="1559"/>
                          </a:lnTo>
                          <a:lnTo>
                            <a:pt x="4238" y="1803"/>
                          </a:lnTo>
                          <a:lnTo>
                            <a:pt x="4530" y="2070"/>
                          </a:lnTo>
                          <a:lnTo>
                            <a:pt x="4774" y="2363"/>
                          </a:lnTo>
                          <a:lnTo>
                            <a:pt x="5017" y="2655"/>
                          </a:lnTo>
                          <a:lnTo>
                            <a:pt x="5261" y="2972"/>
                          </a:lnTo>
                          <a:lnTo>
                            <a:pt x="0" y="61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1" name="Shape 831"/>
                    <p:cNvSpPr/>
                    <p:nvPr/>
                  </p:nvSpPr>
                  <p:spPr>
                    <a:xfrm>
                      <a:off x="3501875" y="3749500"/>
                      <a:ext cx="187575" cy="96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503" h="3873" fill="none" extrusionOk="0">
                          <a:moveTo>
                            <a:pt x="6431" y="0"/>
                          </a:moveTo>
                          <a:lnTo>
                            <a:pt x="1" y="3872"/>
                          </a:lnTo>
                          <a:lnTo>
                            <a:pt x="7502" y="3872"/>
                          </a:lnTo>
                          <a:lnTo>
                            <a:pt x="7502" y="3872"/>
                          </a:lnTo>
                          <a:lnTo>
                            <a:pt x="7478" y="3337"/>
                          </a:lnTo>
                          <a:lnTo>
                            <a:pt x="7429" y="2825"/>
                          </a:lnTo>
                          <a:lnTo>
                            <a:pt x="7332" y="2314"/>
                          </a:lnTo>
                          <a:lnTo>
                            <a:pt x="7210" y="1827"/>
                          </a:lnTo>
                          <a:lnTo>
                            <a:pt x="7064" y="1340"/>
                          </a:lnTo>
                          <a:lnTo>
                            <a:pt x="6893" y="877"/>
                          </a:lnTo>
                          <a:lnTo>
                            <a:pt x="6674" y="438"/>
                          </a:lnTo>
                          <a:lnTo>
                            <a:pt x="6431" y="0"/>
                          </a:lnTo>
                          <a:lnTo>
                            <a:pt x="643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32" name="Shape 832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833" name="Shape 833"/>
                  <p:cNvGrpSpPr/>
                  <p:nvPr/>
                </p:nvGrpSpPr>
                <p:grpSpPr>
                  <a:xfrm>
                    <a:off x="2023105" y="1859895"/>
                    <a:ext cx="345970" cy="325504"/>
                    <a:chOff x="5972700" y="2330200"/>
                    <a:chExt cx="411625" cy="387275"/>
                  </a:xfrm>
                </p:grpSpPr>
                <p:sp>
                  <p:nvSpPr>
                    <p:cNvPr id="834" name="Shape 834"/>
                    <p:cNvSpPr/>
                    <p:nvPr/>
                  </p:nvSpPr>
                  <p:spPr>
                    <a:xfrm>
                      <a:off x="5972700" y="2476950"/>
                      <a:ext cx="98050" cy="219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922" h="8793" fill="none" extrusionOk="0">
                          <a:moveTo>
                            <a:pt x="0" y="0"/>
                          </a:moveTo>
                          <a:lnTo>
                            <a:pt x="0" y="8792"/>
                          </a:lnTo>
                          <a:lnTo>
                            <a:pt x="3921" y="8792"/>
                          </a:lnTo>
                          <a:lnTo>
                            <a:pt x="3921" y="0"/>
                          </a:lnTo>
                          <a:lnTo>
                            <a:pt x="0" y="0"/>
                          </a:lnTo>
                          <a:close/>
                          <a:moveTo>
                            <a:pt x="2411" y="2411"/>
                          </a:moveTo>
                          <a:lnTo>
                            <a:pt x="2411" y="2411"/>
                          </a:lnTo>
                          <a:lnTo>
                            <a:pt x="2265" y="2387"/>
                          </a:lnTo>
                          <a:lnTo>
                            <a:pt x="2143" y="2363"/>
                          </a:lnTo>
                          <a:lnTo>
                            <a:pt x="2022" y="2290"/>
                          </a:lnTo>
                          <a:lnTo>
                            <a:pt x="1924" y="2216"/>
                          </a:lnTo>
                          <a:lnTo>
                            <a:pt x="1827" y="2095"/>
                          </a:lnTo>
                          <a:lnTo>
                            <a:pt x="1754" y="1973"/>
                          </a:lnTo>
                          <a:lnTo>
                            <a:pt x="1729" y="1851"/>
                          </a:lnTo>
                          <a:lnTo>
                            <a:pt x="1705" y="1705"/>
                          </a:lnTo>
                          <a:lnTo>
                            <a:pt x="1705" y="1705"/>
                          </a:lnTo>
                          <a:lnTo>
                            <a:pt x="1729" y="1559"/>
                          </a:lnTo>
                          <a:lnTo>
                            <a:pt x="1754" y="1437"/>
                          </a:lnTo>
                          <a:lnTo>
                            <a:pt x="1827" y="1315"/>
                          </a:lnTo>
                          <a:lnTo>
                            <a:pt x="1924" y="1218"/>
                          </a:lnTo>
                          <a:lnTo>
                            <a:pt x="2022" y="1120"/>
                          </a:lnTo>
                          <a:lnTo>
                            <a:pt x="2143" y="1072"/>
                          </a:lnTo>
                          <a:lnTo>
                            <a:pt x="2265" y="1023"/>
                          </a:lnTo>
                          <a:lnTo>
                            <a:pt x="2411" y="999"/>
                          </a:lnTo>
                          <a:lnTo>
                            <a:pt x="2411" y="999"/>
                          </a:lnTo>
                          <a:lnTo>
                            <a:pt x="2557" y="1023"/>
                          </a:lnTo>
                          <a:lnTo>
                            <a:pt x="2679" y="1072"/>
                          </a:lnTo>
                          <a:lnTo>
                            <a:pt x="2801" y="1120"/>
                          </a:lnTo>
                          <a:lnTo>
                            <a:pt x="2898" y="1218"/>
                          </a:lnTo>
                          <a:lnTo>
                            <a:pt x="2996" y="1315"/>
                          </a:lnTo>
                          <a:lnTo>
                            <a:pt x="3069" y="1437"/>
                          </a:lnTo>
                          <a:lnTo>
                            <a:pt x="3093" y="1559"/>
                          </a:lnTo>
                          <a:lnTo>
                            <a:pt x="3118" y="1705"/>
                          </a:lnTo>
                          <a:lnTo>
                            <a:pt x="3118" y="1705"/>
                          </a:lnTo>
                          <a:lnTo>
                            <a:pt x="3093" y="1851"/>
                          </a:lnTo>
                          <a:lnTo>
                            <a:pt x="3069" y="1973"/>
                          </a:lnTo>
                          <a:lnTo>
                            <a:pt x="2996" y="2095"/>
                          </a:lnTo>
                          <a:lnTo>
                            <a:pt x="2898" y="2216"/>
                          </a:lnTo>
                          <a:lnTo>
                            <a:pt x="2801" y="2290"/>
                          </a:lnTo>
                          <a:lnTo>
                            <a:pt x="2679" y="2363"/>
                          </a:lnTo>
                          <a:lnTo>
                            <a:pt x="2557" y="2387"/>
                          </a:lnTo>
                          <a:lnTo>
                            <a:pt x="2411" y="2411"/>
                          </a:lnTo>
                          <a:lnTo>
                            <a:pt x="2411" y="241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5" name="Shape 835"/>
                    <p:cNvSpPr/>
                    <p:nvPr/>
                  </p:nvSpPr>
                  <p:spPr>
                    <a:xfrm>
                      <a:off x="6078025" y="2330200"/>
                      <a:ext cx="306300" cy="387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252" h="15491" fill="none" extrusionOk="0">
                          <a:moveTo>
                            <a:pt x="1" y="13396"/>
                          </a:moveTo>
                          <a:lnTo>
                            <a:pt x="1511" y="13396"/>
                          </a:lnTo>
                          <a:lnTo>
                            <a:pt x="1511" y="13396"/>
                          </a:lnTo>
                          <a:lnTo>
                            <a:pt x="1998" y="13639"/>
                          </a:lnTo>
                          <a:lnTo>
                            <a:pt x="2680" y="13932"/>
                          </a:lnTo>
                          <a:lnTo>
                            <a:pt x="3556" y="14273"/>
                          </a:lnTo>
                          <a:lnTo>
                            <a:pt x="4531" y="14638"/>
                          </a:lnTo>
                          <a:lnTo>
                            <a:pt x="5578" y="14955"/>
                          </a:lnTo>
                          <a:lnTo>
                            <a:pt x="6114" y="15101"/>
                          </a:lnTo>
                          <a:lnTo>
                            <a:pt x="6650" y="15222"/>
                          </a:lnTo>
                          <a:lnTo>
                            <a:pt x="7161" y="15344"/>
                          </a:lnTo>
                          <a:lnTo>
                            <a:pt x="7672" y="15417"/>
                          </a:lnTo>
                          <a:lnTo>
                            <a:pt x="8135" y="15466"/>
                          </a:lnTo>
                          <a:lnTo>
                            <a:pt x="8598" y="15490"/>
                          </a:lnTo>
                          <a:lnTo>
                            <a:pt x="8598" y="15490"/>
                          </a:lnTo>
                          <a:lnTo>
                            <a:pt x="9377" y="15490"/>
                          </a:lnTo>
                          <a:lnTo>
                            <a:pt x="9791" y="15466"/>
                          </a:lnTo>
                          <a:lnTo>
                            <a:pt x="10181" y="15417"/>
                          </a:lnTo>
                          <a:lnTo>
                            <a:pt x="10522" y="15320"/>
                          </a:lnTo>
                          <a:lnTo>
                            <a:pt x="10692" y="15271"/>
                          </a:lnTo>
                          <a:lnTo>
                            <a:pt x="10814" y="15222"/>
                          </a:lnTo>
                          <a:lnTo>
                            <a:pt x="10936" y="15149"/>
                          </a:lnTo>
                          <a:lnTo>
                            <a:pt x="11033" y="15052"/>
                          </a:lnTo>
                          <a:lnTo>
                            <a:pt x="11082" y="14955"/>
                          </a:lnTo>
                          <a:lnTo>
                            <a:pt x="11131" y="14833"/>
                          </a:lnTo>
                          <a:lnTo>
                            <a:pt x="11204" y="14126"/>
                          </a:lnTo>
                          <a:lnTo>
                            <a:pt x="11204" y="14126"/>
                          </a:lnTo>
                          <a:lnTo>
                            <a:pt x="11180" y="13956"/>
                          </a:lnTo>
                          <a:lnTo>
                            <a:pt x="11131" y="13810"/>
                          </a:lnTo>
                          <a:lnTo>
                            <a:pt x="11033" y="13664"/>
                          </a:lnTo>
                          <a:lnTo>
                            <a:pt x="10887" y="13542"/>
                          </a:lnTo>
                          <a:lnTo>
                            <a:pt x="10887" y="13542"/>
                          </a:lnTo>
                          <a:lnTo>
                            <a:pt x="11009" y="13518"/>
                          </a:lnTo>
                          <a:lnTo>
                            <a:pt x="11131" y="13469"/>
                          </a:lnTo>
                          <a:lnTo>
                            <a:pt x="11253" y="13420"/>
                          </a:lnTo>
                          <a:lnTo>
                            <a:pt x="11350" y="13323"/>
                          </a:lnTo>
                          <a:lnTo>
                            <a:pt x="11423" y="13225"/>
                          </a:lnTo>
                          <a:lnTo>
                            <a:pt x="11496" y="13104"/>
                          </a:lnTo>
                          <a:lnTo>
                            <a:pt x="11545" y="12957"/>
                          </a:lnTo>
                          <a:lnTo>
                            <a:pt x="11569" y="12836"/>
                          </a:lnTo>
                          <a:lnTo>
                            <a:pt x="11642" y="11959"/>
                          </a:lnTo>
                          <a:lnTo>
                            <a:pt x="11642" y="11959"/>
                          </a:lnTo>
                          <a:lnTo>
                            <a:pt x="11642" y="11837"/>
                          </a:lnTo>
                          <a:lnTo>
                            <a:pt x="11642" y="11740"/>
                          </a:lnTo>
                          <a:lnTo>
                            <a:pt x="11618" y="11618"/>
                          </a:lnTo>
                          <a:lnTo>
                            <a:pt x="11569" y="11521"/>
                          </a:lnTo>
                          <a:lnTo>
                            <a:pt x="11447" y="11350"/>
                          </a:lnTo>
                          <a:lnTo>
                            <a:pt x="11374" y="11277"/>
                          </a:lnTo>
                          <a:lnTo>
                            <a:pt x="11301" y="11204"/>
                          </a:lnTo>
                          <a:lnTo>
                            <a:pt x="11301" y="11204"/>
                          </a:lnTo>
                          <a:lnTo>
                            <a:pt x="11423" y="11180"/>
                          </a:lnTo>
                          <a:lnTo>
                            <a:pt x="11521" y="11131"/>
                          </a:lnTo>
                          <a:lnTo>
                            <a:pt x="11618" y="11058"/>
                          </a:lnTo>
                          <a:lnTo>
                            <a:pt x="11715" y="10960"/>
                          </a:lnTo>
                          <a:lnTo>
                            <a:pt x="11788" y="10863"/>
                          </a:lnTo>
                          <a:lnTo>
                            <a:pt x="11837" y="10766"/>
                          </a:lnTo>
                          <a:lnTo>
                            <a:pt x="11886" y="10644"/>
                          </a:lnTo>
                          <a:lnTo>
                            <a:pt x="11910" y="10498"/>
                          </a:lnTo>
                          <a:lnTo>
                            <a:pt x="11983" y="9645"/>
                          </a:lnTo>
                          <a:lnTo>
                            <a:pt x="11983" y="9645"/>
                          </a:lnTo>
                          <a:lnTo>
                            <a:pt x="11983" y="9523"/>
                          </a:lnTo>
                          <a:lnTo>
                            <a:pt x="11983" y="9402"/>
                          </a:lnTo>
                          <a:lnTo>
                            <a:pt x="11959" y="9280"/>
                          </a:lnTo>
                          <a:lnTo>
                            <a:pt x="11910" y="9182"/>
                          </a:lnTo>
                          <a:lnTo>
                            <a:pt x="11861" y="9085"/>
                          </a:lnTo>
                          <a:lnTo>
                            <a:pt x="11788" y="9012"/>
                          </a:lnTo>
                          <a:lnTo>
                            <a:pt x="11715" y="8939"/>
                          </a:lnTo>
                          <a:lnTo>
                            <a:pt x="11618" y="8866"/>
                          </a:lnTo>
                          <a:lnTo>
                            <a:pt x="11618" y="8866"/>
                          </a:lnTo>
                          <a:lnTo>
                            <a:pt x="11715" y="8841"/>
                          </a:lnTo>
                          <a:lnTo>
                            <a:pt x="11813" y="8768"/>
                          </a:lnTo>
                          <a:lnTo>
                            <a:pt x="11910" y="8695"/>
                          </a:lnTo>
                          <a:lnTo>
                            <a:pt x="11983" y="8622"/>
                          </a:lnTo>
                          <a:lnTo>
                            <a:pt x="12056" y="8525"/>
                          </a:lnTo>
                          <a:lnTo>
                            <a:pt x="12105" y="8427"/>
                          </a:lnTo>
                          <a:lnTo>
                            <a:pt x="12129" y="8306"/>
                          </a:lnTo>
                          <a:lnTo>
                            <a:pt x="12154" y="8184"/>
                          </a:lnTo>
                          <a:lnTo>
                            <a:pt x="12251" y="7307"/>
                          </a:lnTo>
                          <a:lnTo>
                            <a:pt x="12251" y="7307"/>
                          </a:lnTo>
                          <a:lnTo>
                            <a:pt x="12227" y="7185"/>
                          </a:lnTo>
                          <a:lnTo>
                            <a:pt x="12202" y="7064"/>
                          </a:lnTo>
                          <a:lnTo>
                            <a:pt x="12154" y="6966"/>
                          </a:lnTo>
                          <a:lnTo>
                            <a:pt x="12105" y="6869"/>
                          </a:lnTo>
                          <a:lnTo>
                            <a:pt x="12032" y="6771"/>
                          </a:lnTo>
                          <a:lnTo>
                            <a:pt x="11935" y="6698"/>
                          </a:lnTo>
                          <a:lnTo>
                            <a:pt x="11715" y="6552"/>
                          </a:lnTo>
                          <a:lnTo>
                            <a:pt x="11472" y="6430"/>
                          </a:lnTo>
                          <a:lnTo>
                            <a:pt x="11180" y="6333"/>
                          </a:lnTo>
                          <a:lnTo>
                            <a:pt x="10863" y="6260"/>
                          </a:lnTo>
                          <a:lnTo>
                            <a:pt x="10546" y="6211"/>
                          </a:lnTo>
                          <a:lnTo>
                            <a:pt x="10546" y="6211"/>
                          </a:lnTo>
                          <a:lnTo>
                            <a:pt x="9864" y="6114"/>
                          </a:lnTo>
                          <a:lnTo>
                            <a:pt x="8817" y="6016"/>
                          </a:lnTo>
                          <a:lnTo>
                            <a:pt x="7575" y="5943"/>
                          </a:lnTo>
                          <a:lnTo>
                            <a:pt x="6309" y="5870"/>
                          </a:lnTo>
                          <a:lnTo>
                            <a:pt x="6309" y="5870"/>
                          </a:lnTo>
                          <a:lnTo>
                            <a:pt x="6479" y="5578"/>
                          </a:lnTo>
                          <a:lnTo>
                            <a:pt x="6625" y="5237"/>
                          </a:lnTo>
                          <a:lnTo>
                            <a:pt x="6771" y="4872"/>
                          </a:lnTo>
                          <a:lnTo>
                            <a:pt x="6869" y="4482"/>
                          </a:lnTo>
                          <a:lnTo>
                            <a:pt x="6966" y="4092"/>
                          </a:lnTo>
                          <a:lnTo>
                            <a:pt x="7064" y="3678"/>
                          </a:lnTo>
                          <a:lnTo>
                            <a:pt x="7161" y="2875"/>
                          </a:lnTo>
                          <a:lnTo>
                            <a:pt x="7234" y="2144"/>
                          </a:lnTo>
                          <a:lnTo>
                            <a:pt x="7283" y="1535"/>
                          </a:lnTo>
                          <a:lnTo>
                            <a:pt x="7283" y="975"/>
                          </a:lnTo>
                          <a:lnTo>
                            <a:pt x="7283" y="975"/>
                          </a:lnTo>
                          <a:lnTo>
                            <a:pt x="7283" y="804"/>
                          </a:lnTo>
                          <a:lnTo>
                            <a:pt x="7210" y="609"/>
                          </a:lnTo>
                          <a:lnTo>
                            <a:pt x="7137" y="463"/>
                          </a:lnTo>
                          <a:lnTo>
                            <a:pt x="7015" y="317"/>
                          </a:lnTo>
                          <a:lnTo>
                            <a:pt x="6869" y="171"/>
                          </a:lnTo>
                          <a:lnTo>
                            <a:pt x="6698" y="98"/>
                          </a:lnTo>
                          <a:lnTo>
                            <a:pt x="6503" y="25"/>
                          </a:lnTo>
                          <a:lnTo>
                            <a:pt x="6309" y="1"/>
                          </a:lnTo>
                          <a:lnTo>
                            <a:pt x="6309" y="1"/>
                          </a:lnTo>
                          <a:lnTo>
                            <a:pt x="5943" y="25"/>
                          </a:lnTo>
                          <a:lnTo>
                            <a:pt x="5700" y="74"/>
                          </a:lnTo>
                          <a:lnTo>
                            <a:pt x="5505" y="147"/>
                          </a:lnTo>
                          <a:lnTo>
                            <a:pt x="5359" y="220"/>
                          </a:lnTo>
                          <a:lnTo>
                            <a:pt x="5359" y="220"/>
                          </a:lnTo>
                          <a:lnTo>
                            <a:pt x="4969" y="1462"/>
                          </a:lnTo>
                          <a:lnTo>
                            <a:pt x="4774" y="2022"/>
                          </a:lnTo>
                          <a:lnTo>
                            <a:pt x="4579" y="2534"/>
                          </a:lnTo>
                          <a:lnTo>
                            <a:pt x="4385" y="2996"/>
                          </a:lnTo>
                          <a:lnTo>
                            <a:pt x="4190" y="3386"/>
                          </a:lnTo>
                          <a:lnTo>
                            <a:pt x="4019" y="3678"/>
                          </a:lnTo>
                          <a:lnTo>
                            <a:pt x="3873" y="3922"/>
                          </a:lnTo>
                          <a:lnTo>
                            <a:pt x="3873" y="3922"/>
                          </a:lnTo>
                          <a:lnTo>
                            <a:pt x="3654" y="4141"/>
                          </a:lnTo>
                          <a:lnTo>
                            <a:pt x="3313" y="4482"/>
                          </a:lnTo>
                          <a:lnTo>
                            <a:pt x="2509" y="5237"/>
                          </a:lnTo>
                          <a:lnTo>
                            <a:pt x="1438" y="6211"/>
                          </a:lnTo>
                          <a:lnTo>
                            <a:pt x="1" y="621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36" name="Shape 836"/>
                  <p:cNvGrpSpPr/>
                  <p:nvPr/>
                </p:nvGrpSpPr>
                <p:grpSpPr>
                  <a:xfrm>
                    <a:off x="1093458" y="1865778"/>
                    <a:ext cx="353136" cy="313737"/>
                    <a:chOff x="5292575" y="3681900"/>
                    <a:chExt cx="420150" cy="373275"/>
                  </a:xfrm>
                </p:grpSpPr>
                <p:sp>
                  <p:nvSpPr>
                    <p:cNvPr id="837" name="Shape 837"/>
                    <p:cNvSpPr/>
                    <p:nvPr/>
                  </p:nvSpPr>
                  <p:spPr>
                    <a:xfrm>
                      <a:off x="5292575" y="3706875"/>
                      <a:ext cx="420150" cy="2667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806" h="10668" fill="none" extrusionOk="0">
                          <a:moveTo>
                            <a:pt x="16319" y="0"/>
                          </a:moveTo>
                          <a:lnTo>
                            <a:pt x="488" y="0"/>
                          </a:lnTo>
                          <a:lnTo>
                            <a:pt x="488" y="0"/>
                          </a:lnTo>
                          <a:lnTo>
                            <a:pt x="390" y="0"/>
                          </a:lnTo>
                          <a:lnTo>
                            <a:pt x="293" y="25"/>
                          </a:lnTo>
                          <a:lnTo>
                            <a:pt x="196" y="73"/>
                          </a:lnTo>
                          <a:lnTo>
                            <a:pt x="123" y="146"/>
                          </a:lnTo>
                          <a:lnTo>
                            <a:pt x="74" y="219"/>
                          </a:lnTo>
                          <a:lnTo>
                            <a:pt x="25" y="292"/>
                          </a:lnTo>
                          <a:lnTo>
                            <a:pt x="1" y="390"/>
                          </a:lnTo>
                          <a:lnTo>
                            <a:pt x="1" y="487"/>
                          </a:lnTo>
                          <a:lnTo>
                            <a:pt x="1" y="10181"/>
                          </a:lnTo>
                          <a:lnTo>
                            <a:pt x="1" y="10181"/>
                          </a:lnTo>
                          <a:lnTo>
                            <a:pt x="1" y="10278"/>
                          </a:lnTo>
                          <a:lnTo>
                            <a:pt x="25" y="10375"/>
                          </a:lnTo>
                          <a:lnTo>
                            <a:pt x="74" y="10448"/>
                          </a:lnTo>
                          <a:lnTo>
                            <a:pt x="123" y="10522"/>
                          </a:lnTo>
                          <a:lnTo>
                            <a:pt x="196" y="10570"/>
                          </a:lnTo>
                          <a:lnTo>
                            <a:pt x="293" y="10619"/>
                          </a:lnTo>
                          <a:lnTo>
                            <a:pt x="390" y="10643"/>
                          </a:lnTo>
                          <a:lnTo>
                            <a:pt x="488" y="10668"/>
                          </a:lnTo>
                          <a:lnTo>
                            <a:pt x="16319" y="10668"/>
                          </a:lnTo>
                          <a:lnTo>
                            <a:pt x="16319" y="10668"/>
                          </a:lnTo>
                          <a:lnTo>
                            <a:pt x="16416" y="10643"/>
                          </a:lnTo>
                          <a:lnTo>
                            <a:pt x="16513" y="10619"/>
                          </a:lnTo>
                          <a:lnTo>
                            <a:pt x="16611" y="10570"/>
                          </a:lnTo>
                          <a:lnTo>
                            <a:pt x="16684" y="10522"/>
                          </a:lnTo>
                          <a:lnTo>
                            <a:pt x="16733" y="10448"/>
                          </a:lnTo>
                          <a:lnTo>
                            <a:pt x="16781" y="10375"/>
                          </a:lnTo>
                          <a:lnTo>
                            <a:pt x="16806" y="10278"/>
                          </a:lnTo>
                          <a:lnTo>
                            <a:pt x="16806" y="10181"/>
                          </a:lnTo>
                          <a:lnTo>
                            <a:pt x="16806" y="487"/>
                          </a:lnTo>
                          <a:lnTo>
                            <a:pt x="16806" y="487"/>
                          </a:lnTo>
                          <a:lnTo>
                            <a:pt x="16806" y="390"/>
                          </a:lnTo>
                          <a:lnTo>
                            <a:pt x="16781" y="292"/>
                          </a:lnTo>
                          <a:lnTo>
                            <a:pt x="16733" y="219"/>
                          </a:lnTo>
                          <a:lnTo>
                            <a:pt x="16684" y="146"/>
                          </a:lnTo>
                          <a:lnTo>
                            <a:pt x="16611" y="73"/>
                          </a:lnTo>
                          <a:lnTo>
                            <a:pt x="16513" y="25"/>
                          </a:lnTo>
                          <a:lnTo>
                            <a:pt x="16416" y="0"/>
                          </a:lnTo>
                          <a:lnTo>
                            <a:pt x="16319" y="0"/>
                          </a:lnTo>
                          <a:lnTo>
                            <a:pt x="16319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8" name="Shape 838"/>
                    <p:cNvSpPr/>
                    <p:nvPr/>
                  </p:nvSpPr>
                  <p:spPr>
                    <a:xfrm>
                      <a:off x="5490475" y="3681900"/>
                      <a:ext cx="24375" cy="25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5" h="1000" fill="none" extrusionOk="0">
                          <a:moveTo>
                            <a:pt x="974" y="999"/>
                          </a:moveTo>
                          <a:lnTo>
                            <a:pt x="974" y="488"/>
                          </a:lnTo>
                          <a:lnTo>
                            <a:pt x="974" y="488"/>
                          </a:lnTo>
                          <a:lnTo>
                            <a:pt x="974" y="390"/>
                          </a:lnTo>
                          <a:lnTo>
                            <a:pt x="926" y="293"/>
                          </a:lnTo>
                          <a:lnTo>
                            <a:pt x="901" y="220"/>
                          </a:lnTo>
                          <a:lnTo>
                            <a:pt x="828" y="147"/>
                          </a:lnTo>
                          <a:lnTo>
                            <a:pt x="755" y="74"/>
                          </a:lnTo>
                          <a:lnTo>
                            <a:pt x="682" y="49"/>
                          </a:lnTo>
                          <a:lnTo>
                            <a:pt x="585" y="1"/>
                          </a:ln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292" y="49"/>
                          </a:lnTo>
                          <a:lnTo>
                            <a:pt x="219" y="74"/>
                          </a:lnTo>
                          <a:lnTo>
                            <a:pt x="146" y="147"/>
                          </a:lnTo>
                          <a:lnTo>
                            <a:pt x="73" y="220"/>
                          </a:lnTo>
                          <a:lnTo>
                            <a:pt x="49" y="293"/>
                          </a:lnTo>
                          <a:lnTo>
                            <a:pt x="0" y="390"/>
                          </a:lnTo>
                          <a:lnTo>
                            <a:pt x="0" y="488"/>
                          </a:ln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39" name="Shape 839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6" h="3265" fill="none" extrusionOk="0">
                          <a:moveTo>
                            <a:pt x="1340" y="1"/>
                          </a:moveTo>
                          <a:lnTo>
                            <a:pt x="49" y="2558"/>
                          </a:lnTo>
                          <a:lnTo>
                            <a:pt x="49" y="2558"/>
                          </a:lnTo>
                          <a:lnTo>
                            <a:pt x="24" y="2631"/>
                          </a:lnTo>
                          <a:lnTo>
                            <a:pt x="0" y="2728"/>
                          </a:lnTo>
                          <a:lnTo>
                            <a:pt x="0" y="2826"/>
                          </a:lnTo>
                          <a:lnTo>
                            <a:pt x="24" y="2923"/>
                          </a:lnTo>
                          <a:lnTo>
                            <a:pt x="73" y="2996"/>
                          </a:lnTo>
                          <a:lnTo>
                            <a:pt x="122" y="3094"/>
                          </a:lnTo>
                          <a:lnTo>
                            <a:pt x="195" y="3142"/>
                          </a:lnTo>
                          <a:lnTo>
                            <a:pt x="268" y="3215"/>
                          </a:lnTo>
                          <a:lnTo>
                            <a:pt x="268" y="3215"/>
                          </a:lnTo>
                          <a:lnTo>
                            <a:pt x="390" y="3240"/>
                          </a:lnTo>
                          <a:lnTo>
                            <a:pt x="487" y="3264"/>
                          </a:lnTo>
                          <a:lnTo>
                            <a:pt x="487" y="3264"/>
                          </a:lnTo>
                          <a:lnTo>
                            <a:pt x="633" y="3240"/>
                          </a:lnTo>
                          <a:lnTo>
                            <a:pt x="755" y="3191"/>
                          </a:lnTo>
                          <a:lnTo>
                            <a:pt x="853" y="3094"/>
                          </a:lnTo>
                          <a:lnTo>
                            <a:pt x="926" y="2996"/>
                          </a:lnTo>
                          <a:lnTo>
                            <a:pt x="2436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0" name="Shape 840"/>
                    <p:cNvSpPr/>
                    <p:nvPr/>
                  </p:nvSpPr>
                  <p:spPr>
                    <a:xfrm>
                      <a:off x="5586050" y="3973550"/>
                      <a:ext cx="60925" cy="816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7" h="3265" fill="none" extrusionOk="0">
                          <a:moveTo>
                            <a:pt x="1" y="1"/>
                          </a:moveTo>
                          <a:lnTo>
                            <a:pt x="1511" y="2996"/>
                          </a:lnTo>
                          <a:lnTo>
                            <a:pt x="1511" y="2996"/>
                          </a:lnTo>
                          <a:lnTo>
                            <a:pt x="1584" y="3094"/>
                          </a:lnTo>
                          <a:lnTo>
                            <a:pt x="1681" y="3191"/>
                          </a:lnTo>
                          <a:lnTo>
                            <a:pt x="1803" y="3240"/>
                          </a:lnTo>
                          <a:lnTo>
                            <a:pt x="1949" y="3264"/>
                          </a:lnTo>
                          <a:lnTo>
                            <a:pt x="1949" y="3264"/>
                          </a:lnTo>
                          <a:lnTo>
                            <a:pt x="2047" y="3240"/>
                          </a:lnTo>
                          <a:lnTo>
                            <a:pt x="2168" y="3215"/>
                          </a:lnTo>
                          <a:lnTo>
                            <a:pt x="2168" y="3215"/>
                          </a:lnTo>
                          <a:lnTo>
                            <a:pt x="2241" y="3142"/>
                          </a:lnTo>
                          <a:lnTo>
                            <a:pt x="2315" y="3094"/>
                          </a:lnTo>
                          <a:lnTo>
                            <a:pt x="2363" y="2996"/>
                          </a:lnTo>
                          <a:lnTo>
                            <a:pt x="2412" y="2923"/>
                          </a:lnTo>
                          <a:lnTo>
                            <a:pt x="2436" y="2826"/>
                          </a:lnTo>
                          <a:lnTo>
                            <a:pt x="2436" y="2728"/>
                          </a:lnTo>
                          <a:lnTo>
                            <a:pt x="2412" y="2631"/>
                          </a:lnTo>
                          <a:lnTo>
                            <a:pt x="2388" y="2558"/>
                          </a:lnTo>
                          <a:lnTo>
                            <a:pt x="1097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1" name="Shape 841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858" h="8720" fill="none" extrusionOk="0">
                          <a:moveTo>
                            <a:pt x="1" y="0"/>
                          </a:moveTo>
                          <a:lnTo>
                            <a:pt x="1" y="8719"/>
                          </a:lnTo>
                          <a:lnTo>
                            <a:pt x="14857" y="8719"/>
                          </a:lnTo>
                          <a:lnTo>
                            <a:pt x="14857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2" name="Shape 842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208" h="4629" fill="none" extrusionOk="0">
                          <a:moveTo>
                            <a:pt x="9207" y="1"/>
                          </a:moveTo>
                          <a:lnTo>
                            <a:pt x="5213" y="3995"/>
                          </a:lnTo>
                          <a:lnTo>
                            <a:pt x="5213" y="3995"/>
                          </a:lnTo>
                          <a:lnTo>
                            <a:pt x="5140" y="4044"/>
                          </a:lnTo>
                          <a:lnTo>
                            <a:pt x="5067" y="4092"/>
                          </a:lnTo>
                          <a:lnTo>
                            <a:pt x="4969" y="4117"/>
                          </a:lnTo>
                          <a:lnTo>
                            <a:pt x="4872" y="4141"/>
                          </a:lnTo>
                          <a:lnTo>
                            <a:pt x="4774" y="4117"/>
                          </a:lnTo>
                          <a:lnTo>
                            <a:pt x="4677" y="4092"/>
                          </a:lnTo>
                          <a:lnTo>
                            <a:pt x="4604" y="4044"/>
                          </a:lnTo>
                          <a:lnTo>
                            <a:pt x="4531" y="3995"/>
                          </a:lnTo>
                          <a:lnTo>
                            <a:pt x="2582" y="2046"/>
                          </a:lnTo>
                          <a:lnTo>
                            <a:pt x="1" y="4628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3" name="Shape 843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53" h="2753" fill="none" extrusionOk="0">
                          <a:moveTo>
                            <a:pt x="0" y="1"/>
                          </a:moveTo>
                          <a:lnTo>
                            <a:pt x="2265" y="1"/>
                          </a:lnTo>
                          <a:lnTo>
                            <a:pt x="2265" y="1"/>
                          </a:lnTo>
                          <a:lnTo>
                            <a:pt x="2363" y="1"/>
                          </a:lnTo>
                          <a:lnTo>
                            <a:pt x="2460" y="25"/>
                          </a:lnTo>
                          <a:lnTo>
                            <a:pt x="2533" y="74"/>
                          </a:lnTo>
                          <a:lnTo>
                            <a:pt x="2606" y="147"/>
                          </a:lnTo>
                          <a:lnTo>
                            <a:pt x="2680" y="220"/>
                          </a:lnTo>
                          <a:lnTo>
                            <a:pt x="2728" y="293"/>
                          </a:lnTo>
                          <a:lnTo>
                            <a:pt x="2753" y="390"/>
                          </a:lnTo>
                          <a:lnTo>
                            <a:pt x="2753" y="488"/>
                          </a:lnTo>
                          <a:lnTo>
                            <a:pt x="2753" y="275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44" name="Shape 844"/>
                  <p:cNvSpPr/>
                  <p:nvPr/>
                </p:nvSpPr>
                <p:spPr>
                  <a:xfrm>
                    <a:off x="176103" y="1852215"/>
                    <a:ext cx="340843" cy="340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221" h="16222" fill="none" extrusionOk="0">
                        <a:moveTo>
                          <a:pt x="0" y="8111"/>
                        </a:moveTo>
                        <a:lnTo>
                          <a:pt x="0" y="8111"/>
                        </a:lnTo>
                        <a:lnTo>
                          <a:pt x="0" y="7697"/>
                        </a:lnTo>
                        <a:lnTo>
                          <a:pt x="49" y="7283"/>
                        </a:lnTo>
                        <a:lnTo>
                          <a:pt x="98" y="6869"/>
                        </a:lnTo>
                        <a:lnTo>
                          <a:pt x="171" y="6479"/>
                        </a:lnTo>
                        <a:lnTo>
                          <a:pt x="244" y="6090"/>
                        </a:lnTo>
                        <a:lnTo>
                          <a:pt x="366" y="5700"/>
                        </a:lnTo>
                        <a:lnTo>
                          <a:pt x="487" y="5335"/>
                        </a:lnTo>
                        <a:lnTo>
                          <a:pt x="634" y="4945"/>
                        </a:lnTo>
                        <a:lnTo>
                          <a:pt x="804" y="4604"/>
                        </a:lnTo>
                        <a:lnTo>
                          <a:pt x="975" y="4239"/>
                        </a:lnTo>
                        <a:lnTo>
                          <a:pt x="1169" y="3898"/>
                        </a:lnTo>
                        <a:lnTo>
                          <a:pt x="1389" y="3581"/>
                        </a:lnTo>
                        <a:lnTo>
                          <a:pt x="1608" y="3264"/>
                        </a:lnTo>
                        <a:lnTo>
                          <a:pt x="1851" y="2948"/>
                        </a:lnTo>
                        <a:lnTo>
                          <a:pt x="2119" y="2656"/>
                        </a:lnTo>
                        <a:lnTo>
                          <a:pt x="2387" y="2388"/>
                        </a:lnTo>
                        <a:lnTo>
                          <a:pt x="2655" y="2120"/>
                        </a:lnTo>
                        <a:lnTo>
                          <a:pt x="2947" y="1852"/>
                        </a:lnTo>
                        <a:lnTo>
                          <a:pt x="3264" y="1608"/>
                        </a:lnTo>
                        <a:lnTo>
                          <a:pt x="3581" y="1389"/>
                        </a:lnTo>
                        <a:lnTo>
                          <a:pt x="3897" y="1170"/>
                        </a:lnTo>
                        <a:lnTo>
                          <a:pt x="4238" y="975"/>
                        </a:lnTo>
                        <a:lnTo>
                          <a:pt x="4603" y="805"/>
                        </a:lnTo>
                        <a:lnTo>
                          <a:pt x="4944" y="634"/>
                        </a:lnTo>
                        <a:lnTo>
                          <a:pt x="5334" y="488"/>
                        </a:lnTo>
                        <a:lnTo>
                          <a:pt x="5699" y="366"/>
                        </a:lnTo>
                        <a:lnTo>
                          <a:pt x="6089" y="244"/>
                        </a:lnTo>
                        <a:lnTo>
                          <a:pt x="6479" y="171"/>
                        </a:lnTo>
                        <a:lnTo>
                          <a:pt x="6868" y="98"/>
                        </a:lnTo>
                        <a:lnTo>
                          <a:pt x="7282" y="50"/>
                        </a:lnTo>
                        <a:lnTo>
                          <a:pt x="7696" y="1"/>
                        </a:lnTo>
                        <a:lnTo>
                          <a:pt x="8111" y="1"/>
                        </a:lnTo>
                        <a:lnTo>
                          <a:pt x="8111" y="1"/>
                        </a:lnTo>
                        <a:lnTo>
                          <a:pt x="8525" y="1"/>
                        </a:lnTo>
                        <a:lnTo>
                          <a:pt x="8939" y="50"/>
                        </a:lnTo>
                        <a:lnTo>
                          <a:pt x="9353" y="98"/>
                        </a:lnTo>
                        <a:lnTo>
                          <a:pt x="9742" y="171"/>
                        </a:lnTo>
                        <a:lnTo>
                          <a:pt x="10132" y="244"/>
                        </a:lnTo>
                        <a:lnTo>
                          <a:pt x="10522" y="366"/>
                        </a:lnTo>
                        <a:lnTo>
                          <a:pt x="10911" y="488"/>
                        </a:lnTo>
                        <a:lnTo>
                          <a:pt x="11277" y="634"/>
                        </a:lnTo>
                        <a:lnTo>
                          <a:pt x="11618" y="805"/>
                        </a:lnTo>
                        <a:lnTo>
                          <a:pt x="11983" y="975"/>
                        </a:lnTo>
                        <a:lnTo>
                          <a:pt x="12324" y="1170"/>
                        </a:lnTo>
                        <a:lnTo>
                          <a:pt x="12641" y="1389"/>
                        </a:lnTo>
                        <a:lnTo>
                          <a:pt x="12957" y="1608"/>
                        </a:lnTo>
                        <a:lnTo>
                          <a:pt x="13274" y="1852"/>
                        </a:lnTo>
                        <a:lnTo>
                          <a:pt x="13566" y="2120"/>
                        </a:lnTo>
                        <a:lnTo>
                          <a:pt x="13834" y="2388"/>
                        </a:lnTo>
                        <a:lnTo>
                          <a:pt x="14126" y="2656"/>
                        </a:lnTo>
                        <a:lnTo>
                          <a:pt x="14370" y="2948"/>
                        </a:lnTo>
                        <a:lnTo>
                          <a:pt x="14613" y="3264"/>
                        </a:lnTo>
                        <a:lnTo>
                          <a:pt x="14832" y="3581"/>
                        </a:lnTo>
                        <a:lnTo>
                          <a:pt x="15052" y="3898"/>
                        </a:lnTo>
                        <a:lnTo>
                          <a:pt x="15247" y="4239"/>
                        </a:lnTo>
                        <a:lnTo>
                          <a:pt x="15417" y="4604"/>
                        </a:lnTo>
                        <a:lnTo>
                          <a:pt x="15587" y="4945"/>
                        </a:lnTo>
                        <a:lnTo>
                          <a:pt x="15734" y="5335"/>
                        </a:lnTo>
                        <a:lnTo>
                          <a:pt x="15855" y="5700"/>
                        </a:lnTo>
                        <a:lnTo>
                          <a:pt x="15977" y="6090"/>
                        </a:lnTo>
                        <a:lnTo>
                          <a:pt x="16050" y="6479"/>
                        </a:lnTo>
                        <a:lnTo>
                          <a:pt x="16123" y="6869"/>
                        </a:lnTo>
                        <a:lnTo>
                          <a:pt x="16172" y="7283"/>
                        </a:lnTo>
                        <a:lnTo>
                          <a:pt x="16221" y="7697"/>
                        </a:lnTo>
                        <a:lnTo>
                          <a:pt x="16221" y="8111"/>
                        </a:lnTo>
                        <a:lnTo>
                          <a:pt x="16221" y="8111"/>
                        </a:lnTo>
                        <a:lnTo>
                          <a:pt x="16221" y="8525"/>
                        </a:lnTo>
                        <a:lnTo>
                          <a:pt x="16172" y="8939"/>
                        </a:lnTo>
                        <a:lnTo>
                          <a:pt x="16123" y="9353"/>
                        </a:lnTo>
                        <a:lnTo>
                          <a:pt x="16050" y="9743"/>
                        </a:lnTo>
                        <a:lnTo>
                          <a:pt x="15977" y="10133"/>
                        </a:lnTo>
                        <a:lnTo>
                          <a:pt x="15855" y="10522"/>
                        </a:lnTo>
                        <a:lnTo>
                          <a:pt x="15734" y="10888"/>
                        </a:lnTo>
                        <a:lnTo>
                          <a:pt x="15587" y="11277"/>
                        </a:lnTo>
                        <a:lnTo>
                          <a:pt x="15417" y="11618"/>
                        </a:lnTo>
                        <a:lnTo>
                          <a:pt x="15247" y="11984"/>
                        </a:lnTo>
                        <a:lnTo>
                          <a:pt x="15052" y="12324"/>
                        </a:lnTo>
                        <a:lnTo>
                          <a:pt x="14832" y="12641"/>
                        </a:lnTo>
                        <a:lnTo>
                          <a:pt x="14613" y="12958"/>
                        </a:lnTo>
                        <a:lnTo>
                          <a:pt x="14370" y="13274"/>
                        </a:lnTo>
                        <a:lnTo>
                          <a:pt x="14126" y="13567"/>
                        </a:lnTo>
                        <a:lnTo>
                          <a:pt x="13834" y="13835"/>
                        </a:lnTo>
                        <a:lnTo>
                          <a:pt x="13566" y="14102"/>
                        </a:lnTo>
                        <a:lnTo>
                          <a:pt x="13274" y="14370"/>
                        </a:lnTo>
                        <a:lnTo>
                          <a:pt x="12957" y="14614"/>
                        </a:lnTo>
                        <a:lnTo>
                          <a:pt x="12641" y="14833"/>
                        </a:lnTo>
                        <a:lnTo>
                          <a:pt x="12324" y="15052"/>
                        </a:lnTo>
                        <a:lnTo>
                          <a:pt x="11983" y="15247"/>
                        </a:lnTo>
                        <a:lnTo>
                          <a:pt x="11618" y="15418"/>
                        </a:lnTo>
                        <a:lnTo>
                          <a:pt x="11277" y="15588"/>
                        </a:lnTo>
                        <a:lnTo>
                          <a:pt x="10911" y="15734"/>
                        </a:lnTo>
                        <a:lnTo>
                          <a:pt x="10522" y="15856"/>
                        </a:lnTo>
                        <a:lnTo>
                          <a:pt x="10132" y="15978"/>
                        </a:lnTo>
                        <a:lnTo>
                          <a:pt x="9742" y="16051"/>
                        </a:lnTo>
                        <a:lnTo>
                          <a:pt x="9353" y="16124"/>
                        </a:lnTo>
                        <a:lnTo>
                          <a:pt x="8939" y="16173"/>
                        </a:lnTo>
                        <a:lnTo>
                          <a:pt x="8525" y="16221"/>
                        </a:lnTo>
                        <a:lnTo>
                          <a:pt x="8111" y="16221"/>
                        </a:lnTo>
                        <a:lnTo>
                          <a:pt x="8111" y="16221"/>
                        </a:lnTo>
                        <a:lnTo>
                          <a:pt x="7696" y="16221"/>
                        </a:lnTo>
                        <a:lnTo>
                          <a:pt x="7282" y="16173"/>
                        </a:lnTo>
                        <a:lnTo>
                          <a:pt x="6868" y="16124"/>
                        </a:lnTo>
                        <a:lnTo>
                          <a:pt x="6479" y="16051"/>
                        </a:lnTo>
                        <a:lnTo>
                          <a:pt x="6089" y="15978"/>
                        </a:lnTo>
                        <a:lnTo>
                          <a:pt x="5699" y="15856"/>
                        </a:lnTo>
                        <a:lnTo>
                          <a:pt x="5334" y="15734"/>
                        </a:lnTo>
                        <a:lnTo>
                          <a:pt x="4944" y="15588"/>
                        </a:lnTo>
                        <a:lnTo>
                          <a:pt x="4603" y="15418"/>
                        </a:lnTo>
                        <a:lnTo>
                          <a:pt x="4238" y="15247"/>
                        </a:lnTo>
                        <a:lnTo>
                          <a:pt x="3897" y="15052"/>
                        </a:lnTo>
                        <a:lnTo>
                          <a:pt x="3581" y="14833"/>
                        </a:lnTo>
                        <a:lnTo>
                          <a:pt x="3264" y="14614"/>
                        </a:lnTo>
                        <a:lnTo>
                          <a:pt x="2947" y="14370"/>
                        </a:lnTo>
                        <a:lnTo>
                          <a:pt x="2655" y="14102"/>
                        </a:lnTo>
                        <a:lnTo>
                          <a:pt x="2387" y="13835"/>
                        </a:lnTo>
                        <a:lnTo>
                          <a:pt x="2119" y="13567"/>
                        </a:lnTo>
                        <a:lnTo>
                          <a:pt x="1851" y="13274"/>
                        </a:lnTo>
                        <a:lnTo>
                          <a:pt x="1608" y="12958"/>
                        </a:lnTo>
                        <a:lnTo>
                          <a:pt x="1389" y="12641"/>
                        </a:lnTo>
                        <a:lnTo>
                          <a:pt x="1169" y="12324"/>
                        </a:lnTo>
                        <a:lnTo>
                          <a:pt x="975" y="11984"/>
                        </a:lnTo>
                        <a:lnTo>
                          <a:pt x="804" y="11618"/>
                        </a:lnTo>
                        <a:lnTo>
                          <a:pt x="634" y="11277"/>
                        </a:lnTo>
                        <a:lnTo>
                          <a:pt x="487" y="10888"/>
                        </a:lnTo>
                        <a:lnTo>
                          <a:pt x="366" y="10522"/>
                        </a:lnTo>
                        <a:lnTo>
                          <a:pt x="244" y="10133"/>
                        </a:lnTo>
                        <a:lnTo>
                          <a:pt x="171" y="9743"/>
                        </a:lnTo>
                        <a:lnTo>
                          <a:pt x="98" y="9353"/>
                        </a:lnTo>
                        <a:lnTo>
                          <a:pt x="49" y="8939"/>
                        </a:lnTo>
                        <a:lnTo>
                          <a:pt x="0" y="8525"/>
                        </a:lnTo>
                        <a:lnTo>
                          <a:pt x="0" y="8111"/>
                        </a:lnTo>
                        <a:lnTo>
                          <a:pt x="0" y="8111"/>
                        </a:lnTo>
                        <a:close/>
                        <a:moveTo>
                          <a:pt x="7234" y="11180"/>
                        </a:moveTo>
                        <a:lnTo>
                          <a:pt x="7234" y="11180"/>
                        </a:lnTo>
                        <a:lnTo>
                          <a:pt x="7282" y="11180"/>
                        </a:lnTo>
                        <a:lnTo>
                          <a:pt x="7282" y="11180"/>
                        </a:lnTo>
                        <a:lnTo>
                          <a:pt x="7453" y="11155"/>
                        </a:lnTo>
                        <a:lnTo>
                          <a:pt x="7623" y="11082"/>
                        </a:lnTo>
                        <a:lnTo>
                          <a:pt x="7794" y="10985"/>
                        </a:lnTo>
                        <a:lnTo>
                          <a:pt x="7916" y="10863"/>
                        </a:lnTo>
                        <a:lnTo>
                          <a:pt x="12007" y="6747"/>
                        </a:lnTo>
                        <a:lnTo>
                          <a:pt x="12007" y="6747"/>
                        </a:lnTo>
                        <a:lnTo>
                          <a:pt x="12105" y="6625"/>
                        </a:lnTo>
                        <a:lnTo>
                          <a:pt x="12153" y="6504"/>
                        </a:lnTo>
                        <a:lnTo>
                          <a:pt x="12202" y="6358"/>
                        </a:lnTo>
                        <a:lnTo>
                          <a:pt x="12202" y="6211"/>
                        </a:lnTo>
                        <a:lnTo>
                          <a:pt x="12202" y="6211"/>
                        </a:lnTo>
                        <a:lnTo>
                          <a:pt x="12178" y="6017"/>
                        </a:lnTo>
                        <a:lnTo>
                          <a:pt x="12129" y="5822"/>
                        </a:lnTo>
                        <a:lnTo>
                          <a:pt x="12032" y="5676"/>
                        </a:lnTo>
                        <a:lnTo>
                          <a:pt x="11886" y="5529"/>
                        </a:lnTo>
                        <a:lnTo>
                          <a:pt x="11886" y="5529"/>
                        </a:lnTo>
                        <a:lnTo>
                          <a:pt x="11764" y="5432"/>
                        </a:lnTo>
                        <a:lnTo>
                          <a:pt x="11618" y="5383"/>
                        </a:lnTo>
                        <a:lnTo>
                          <a:pt x="11472" y="5335"/>
                        </a:lnTo>
                        <a:lnTo>
                          <a:pt x="11325" y="5335"/>
                        </a:lnTo>
                        <a:lnTo>
                          <a:pt x="11325" y="5335"/>
                        </a:lnTo>
                        <a:lnTo>
                          <a:pt x="11131" y="5359"/>
                        </a:lnTo>
                        <a:lnTo>
                          <a:pt x="10960" y="5408"/>
                        </a:lnTo>
                        <a:lnTo>
                          <a:pt x="10790" y="5505"/>
                        </a:lnTo>
                        <a:lnTo>
                          <a:pt x="10643" y="5651"/>
                        </a:lnTo>
                        <a:lnTo>
                          <a:pt x="7161" y="8988"/>
                        </a:lnTo>
                        <a:lnTo>
                          <a:pt x="5797" y="7648"/>
                        </a:lnTo>
                        <a:lnTo>
                          <a:pt x="5797" y="7648"/>
                        </a:lnTo>
                        <a:lnTo>
                          <a:pt x="5675" y="7527"/>
                        </a:lnTo>
                        <a:lnTo>
                          <a:pt x="5505" y="7454"/>
                        </a:lnTo>
                        <a:lnTo>
                          <a:pt x="5358" y="7405"/>
                        </a:lnTo>
                        <a:lnTo>
                          <a:pt x="5188" y="7380"/>
                        </a:lnTo>
                        <a:lnTo>
                          <a:pt x="5188" y="7380"/>
                        </a:lnTo>
                        <a:lnTo>
                          <a:pt x="5017" y="7405"/>
                        </a:lnTo>
                        <a:lnTo>
                          <a:pt x="4847" y="7454"/>
                        </a:lnTo>
                        <a:lnTo>
                          <a:pt x="4701" y="7527"/>
                        </a:lnTo>
                        <a:lnTo>
                          <a:pt x="4555" y="7648"/>
                        </a:lnTo>
                        <a:lnTo>
                          <a:pt x="4555" y="7648"/>
                        </a:lnTo>
                        <a:lnTo>
                          <a:pt x="4457" y="7770"/>
                        </a:lnTo>
                        <a:lnTo>
                          <a:pt x="4360" y="7916"/>
                        </a:lnTo>
                        <a:lnTo>
                          <a:pt x="4311" y="8087"/>
                        </a:lnTo>
                        <a:lnTo>
                          <a:pt x="4311" y="8257"/>
                        </a:lnTo>
                        <a:lnTo>
                          <a:pt x="4311" y="8257"/>
                        </a:lnTo>
                        <a:lnTo>
                          <a:pt x="4311" y="8428"/>
                        </a:lnTo>
                        <a:lnTo>
                          <a:pt x="4360" y="8598"/>
                        </a:lnTo>
                        <a:lnTo>
                          <a:pt x="4457" y="8744"/>
                        </a:lnTo>
                        <a:lnTo>
                          <a:pt x="4555" y="8890"/>
                        </a:lnTo>
                        <a:lnTo>
                          <a:pt x="6601" y="10936"/>
                        </a:lnTo>
                        <a:lnTo>
                          <a:pt x="6601" y="10936"/>
                        </a:lnTo>
                        <a:lnTo>
                          <a:pt x="6747" y="11034"/>
                        </a:lnTo>
                        <a:lnTo>
                          <a:pt x="6893" y="11131"/>
                        </a:lnTo>
                        <a:lnTo>
                          <a:pt x="7063" y="11180"/>
                        </a:lnTo>
                        <a:lnTo>
                          <a:pt x="7234" y="11180"/>
                        </a:lnTo>
                        <a:lnTo>
                          <a:pt x="7234" y="1118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grpSp>
                <p:nvGrpSpPr>
                  <p:cNvPr id="845" name="Shape 845"/>
                  <p:cNvGrpSpPr/>
                  <p:nvPr/>
                </p:nvGrpSpPr>
                <p:grpSpPr>
                  <a:xfrm>
                    <a:off x="3738064" y="1856312"/>
                    <a:ext cx="332669" cy="332669"/>
                    <a:chOff x="6649150" y="309350"/>
                    <a:chExt cx="395800" cy="395800"/>
                  </a:xfrm>
                </p:grpSpPr>
                <p:sp>
                  <p:nvSpPr>
                    <p:cNvPr id="846" name="Shape 846"/>
                    <p:cNvSpPr/>
                    <p:nvPr/>
                  </p:nvSpPr>
                  <p:spPr>
                    <a:xfrm>
                      <a:off x="6649150" y="309350"/>
                      <a:ext cx="395800" cy="3958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5832" h="15832" fill="none" extrusionOk="0">
                          <a:moveTo>
                            <a:pt x="7916" y="1"/>
                          </a:moveTo>
                          <a:lnTo>
                            <a:pt x="7916" y="1"/>
                          </a:lnTo>
                          <a:lnTo>
                            <a:pt x="7502" y="25"/>
                          </a:lnTo>
                          <a:lnTo>
                            <a:pt x="7112" y="49"/>
                          </a:lnTo>
                          <a:lnTo>
                            <a:pt x="6723" y="98"/>
                          </a:lnTo>
                          <a:lnTo>
                            <a:pt x="6333" y="171"/>
                          </a:lnTo>
                          <a:lnTo>
                            <a:pt x="5943" y="244"/>
                          </a:lnTo>
                          <a:lnTo>
                            <a:pt x="5553" y="366"/>
                          </a:lnTo>
                          <a:lnTo>
                            <a:pt x="5188" y="488"/>
                          </a:lnTo>
                          <a:lnTo>
                            <a:pt x="4847" y="634"/>
                          </a:lnTo>
                          <a:lnTo>
                            <a:pt x="4482" y="780"/>
                          </a:lnTo>
                          <a:lnTo>
                            <a:pt x="4141" y="950"/>
                          </a:lnTo>
                          <a:lnTo>
                            <a:pt x="3824" y="1145"/>
                          </a:lnTo>
                          <a:lnTo>
                            <a:pt x="3483" y="1364"/>
                          </a:lnTo>
                          <a:lnTo>
                            <a:pt x="3191" y="1584"/>
                          </a:lnTo>
                          <a:lnTo>
                            <a:pt x="2874" y="1803"/>
                          </a:lnTo>
                          <a:lnTo>
                            <a:pt x="2607" y="2071"/>
                          </a:lnTo>
                          <a:lnTo>
                            <a:pt x="2314" y="2314"/>
                          </a:lnTo>
                          <a:lnTo>
                            <a:pt x="2071" y="2607"/>
                          </a:lnTo>
                          <a:lnTo>
                            <a:pt x="1803" y="2874"/>
                          </a:lnTo>
                          <a:lnTo>
                            <a:pt x="1584" y="3191"/>
                          </a:lnTo>
                          <a:lnTo>
                            <a:pt x="1364" y="3483"/>
                          </a:lnTo>
                          <a:lnTo>
                            <a:pt x="1145" y="3824"/>
                          </a:lnTo>
                          <a:lnTo>
                            <a:pt x="950" y="4141"/>
                          </a:lnTo>
                          <a:lnTo>
                            <a:pt x="780" y="4482"/>
                          </a:lnTo>
                          <a:lnTo>
                            <a:pt x="634" y="4847"/>
                          </a:lnTo>
                          <a:lnTo>
                            <a:pt x="488" y="5188"/>
                          </a:lnTo>
                          <a:lnTo>
                            <a:pt x="366" y="5553"/>
                          </a:lnTo>
                          <a:lnTo>
                            <a:pt x="244" y="5943"/>
                          </a:lnTo>
                          <a:lnTo>
                            <a:pt x="171" y="6333"/>
                          </a:lnTo>
                          <a:lnTo>
                            <a:pt x="98" y="6722"/>
                          </a:lnTo>
                          <a:lnTo>
                            <a:pt x="49" y="7112"/>
                          </a:lnTo>
                          <a:lnTo>
                            <a:pt x="25" y="7502"/>
                          </a:lnTo>
                          <a:lnTo>
                            <a:pt x="1" y="7916"/>
                          </a:lnTo>
                          <a:lnTo>
                            <a:pt x="1" y="7916"/>
                          </a:lnTo>
                          <a:lnTo>
                            <a:pt x="25" y="8330"/>
                          </a:lnTo>
                          <a:lnTo>
                            <a:pt x="49" y="8720"/>
                          </a:lnTo>
                          <a:lnTo>
                            <a:pt x="98" y="9109"/>
                          </a:lnTo>
                          <a:lnTo>
                            <a:pt x="171" y="9499"/>
                          </a:lnTo>
                          <a:lnTo>
                            <a:pt x="244" y="9889"/>
                          </a:lnTo>
                          <a:lnTo>
                            <a:pt x="366" y="10278"/>
                          </a:lnTo>
                          <a:lnTo>
                            <a:pt x="488" y="10644"/>
                          </a:lnTo>
                          <a:lnTo>
                            <a:pt x="634" y="10985"/>
                          </a:lnTo>
                          <a:lnTo>
                            <a:pt x="780" y="11350"/>
                          </a:lnTo>
                          <a:lnTo>
                            <a:pt x="950" y="11691"/>
                          </a:lnTo>
                          <a:lnTo>
                            <a:pt x="1145" y="12008"/>
                          </a:lnTo>
                          <a:lnTo>
                            <a:pt x="1364" y="12348"/>
                          </a:lnTo>
                          <a:lnTo>
                            <a:pt x="1584" y="12641"/>
                          </a:lnTo>
                          <a:lnTo>
                            <a:pt x="1803" y="12957"/>
                          </a:lnTo>
                          <a:lnTo>
                            <a:pt x="2071" y="13225"/>
                          </a:lnTo>
                          <a:lnTo>
                            <a:pt x="2314" y="13518"/>
                          </a:lnTo>
                          <a:lnTo>
                            <a:pt x="2607" y="13761"/>
                          </a:lnTo>
                          <a:lnTo>
                            <a:pt x="2874" y="14029"/>
                          </a:lnTo>
                          <a:lnTo>
                            <a:pt x="3191" y="14248"/>
                          </a:lnTo>
                          <a:lnTo>
                            <a:pt x="3483" y="14467"/>
                          </a:lnTo>
                          <a:lnTo>
                            <a:pt x="3824" y="14687"/>
                          </a:lnTo>
                          <a:lnTo>
                            <a:pt x="4141" y="14881"/>
                          </a:lnTo>
                          <a:lnTo>
                            <a:pt x="4482" y="15052"/>
                          </a:lnTo>
                          <a:lnTo>
                            <a:pt x="4847" y="15198"/>
                          </a:lnTo>
                          <a:lnTo>
                            <a:pt x="5188" y="15344"/>
                          </a:lnTo>
                          <a:lnTo>
                            <a:pt x="5553" y="15466"/>
                          </a:lnTo>
                          <a:lnTo>
                            <a:pt x="5943" y="15588"/>
                          </a:lnTo>
                          <a:lnTo>
                            <a:pt x="6333" y="15661"/>
                          </a:lnTo>
                          <a:lnTo>
                            <a:pt x="6723" y="15734"/>
                          </a:lnTo>
                          <a:lnTo>
                            <a:pt x="7112" y="15783"/>
                          </a:lnTo>
                          <a:lnTo>
                            <a:pt x="7502" y="15807"/>
                          </a:lnTo>
                          <a:lnTo>
                            <a:pt x="7916" y="15831"/>
                          </a:lnTo>
                          <a:lnTo>
                            <a:pt x="7916" y="15831"/>
                          </a:lnTo>
                          <a:lnTo>
                            <a:pt x="8330" y="15807"/>
                          </a:lnTo>
                          <a:lnTo>
                            <a:pt x="8720" y="15783"/>
                          </a:lnTo>
                          <a:lnTo>
                            <a:pt x="9109" y="15734"/>
                          </a:lnTo>
                          <a:lnTo>
                            <a:pt x="9499" y="15661"/>
                          </a:lnTo>
                          <a:lnTo>
                            <a:pt x="9889" y="15588"/>
                          </a:lnTo>
                          <a:lnTo>
                            <a:pt x="10278" y="15466"/>
                          </a:lnTo>
                          <a:lnTo>
                            <a:pt x="10644" y="15344"/>
                          </a:lnTo>
                          <a:lnTo>
                            <a:pt x="10985" y="15198"/>
                          </a:lnTo>
                          <a:lnTo>
                            <a:pt x="11350" y="15052"/>
                          </a:lnTo>
                          <a:lnTo>
                            <a:pt x="11691" y="14881"/>
                          </a:lnTo>
                          <a:lnTo>
                            <a:pt x="12008" y="14687"/>
                          </a:lnTo>
                          <a:lnTo>
                            <a:pt x="12349" y="14467"/>
                          </a:lnTo>
                          <a:lnTo>
                            <a:pt x="12641" y="14248"/>
                          </a:lnTo>
                          <a:lnTo>
                            <a:pt x="12957" y="14029"/>
                          </a:lnTo>
                          <a:lnTo>
                            <a:pt x="13225" y="13761"/>
                          </a:lnTo>
                          <a:lnTo>
                            <a:pt x="13518" y="13518"/>
                          </a:lnTo>
                          <a:lnTo>
                            <a:pt x="13761" y="13225"/>
                          </a:lnTo>
                          <a:lnTo>
                            <a:pt x="14029" y="12957"/>
                          </a:lnTo>
                          <a:lnTo>
                            <a:pt x="14248" y="12641"/>
                          </a:lnTo>
                          <a:lnTo>
                            <a:pt x="14467" y="12348"/>
                          </a:lnTo>
                          <a:lnTo>
                            <a:pt x="14687" y="12008"/>
                          </a:lnTo>
                          <a:lnTo>
                            <a:pt x="14881" y="11691"/>
                          </a:lnTo>
                          <a:lnTo>
                            <a:pt x="15052" y="11350"/>
                          </a:lnTo>
                          <a:lnTo>
                            <a:pt x="15198" y="10985"/>
                          </a:lnTo>
                          <a:lnTo>
                            <a:pt x="15344" y="10644"/>
                          </a:lnTo>
                          <a:lnTo>
                            <a:pt x="15466" y="10278"/>
                          </a:lnTo>
                          <a:lnTo>
                            <a:pt x="15588" y="9889"/>
                          </a:lnTo>
                          <a:lnTo>
                            <a:pt x="15661" y="9499"/>
                          </a:lnTo>
                          <a:lnTo>
                            <a:pt x="15734" y="9109"/>
                          </a:lnTo>
                          <a:lnTo>
                            <a:pt x="15783" y="8720"/>
                          </a:lnTo>
                          <a:lnTo>
                            <a:pt x="15807" y="8330"/>
                          </a:lnTo>
                          <a:lnTo>
                            <a:pt x="15831" y="7916"/>
                          </a:lnTo>
                          <a:lnTo>
                            <a:pt x="15831" y="7916"/>
                          </a:lnTo>
                          <a:lnTo>
                            <a:pt x="15807" y="7502"/>
                          </a:lnTo>
                          <a:lnTo>
                            <a:pt x="15783" y="7112"/>
                          </a:lnTo>
                          <a:lnTo>
                            <a:pt x="15734" y="6722"/>
                          </a:lnTo>
                          <a:lnTo>
                            <a:pt x="15661" y="6333"/>
                          </a:lnTo>
                          <a:lnTo>
                            <a:pt x="15588" y="5943"/>
                          </a:lnTo>
                          <a:lnTo>
                            <a:pt x="15466" y="5553"/>
                          </a:lnTo>
                          <a:lnTo>
                            <a:pt x="15344" y="5188"/>
                          </a:lnTo>
                          <a:lnTo>
                            <a:pt x="15198" y="4847"/>
                          </a:lnTo>
                          <a:lnTo>
                            <a:pt x="15052" y="4482"/>
                          </a:lnTo>
                          <a:lnTo>
                            <a:pt x="14881" y="4141"/>
                          </a:lnTo>
                          <a:lnTo>
                            <a:pt x="14687" y="3824"/>
                          </a:lnTo>
                          <a:lnTo>
                            <a:pt x="14467" y="3483"/>
                          </a:lnTo>
                          <a:lnTo>
                            <a:pt x="14248" y="3191"/>
                          </a:lnTo>
                          <a:lnTo>
                            <a:pt x="14029" y="2874"/>
                          </a:lnTo>
                          <a:lnTo>
                            <a:pt x="13761" y="2607"/>
                          </a:lnTo>
                          <a:lnTo>
                            <a:pt x="13518" y="2314"/>
                          </a:lnTo>
                          <a:lnTo>
                            <a:pt x="13225" y="2071"/>
                          </a:lnTo>
                          <a:lnTo>
                            <a:pt x="12957" y="1803"/>
                          </a:lnTo>
                          <a:lnTo>
                            <a:pt x="12641" y="1584"/>
                          </a:lnTo>
                          <a:lnTo>
                            <a:pt x="12349" y="1364"/>
                          </a:lnTo>
                          <a:lnTo>
                            <a:pt x="12008" y="1145"/>
                          </a:lnTo>
                          <a:lnTo>
                            <a:pt x="11691" y="950"/>
                          </a:lnTo>
                          <a:lnTo>
                            <a:pt x="11350" y="780"/>
                          </a:lnTo>
                          <a:lnTo>
                            <a:pt x="10985" y="634"/>
                          </a:lnTo>
                          <a:lnTo>
                            <a:pt x="10644" y="488"/>
                          </a:lnTo>
                          <a:lnTo>
                            <a:pt x="10278" y="366"/>
                          </a:lnTo>
                          <a:lnTo>
                            <a:pt x="9889" y="244"/>
                          </a:lnTo>
                          <a:lnTo>
                            <a:pt x="9499" y="171"/>
                          </a:lnTo>
                          <a:lnTo>
                            <a:pt x="9109" y="98"/>
                          </a:lnTo>
                          <a:lnTo>
                            <a:pt x="8720" y="49"/>
                          </a:lnTo>
                          <a:lnTo>
                            <a:pt x="8330" y="25"/>
                          </a:lnTo>
                          <a:lnTo>
                            <a:pt x="7916" y="1"/>
                          </a:lnTo>
                          <a:lnTo>
                            <a:pt x="7916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7" name="Shape 847"/>
                    <p:cNvSpPr/>
                    <p:nvPr/>
                  </p:nvSpPr>
                  <p:spPr>
                    <a:xfrm>
                      <a:off x="6673500" y="333700"/>
                      <a:ext cx="347100" cy="3471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884" h="13884" fill="none" extrusionOk="0">
                          <a:moveTo>
                            <a:pt x="6942" y="13883"/>
                          </a:moveTo>
                          <a:lnTo>
                            <a:pt x="6942" y="13883"/>
                          </a:lnTo>
                          <a:lnTo>
                            <a:pt x="6577" y="13883"/>
                          </a:lnTo>
                          <a:lnTo>
                            <a:pt x="6236" y="13834"/>
                          </a:lnTo>
                          <a:lnTo>
                            <a:pt x="5895" y="13810"/>
                          </a:lnTo>
                          <a:lnTo>
                            <a:pt x="5554" y="13737"/>
                          </a:lnTo>
                          <a:lnTo>
                            <a:pt x="5213" y="13664"/>
                          </a:lnTo>
                          <a:lnTo>
                            <a:pt x="4872" y="13566"/>
                          </a:lnTo>
                          <a:lnTo>
                            <a:pt x="4555" y="13469"/>
                          </a:lnTo>
                          <a:lnTo>
                            <a:pt x="4239" y="13323"/>
                          </a:lnTo>
                          <a:lnTo>
                            <a:pt x="3946" y="13201"/>
                          </a:lnTo>
                          <a:lnTo>
                            <a:pt x="3630" y="13031"/>
                          </a:lnTo>
                          <a:lnTo>
                            <a:pt x="3337" y="12884"/>
                          </a:lnTo>
                          <a:lnTo>
                            <a:pt x="3069" y="12690"/>
                          </a:lnTo>
                          <a:lnTo>
                            <a:pt x="2802" y="12495"/>
                          </a:lnTo>
                          <a:lnTo>
                            <a:pt x="2534" y="12300"/>
                          </a:lnTo>
                          <a:lnTo>
                            <a:pt x="2290" y="12081"/>
                          </a:lnTo>
                          <a:lnTo>
                            <a:pt x="2047" y="11837"/>
                          </a:lnTo>
                          <a:lnTo>
                            <a:pt x="1803" y="11594"/>
                          </a:lnTo>
                          <a:lnTo>
                            <a:pt x="1584" y="11350"/>
                          </a:lnTo>
                          <a:lnTo>
                            <a:pt x="1389" y="11082"/>
                          </a:lnTo>
                          <a:lnTo>
                            <a:pt x="1194" y="10814"/>
                          </a:lnTo>
                          <a:lnTo>
                            <a:pt x="999" y="10546"/>
                          </a:lnTo>
                          <a:lnTo>
                            <a:pt x="853" y="10254"/>
                          </a:lnTo>
                          <a:lnTo>
                            <a:pt x="683" y="9938"/>
                          </a:lnTo>
                          <a:lnTo>
                            <a:pt x="561" y="9645"/>
                          </a:lnTo>
                          <a:lnTo>
                            <a:pt x="415" y="9329"/>
                          </a:lnTo>
                          <a:lnTo>
                            <a:pt x="317" y="9012"/>
                          </a:lnTo>
                          <a:lnTo>
                            <a:pt x="220" y="8671"/>
                          </a:lnTo>
                          <a:lnTo>
                            <a:pt x="147" y="8330"/>
                          </a:lnTo>
                          <a:lnTo>
                            <a:pt x="74" y="7989"/>
                          </a:lnTo>
                          <a:lnTo>
                            <a:pt x="49" y="7648"/>
                          </a:lnTo>
                          <a:lnTo>
                            <a:pt x="1" y="7307"/>
                          </a:lnTo>
                          <a:lnTo>
                            <a:pt x="1" y="6942"/>
                          </a:lnTo>
                          <a:lnTo>
                            <a:pt x="1" y="6942"/>
                          </a:lnTo>
                          <a:lnTo>
                            <a:pt x="1" y="6577"/>
                          </a:lnTo>
                          <a:lnTo>
                            <a:pt x="49" y="6236"/>
                          </a:lnTo>
                          <a:lnTo>
                            <a:pt x="74" y="5895"/>
                          </a:lnTo>
                          <a:lnTo>
                            <a:pt x="147" y="5554"/>
                          </a:lnTo>
                          <a:lnTo>
                            <a:pt x="220" y="5213"/>
                          </a:lnTo>
                          <a:lnTo>
                            <a:pt x="317" y="4872"/>
                          </a:lnTo>
                          <a:lnTo>
                            <a:pt x="415" y="4555"/>
                          </a:lnTo>
                          <a:lnTo>
                            <a:pt x="561" y="4238"/>
                          </a:lnTo>
                          <a:lnTo>
                            <a:pt x="683" y="3946"/>
                          </a:lnTo>
                          <a:lnTo>
                            <a:pt x="853" y="3630"/>
                          </a:lnTo>
                          <a:lnTo>
                            <a:pt x="999" y="3337"/>
                          </a:lnTo>
                          <a:lnTo>
                            <a:pt x="1194" y="3069"/>
                          </a:lnTo>
                          <a:lnTo>
                            <a:pt x="1389" y="2802"/>
                          </a:lnTo>
                          <a:lnTo>
                            <a:pt x="1584" y="2534"/>
                          </a:lnTo>
                          <a:lnTo>
                            <a:pt x="1803" y="2290"/>
                          </a:lnTo>
                          <a:lnTo>
                            <a:pt x="2047" y="2047"/>
                          </a:lnTo>
                          <a:lnTo>
                            <a:pt x="2290" y="1803"/>
                          </a:lnTo>
                          <a:lnTo>
                            <a:pt x="2534" y="1584"/>
                          </a:lnTo>
                          <a:lnTo>
                            <a:pt x="2802" y="1389"/>
                          </a:lnTo>
                          <a:lnTo>
                            <a:pt x="3069" y="1194"/>
                          </a:lnTo>
                          <a:lnTo>
                            <a:pt x="3337" y="999"/>
                          </a:lnTo>
                          <a:lnTo>
                            <a:pt x="3630" y="853"/>
                          </a:lnTo>
                          <a:lnTo>
                            <a:pt x="3946" y="683"/>
                          </a:lnTo>
                          <a:lnTo>
                            <a:pt x="4239" y="561"/>
                          </a:lnTo>
                          <a:lnTo>
                            <a:pt x="4555" y="415"/>
                          </a:lnTo>
                          <a:lnTo>
                            <a:pt x="4872" y="317"/>
                          </a:lnTo>
                          <a:lnTo>
                            <a:pt x="5213" y="220"/>
                          </a:lnTo>
                          <a:lnTo>
                            <a:pt x="5554" y="147"/>
                          </a:lnTo>
                          <a:lnTo>
                            <a:pt x="5895" y="74"/>
                          </a:lnTo>
                          <a:lnTo>
                            <a:pt x="6236" y="49"/>
                          </a:lnTo>
                          <a:lnTo>
                            <a:pt x="6577" y="1"/>
                          </a:lnTo>
                          <a:lnTo>
                            <a:pt x="6942" y="1"/>
                          </a:lnTo>
                          <a:lnTo>
                            <a:pt x="6942" y="1"/>
                          </a:lnTo>
                          <a:lnTo>
                            <a:pt x="7307" y="1"/>
                          </a:lnTo>
                          <a:lnTo>
                            <a:pt x="7648" y="49"/>
                          </a:lnTo>
                          <a:lnTo>
                            <a:pt x="7989" y="74"/>
                          </a:lnTo>
                          <a:lnTo>
                            <a:pt x="8330" y="147"/>
                          </a:lnTo>
                          <a:lnTo>
                            <a:pt x="8671" y="220"/>
                          </a:lnTo>
                          <a:lnTo>
                            <a:pt x="9012" y="317"/>
                          </a:lnTo>
                          <a:lnTo>
                            <a:pt x="9329" y="415"/>
                          </a:lnTo>
                          <a:lnTo>
                            <a:pt x="9645" y="561"/>
                          </a:lnTo>
                          <a:lnTo>
                            <a:pt x="9938" y="683"/>
                          </a:lnTo>
                          <a:lnTo>
                            <a:pt x="10254" y="853"/>
                          </a:lnTo>
                          <a:lnTo>
                            <a:pt x="10546" y="999"/>
                          </a:lnTo>
                          <a:lnTo>
                            <a:pt x="10814" y="1194"/>
                          </a:lnTo>
                          <a:lnTo>
                            <a:pt x="11082" y="1389"/>
                          </a:lnTo>
                          <a:lnTo>
                            <a:pt x="11350" y="1584"/>
                          </a:lnTo>
                          <a:lnTo>
                            <a:pt x="11594" y="1803"/>
                          </a:lnTo>
                          <a:lnTo>
                            <a:pt x="11837" y="2047"/>
                          </a:lnTo>
                          <a:lnTo>
                            <a:pt x="12081" y="2290"/>
                          </a:lnTo>
                          <a:lnTo>
                            <a:pt x="12300" y="2534"/>
                          </a:lnTo>
                          <a:lnTo>
                            <a:pt x="12495" y="2802"/>
                          </a:lnTo>
                          <a:lnTo>
                            <a:pt x="12690" y="3069"/>
                          </a:lnTo>
                          <a:lnTo>
                            <a:pt x="12885" y="3337"/>
                          </a:lnTo>
                          <a:lnTo>
                            <a:pt x="13031" y="3630"/>
                          </a:lnTo>
                          <a:lnTo>
                            <a:pt x="13201" y="3946"/>
                          </a:lnTo>
                          <a:lnTo>
                            <a:pt x="13323" y="4238"/>
                          </a:lnTo>
                          <a:lnTo>
                            <a:pt x="13469" y="4555"/>
                          </a:lnTo>
                          <a:lnTo>
                            <a:pt x="13566" y="4872"/>
                          </a:lnTo>
                          <a:lnTo>
                            <a:pt x="13664" y="5213"/>
                          </a:lnTo>
                          <a:lnTo>
                            <a:pt x="13737" y="5554"/>
                          </a:lnTo>
                          <a:lnTo>
                            <a:pt x="13810" y="5895"/>
                          </a:lnTo>
                          <a:lnTo>
                            <a:pt x="13834" y="6236"/>
                          </a:lnTo>
                          <a:lnTo>
                            <a:pt x="13883" y="6577"/>
                          </a:lnTo>
                          <a:lnTo>
                            <a:pt x="13883" y="6942"/>
                          </a:lnTo>
                          <a:lnTo>
                            <a:pt x="13883" y="6942"/>
                          </a:lnTo>
                          <a:lnTo>
                            <a:pt x="13883" y="7307"/>
                          </a:lnTo>
                          <a:lnTo>
                            <a:pt x="13834" y="7648"/>
                          </a:lnTo>
                          <a:lnTo>
                            <a:pt x="13810" y="7989"/>
                          </a:lnTo>
                          <a:lnTo>
                            <a:pt x="13737" y="8330"/>
                          </a:lnTo>
                          <a:lnTo>
                            <a:pt x="13664" y="8671"/>
                          </a:lnTo>
                          <a:lnTo>
                            <a:pt x="13566" y="9012"/>
                          </a:lnTo>
                          <a:lnTo>
                            <a:pt x="13469" y="9329"/>
                          </a:lnTo>
                          <a:lnTo>
                            <a:pt x="13323" y="9645"/>
                          </a:lnTo>
                          <a:lnTo>
                            <a:pt x="13201" y="9938"/>
                          </a:lnTo>
                          <a:lnTo>
                            <a:pt x="13031" y="10254"/>
                          </a:lnTo>
                          <a:lnTo>
                            <a:pt x="12885" y="10546"/>
                          </a:lnTo>
                          <a:lnTo>
                            <a:pt x="12690" y="10814"/>
                          </a:lnTo>
                          <a:lnTo>
                            <a:pt x="12495" y="11082"/>
                          </a:lnTo>
                          <a:lnTo>
                            <a:pt x="12300" y="11350"/>
                          </a:lnTo>
                          <a:lnTo>
                            <a:pt x="12081" y="11594"/>
                          </a:lnTo>
                          <a:lnTo>
                            <a:pt x="11837" y="11837"/>
                          </a:lnTo>
                          <a:lnTo>
                            <a:pt x="11594" y="12081"/>
                          </a:lnTo>
                          <a:lnTo>
                            <a:pt x="11350" y="12300"/>
                          </a:lnTo>
                          <a:lnTo>
                            <a:pt x="11082" y="12495"/>
                          </a:lnTo>
                          <a:lnTo>
                            <a:pt x="10814" y="12690"/>
                          </a:lnTo>
                          <a:lnTo>
                            <a:pt x="10546" y="12884"/>
                          </a:lnTo>
                          <a:lnTo>
                            <a:pt x="10254" y="13031"/>
                          </a:lnTo>
                          <a:lnTo>
                            <a:pt x="9938" y="13201"/>
                          </a:lnTo>
                          <a:lnTo>
                            <a:pt x="9645" y="13323"/>
                          </a:lnTo>
                          <a:lnTo>
                            <a:pt x="9329" y="13469"/>
                          </a:lnTo>
                          <a:lnTo>
                            <a:pt x="9012" y="13566"/>
                          </a:lnTo>
                          <a:lnTo>
                            <a:pt x="8671" y="13664"/>
                          </a:lnTo>
                          <a:lnTo>
                            <a:pt x="8330" y="13737"/>
                          </a:lnTo>
                          <a:lnTo>
                            <a:pt x="7989" y="13810"/>
                          </a:lnTo>
                          <a:lnTo>
                            <a:pt x="7648" y="13834"/>
                          </a:lnTo>
                          <a:lnTo>
                            <a:pt x="7307" y="13883"/>
                          </a:lnTo>
                          <a:lnTo>
                            <a:pt x="6942" y="13883"/>
                          </a:lnTo>
                          <a:lnTo>
                            <a:pt x="6942" y="13883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8" name="Shape 848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193" h="6772" fill="none" extrusionOk="0">
                          <a:moveTo>
                            <a:pt x="1" y="1"/>
                          </a:moveTo>
                          <a:lnTo>
                            <a:pt x="1" y="4580"/>
                          </a:lnTo>
                          <a:lnTo>
                            <a:pt x="2193" y="6772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49" name="Shape 849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1170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0" name="Shape 850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1" name="Shape 851"/>
                    <p:cNvSpPr/>
                    <p:nvPr/>
                  </p:nvSpPr>
                  <p:spPr>
                    <a:xfrm>
                      <a:off x="6760575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0"/>
                          </a:moveTo>
                          <a:lnTo>
                            <a:pt x="561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2" name="Shape 852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3" name="Shape 853"/>
                    <p:cNvSpPr/>
                    <p:nvPr/>
                  </p:nvSpPr>
                  <p:spPr>
                    <a:xfrm>
                      <a:off x="6696650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0"/>
                          </a:moveTo>
                          <a:lnTo>
                            <a:pt x="999" y="56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4" name="Shape 854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" y="1"/>
                          </a:moveTo>
                          <a:lnTo>
                            <a:pt x="117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5" name="Shape 855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6" name="Shape 856"/>
                    <p:cNvSpPr/>
                    <p:nvPr/>
                  </p:nvSpPr>
                  <p:spPr>
                    <a:xfrm>
                      <a:off x="6696650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0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7" name="Shape 857"/>
                    <p:cNvSpPr/>
                    <p:nvPr/>
                  </p:nvSpPr>
                  <p:spPr>
                    <a:xfrm>
                      <a:off x="6760575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1" y="999"/>
                          </a:moveTo>
                          <a:lnTo>
                            <a:pt x="56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8" name="Shape 858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59" name="Shape 859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170" fill="none" extrusionOk="0">
                          <a:moveTo>
                            <a:pt x="1" y="0"/>
                          </a:moveTo>
                          <a:lnTo>
                            <a:pt x="1" y="116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0" name="Shape 860"/>
                    <p:cNvSpPr/>
                    <p:nvPr/>
                  </p:nvSpPr>
                  <p:spPr>
                    <a:xfrm>
                      <a:off x="6919500" y="632675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99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1" name="Shape 861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2" name="Shape 862"/>
                    <p:cNvSpPr/>
                    <p:nvPr/>
                  </p:nvSpPr>
                  <p:spPr>
                    <a:xfrm>
                      <a:off x="6972475" y="579700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999" y="5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3" name="Shape 863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4" name="Shape 864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" h="1" fill="none" extrusionOk="0">
                          <a:moveTo>
                            <a:pt x="1169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5" name="Shape 865"/>
                    <p:cNvSpPr/>
                    <p:nvPr/>
                  </p:nvSpPr>
                  <p:spPr>
                    <a:xfrm>
                      <a:off x="6972475" y="420775"/>
                      <a:ext cx="24975" cy="140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99" h="561" fill="none" extrusionOk="0">
                          <a:moveTo>
                            <a:pt x="0" y="561"/>
                          </a:moveTo>
                          <a:lnTo>
                            <a:pt x="999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6" name="Shape 866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1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7" name="Shape 867"/>
                    <p:cNvSpPr/>
                    <p:nvPr/>
                  </p:nvSpPr>
                  <p:spPr>
                    <a:xfrm>
                      <a:off x="6919500" y="356850"/>
                      <a:ext cx="14025" cy="249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61" h="999" fill="none" extrusionOk="0">
                          <a:moveTo>
                            <a:pt x="560" y="0"/>
                          </a:moveTo>
                          <a:lnTo>
                            <a:pt x="0" y="999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68" name="Shape 868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69" name="Shape 869"/>
                  <p:cNvGrpSpPr/>
                  <p:nvPr/>
                </p:nvGrpSpPr>
                <p:grpSpPr>
                  <a:xfrm>
                    <a:off x="2945587" y="1851448"/>
                    <a:ext cx="215966" cy="342398"/>
                    <a:chOff x="6718575" y="2318625"/>
                    <a:chExt cx="256950" cy="407375"/>
                  </a:xfrm>
                </p:grpSpPr>
                <p:sp>
                  <p:nvSpPr>
                    <p:cNvPr id="870" name="Shape 870"/>
                    <p:cNvSpPr/>
                    <p:nvPr/>
                  </p:nvSpPr>
                  <p:spPr>
                    <a:xfrm>
                      <a:off x="6795900" y="2673600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2"/>
                          </a:moveTo>
                          <a:lnTo>
                            <a:pt x="4092" y="1"/>
                          </a:lnTo>
                          <a:lnTo>
                            <a:pt x="0" y="1"/>
                          </a:lnTo>
                          <a:lnTo>
                            <a:pt x="0" y="902"/>
                          </a:lnTo>
                          <a:lnTo>
                            <a:pt x="4092" y="902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1" name="Shape 871"/>
                    <p:cNvSpPr/>
                    <p:nvPr/>
                  </p:nvSpPr>
                  <p:spPr>
                    <a:xfrm>
                      <a:off x="6795900" y="2650475"/>
                      <a:ext cx="102300" cy="225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902" fill="none" extrusionOk="0">
                          <a:moveTo>
                            <a:pt x="4092" y="901"/>
                          </a:moveTo>
                          <a:lnTo>
                            <a:pt x="4092" y="0"/>
                          </a:lnTo>
                          <a:lnTo>
                            <a:pt x="0" y="0"/>
                          </a:lnTo>
                          <a:lnTo>
                            <a:pt x="0" y="901"/>
                          </a:lnTo>
                          <a:lnTo>
                            <a:pt x="4092" y="90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2" name="Shape 872"/>
                    <p:cNvSpPr/>
                    <p:nvPr/>
                  </p:nvSpPr>
                  <p:spPr>
                    <a:xfrm>
                      <a:off x="6795900" y="2696125"/>
                      <a:ext cx="102300" cy="29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195" fill="none" extrusionOk="0">
                          <a:moveTo>
                            <a:pt x="0" y="1"/>
                          </a:moveTo>
                          <a:lnTo>
                            <a:pt x="0" y="171"/>
                          </a:lnTo>
                          <a:lnTo>
                            <a:pt x="0" y="171"/>
                          </a:lnTo>
                          <a:lnTo>
                            <a:pt x="24" y="318"/>
                          </a:lnTo>
                          <a:lnTo>
                            <a:pt x="98" y="464"/>
                          </a:lnTo>
                          <a:lnTo>
                            <a:pt x="195" y="585"/>
                          </a:lnTo>
                          <a:lnTo>
                            <a:pt x="341" y="659"/>
                          </a:lnTo>
                          <a:lnTo>
                            <a:pt x="1875" y="1170"/>
                          </a:lnTo>
                          <a:lnTo>
                            <a:pt x="1875" y="1170"/>
                          </a:lnTo>
                          <a:lnTo>
                            <a:pt x="2046" y="1194"/>
                          </a:lnTo>
                          <a:lnTo>
                            <a:pt x="2046" y="1194"/>
                          </a:lnTo>
                          <a:lnTo>
                            <a:pt x="2216" y="1170"/>
                          </a:lnTo>
                          <a:lnTo>
                            <a:pt x="3751" y="659"/>
                          </a:lnTo>
                          <a:lnTo>
                            <a:pt x="3751" y="659"/>
                          </a:lnTo>
                          <a:lnTo>
                            <a:pt x="3897" y="585"/>
                          </a:lnTo>
                          <a:lnTo>
                            <a:pt x="3994" y="464"/>
                          </a:lnTo>
                          <a:lnTo>
                            <a:pt x="4067" y="318"/>
                          </a:lnTo>
                          <a:lnTo>
                            <a:pt x="4092" y="171"/>
                          </a:lnTo>
                          <a:lnTo>
                            <a:pt x="4092" y="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3" name="Shape 873"/>
                    <p:cNvSpPr/>
                    <p:nvPr/>
                  </p:nvSpPr>
                  <p:spPr>
                    <a:xfrm>
                      <a:off x="67849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6674"/>
                          </a:moveTo>
                          <a:lnTo>
                            <a:pt x="1413" y="6674"/>
                          </a:lnTo>
                          <a:lnTo>
                            <a:pt x="585" y="2850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4" name="Shape 874"/>
                    <p:cNvSpPr/>
                    <p:nvPr/>
                  </p:nvSpPr>
                  <p:spPr>
                    <a:xfrm>
                      <a:off x="6718575" y="2318625"/>
                      <a:ext cx="256950" cy="3075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278" h="12301" fill="none" extrusionOk="0">
                          <a:moveTo>
                            <a:pt x="7185" y="12300"/>
                          </a:moveTo>
                          <a:lnTo>
                            <a:pt x="7185" y="12300"/>
                          </a:lnTo>
                          <a:lnTo>
                            <a:pt x="7307" y="11764"/>
                          </a:lnTo>
                          <a:lnTo>
                            <a:pt x="7477" y="11253"/>
                          </a:lnTo>
                          <a:lnTo>
                            <a:pt x="7672" y="10766"/>
                          </a:lnTo>
                          <a:lnTo>
                            <a:pt x="7891" y="10327"/>
                          </a:lnTo>
                          <a:lnTo>
                            <a:pt x="8135" y="9913"/>
                          </a:lnTo>
                          <a:lnTo>
                            <a:pt x="8378" y="9499"/>
                          </a:lnTo>
                          <a:lnTo>
                            <a:pt x="8914" y="8720"/>
                          </a:lnTo>
                          <a:lnTo>
                            <a:pt x="9182" y="8330"/>
                          </a:lnTo>
                          <a:lnTo>
                            <a:pt x="9425" y="7941"/>
                          </a:lnTo>
                          <a:lnTo>
                            <a:pt x="9645" y="7551"/>
                          </a:lnTo>
                          <a:lnTo>
                            <a:pt x="9864" y="7113"/>
                          </a:lnTo>
                          <a:lnTo>
                            <a:pt x="10034" y="6674"/>
                          </a:lnTo>
                          <a:lnTo>
                            <a:pt x="10156" y="6187"/>
                          </a:lnTo>
                          <a:lnTo>
                            <a:pt x="10229" y="5676"/>
                          </a:lnTo>
                          <a:lnTo>
                            <a:pt x="10253" y="5408"/>
                          </a:lnTo>
                          <a:lnTo>
                            <a:pt x="10278" y="5140"/>
                          </a:lnTo>
                          <a:lnTo>
                            <a:pt x="10278" y="5140"/>
                          </a:lnTo>
                          <a:lnTo>
                            <a:pt x="10229" y="4604"/>
                          </a:lnTo>
                          <a:lnTo>
                            <a:pt x="10156" y="4093"/>
                          </a:lnTo>
                          <a:lnTo>
                            <a:pt x="10034" y="3605"/>
                          </a:lnTo>
                          <a:lnTo>
                            <a:pt x="9864" y="3143"/>
                          </a:lnTo>
                          <a:lnTo>
                            <a:pt x="9645" y="2680"/>
                          </a:lnTo>
                          <a:lnTo>
                            <a:pt x="9401" y="2266"/>
                          </a:lnTo>
                          <a:lnTo>
                            <a:pt x="9084" y="1876"/>
                          </a:lnTo>
                          <a:lnTo>
                            <a:pt x="8768" y="1511"/>
                          </a:lnTo>
                          <a:lnTo>
                            <a:pt x="8402" y="1170"/>
                          </a:lnTo>
                          <a:lnTo>
                            <a:pt x="8013" y="878"/>
                          </a:lnTo>
                          <a:lnTo>
                            <a:pt x="7574" y="634"/>
                          </a:lnTo>
                          <a:lnTo>
                            <a:pt x="7136" y="415"/>
                          </a:lnTo>
                          <a:lnTo>
                            <a:pt x="6673" y="244"/>
                          </a:lnTo>
                          <a:lnTo>
                            <a:pt x="6162" y="98"/>
                          </a:lnTo>
                          <a:lnTo>
                            <a:pt x="5675" y="25"/>
                          </a:lnTo>
                          <a:lnTo>
                            <a:pt x="5139" y="1"/>
                          </a:lnTo>
                          <a:lnTo>
                            <a:pt x="5139" y="1"/>
                          </a:lnTo>
                          <a:lnTo>
                            <a:pt x="4603" y="25"/>
                          </a:lnTo>
                          <a:lnTo>
                            <a:pt x="4116" y="98"/>
                          </a:lnTo>
                          <a:lnTo>
                            <a:pt x="3605" y="244"/>
                          </a:lnTo>
                          <a:lnTo>
                            <a:pt x="3142" y="415"/>
                          </a:lnTo>
                          <a:lnTo>
                            <a:pt x="2703" y="634"/>
                          </a:lnTo>
                          <a:lnTo>
                            <a:pt x="2265" y="878"/>
                          </a:lnTo>
                          <a:lnTo>
                            <a:pt x="1875" y="1170"/>
                          </a:lnTo>
                          <a:lnTo>
                            <a:pt x="1510" y="1511"/>
                          </a:lnTo>
                          <a:lnTo>
                            <a:pt x="1193" y="1876"/>
                          </a:lnTo>
                          <a:lnTo>
                            <a:pt x="877" y="2266"/>
                          </a:lnTo>
                          <a:lnTo>
                            <a:pt x="633" y="2680"/>
                          </a:lnTo>
                          <a:lnTo>
                            <a:pt x="414" y="3143"/>
                          </a:lnTo>
                          <a:lnTo>
                            <a:pt x="244" y="3605"/>
                          </a:lnTo>
                          <a:lnTo>
                            <a:pt x="122" y="4093"/>
                          </a:lnTo>
                          <a:lnTo>
                            <a:pt x="49" y="4604"/>
                          </a:lnTo>
                          <a:lnTo>
                            <a:pt x="0" y="5140"/>
                          </a:lnTo>
                          <a:lnTo>
                            <a:pt x="0" y="5140"/>
                          </a:lnTo>
                          <a:lnTo>
                            <a:pt x="24" y="5408"/>
                          </a:lnTo>
                          <a:lnTo>
                            <a:pt x="49" y="5676"/>
                          </a:lnTo>
                          <a:lnTo>
                            <a:pt x="122" y="6187"/>
                          </a:lnTo>
                          <a:lnTo>
                            <a:pt x="244" y="6674"/>
                          </a:lnTo>
                          <a:lnTo>
                            <a:pt x="414" y="7113"/>
                          </a:lnTo>
                          <a:lnTo>
                            <a:pt x="633" y="7551"/>
                          </a:lnTo>
                          <a:lnTo>
                            <a:pt x="852" y="7941"/>
                          </a:lnTo>
                          <a:lnTo>
                            <a:pt x="1096" y="8330"/>
                          </a:lnTo>
                          <a:lnTo>
                            <a:pt x="1364" y="8720"/>
                          </a:lnTo>
                          <a:lnTo>
                            <a:pt x="1900" y="9499"/>
                          </a:lnTo>
                          <a:lnTo>
                            <a:pt x="2143" y="9913"/>
                          </a:lnTo>
                          <a:lnTo>
                            <a:pt x="2387" y="10327"/>
                          </a:lnTo>
                          <a:lnTo>
                            <a:pt x="2606" y="10766"/>
                          </a:lnTo>
                          <a:lnTo>
                            <a:pt x="2801" y="11253"/>
                          </a:lnTo>
                          <a:lnTo>
                            <a:pt x="2971" y="11764"/>
                          </a:lnTo>
                          <a:lnTo>
                            <a:pt x="3093" y="12300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5" name="Shape 875"/>
                    <p:cNvSpPr/>
                    <p:nvPr/>
                  </p:nvSpPr>
                  <p:spPr>
                    <a:xfrm>
                      <a:off x="6873825" y="2459275"/>
                      <a:ext cx="35350" cy="1668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14" h="6675" fill="none" extrusionOk="0">
                          <a:moveTo>
                            <a:pt x="1413" y="1"/>
                          </a:moveTo>
                          <a:lnTo>
                            <a:pt x="1413" y="1"/>
                          </a:lnTo>
                          <a:lnTo>
                            <a:pt x="829" y="2850"/>
                          </a:lnTo>
                          <a:lnTo>
                            <a:pt x="1" y="6674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6" name="Shape 876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06" h="780" fill="none" extrusionOk="0">
                          <a:moveTo>
                            <a:pt x="1" y="73"/>
                          </a:moveTo>
                          <a:lnTo>
                            <a:pt x="829" y="780"/>
                          </a:lnTo>
                          <a:lnTo>
                            <a:pt x="1657" y="73"/>
                          </a:lnTo>
                          <a:lnTo>
                            <a:pt x="1657" y="73"/>
                          </a:lnTo>
                          <a:lnTo>
                            <a:pt x="1730" y="25"/>
                          </a:lnTo>
                          <a:lnTo>
                            <a:pt x="1803" y="0"/>
                          </a:lnTo>
                          <a:lnTo>
                            <a:pt x="1876" y="25"/>
                          </a:lnTo>
                          <a:lnTo>
                            <a:pt x="1949" y="73"/>
                          </a:lnTo>
                          <a:lnTo>
                            <a:pt x="2777" y="780"/>
                          </a:lnTo>
                          <a:lnTo>
                            <a:pt x="3605" y="73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877" name="Shape 877"/>
                    <p:cNvSpPr/>
                    <p:nvPr/>
                  </p:nvSpPr>
                  <p:spPr>
                    <a:xfrm>
                      <a:off x="6795900" y="2628550"/>
                      <a:ext cx="102300" cy="2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092" h="1" fill="none" extrusionOk="0">
                          <a:moveTo>
                            <a:pt x="0" y="1"/>
                          </a:moveTo>
                          <a:lnTo>
                            <a:pt x="4092" y="1"/>
                          </a:lnTo>
                        </a:path>
                      </a:pathLst>
                    </a:custGeom>
                    <a:noFill/>
                    <a:ln w="12175" cap="rnd" cmpd="sng">
                      <a:solidFill>
                        <a:srgbClr val="CFE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878" name="Shape 878"/>
              <p:cNvGrpSpPr/>
              <p:nvPr/>
            </p:nvGrpSpPr>
            <p:grpSpPr>
              <a:xfrm>
                <a:off x="8252286" y="186861"/>
                <a:ext cx="342881" cy="418127"/>
                <a:chOff x="596350" y="929175"/>
                <a:chExt cx="407950" cy="497475"/>
              </a:xfrm>
            </p:grpSpPr>
            <p:sp>
              <p:nvSpPr>
                <p:cNvPr id="879" name="Shape 879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886" name="Shape 886"/>
              <p:cNvSpPr/>
              <p:nvPr/>
            </p:nvSpPr>
            <p:spPr>
              <a:xfrm>
                <a:off x="9152752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887" name="Shape 887"/>
              <p:cNvGrpSpPr/>
              <p:nvPr/>
            </p:nvGrpSpPr>
            <p:grpSpPr>
              <a:xfrm>
                <a:off x="8724745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888" name="Shape 88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891" name="Shape 891"/>
              <p:cNvSpPr/>
              <p:nvPr/>
            </p:nvSpPr>
            <p:spPr>
              <a:xfrm>
                <a:off x="9124314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 b="1" i="1"/>
            </a:lvl1pPr>
            <a:lvl2pPr lvl="1" rtl="0">
              <a:spcBef>
                <a:spcPts val="0"/>
              </a:spcBef>
              <a:buSzPct val="100000"/>
              <a:defRPr sz="4000" b="1" i="1"/>
            </a:lvl2pPr>
            <a:lvl3pPr lvl="2" rtl="0">
              <a:spcBef>
                <a:spcPts val="0"/>
              </a:spcBef>
              <a:buSzPct val="100000"/>
              <a:defRPr sz="4000" b="1" i="1"/>
            </a:lvl3pPr>
            <a:lvl4pPr lvl="3" rtl="0">
              <a:spcBef>
                <a:spcPts val="0"/>
              </a:spcBef>
              <a:buSzPct val="100000"/>
              <a:defRPr sz="4000" b="1" i="1"/>
            </a:lvl4pPr>
            <a:lvl5pPr lvl="4" rtl="0">
              <a:spcBef>
                <a:spcPts val="0"/>
              </a:spcBef>
              <a:buSzPct val="100000"/>
              <a:defRPr sz="4000" b="1" i="1"/>
            </a:lvl5pPr>
            <a:lvl6pPr lvl="5" rtl="0">
              <a:spcBef>
                <a:spcPts val="0"/>
              </a:spcBef>
              <a:buSzPct val="100000"/>
              <a:defRPr sz="4000" b="1" i="1"/>
            </a:lvl6pPr>
            <a:lvl7pPr lvl="6" rtl="0">
              <a:spcBef>
                <a:spcPts val="0"/>
              </a:spcBef>
              <a:buSzPct val="100000"/>
              <a:defRPr sz="4000" b="1" i="1"/>
            </a:lvl7pPr>
            <a:lvl8pPr lvl="7" rtl="0">
              <a:spcBef>
                <a:spcPts val="0"/>
              </a:spcBef>
              <a:buSzPct val="100000"/>
              <a:defRPr sz="4000" b="1" i="1"/>
            </a:lvl8pPr>
            <a:lvl9pPr lvl="8"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893" name="Shape 89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Shape 895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896" name="Shape 896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897" name="Shape 897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8" name="Shape 898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899" name="Shape 899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900" name="Shape 90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04" name="Shape 904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905" name="Shape 905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06" name="Shape 906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907" name="Shape 907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14" name="Shape 914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915" name="Shape 915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17" name="Shape 917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918" name="Shape 918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19" name="Shape 919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920" name="Shape 920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24" name="Shape 924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25" name="Shape 925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926" name="Shape 926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927" name="Shape 92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29" name="Shape 929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930" name="Shape 930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33" name="Shape 933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934" name="Shape 934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37" name="Shape 937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39" name="Shape 939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940" name="Shape 940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43" name="Shape 943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44" name="Shape 94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51" name="Shape 951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952" name="Shape 952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953" name="Shape 953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60" name="Shape 960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62" name="Shape 962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963" name="Shape 963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64" name="Shape 964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971" name="Shape 971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972" name="Shape 972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973" name="Shape 973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975" name="Shape 975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976" name="Shape 976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977" name="Shape 97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00" name="Shape 1000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001" name="Shape 1001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09" name="Shape 1009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10" name="Shape 1010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011" name="Shape 1011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012" name="Shape 101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35" name="Shape 1035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036" name="Shape 103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44" name="Shape 1044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45" name="Shape 1045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46" name="Shape 104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8" name="Shape 104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Shape 1050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051" name="Shape 1051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54" name="Shape 1054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055" name="Shape 105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059" name="Shape 1059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61" name="Shape 1061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062" name="Shape 1062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69" name="Shape 1069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070" name="Shape 1070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072" name="Shape 1072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073" name="Shape 1073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74" name="Shape 1074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075" name="Shape 1075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79" name="Shape 1079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80" name="Shape 1080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081" name="Shape 1081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082" name="Shape 1082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84" name="Shape 1084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085" name="Shape 1085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7" name="Shape 1087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88" name="Shape 1088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089" name="Shape 108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1" name="Shape 1091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092" name="Shape 1092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093" name="Shape 1093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94" name="Shape 1094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095" name="Shape 109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6" name="Shape 109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7" name="Shape 109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098" name="Shape 1098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099" name="Shape 109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0" name="Shape 1100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1" name="Shape 110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2" name="Shape 1102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3" name="Shape 1103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4" name="Shape 110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5" name="Shape 110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106" name="Shape 1106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107" name="Shape 1107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108" name="Shape 1108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9" name="Shape 1109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0" name="Shape 1110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1" name="Shape 1111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2" name="Shape 1112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3" name="Shape 1113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4" name="Shape 1114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15" name="Shape 1115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17" name="Shape 1117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118" name="Shape 1118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119" name="Shape 111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0" name="Shape 1120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1" name="Shape 112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2" name="Shape 1122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3" name="Shape 1123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4" name="Shape 112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26" name="Shape 1126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127" name="Shape 1127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128" name="Shape 112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9" name="Shape 1129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130" name="Shape 1130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131" name="Shape 1131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132" name="Shape 1132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3" name="Shape 1133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6" name="Shape 1136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7" name="Shape 1137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8" name="Shape 1138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9" name="Shape 1139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0" name="Shape 1140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1" name="Shape 1141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2" name="Shape 1142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3" name="Shape 1143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4" name="Shape 1144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5" name="Shape 114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6" name="Shape 1146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7" name="Shape 1147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8" name="Shape 1148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9" name="Shape 1149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0" name="Shape 1150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1" name="Shape 1151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2" name="Shape 1152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3" name="Shape 1153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4" name="Shape 1154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155" name="Shape 1155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156" name="Shape 1156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8" name="Shape 1158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9" name="Shape 1159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0" name="Shape 1160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1" name="Shape 1161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2" name="Shape 1162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3" name="Shape 1163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64" name="Shape 1164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5" name="Shape 1165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166" name="Shape 1166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167" name="Shape 1167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8" name="Shape 1168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9" name="Shape 116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2" name="Shape 1172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3" name="Shape 117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5" name="Shape 117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8" name="Shape 1178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9" name="Shape 117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0" name="Shape 118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2" name="Shape 118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3" name="Shape 1183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4" name="Shape 118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5" name="Shape 118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6" name="Shape 1186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7" name="Shape 118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9" name="Shape 118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190" name="Shape 1190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191" name="Shape 1191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2" name="Shape 1192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3" name="Shape 1193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6" name="Shape 1196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7" name="Shape 119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8" name="Shape 1198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199" name="Shape 1199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0" name="Shape 1200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01" name="Shape 120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03" name="Shape 120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04" name="Shape 120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Shape 1206"/>
          <p:cNvGrpSpPr/>
          <p:nvPr/>
        </p:nvGrpSpPr>
        <p:grpSpPr>
          <a:xfrm>
            <a:off x="-217232" y="-120176"/>
            <a:ext cx="2498094" cy="5384139"/>
            <a:chOff x="-217232" y="-120176"/>
            <a:chExt cx="2498094" cy="5384139"/>
          </a:xfrm>
        </p:grpSpPr>
        <p:grpSp>
          <p:nvGrpSpPr>
            <p:cNvPr id="1207" name="Shape 1207"/>
            <p:cNvGrpSpPr/>
            <p:nvPr/>
          </p:nvGrpSpPr>
          <p:grpSpPr>
            <a:xfrm>
              <a:off x="242469" y="480234"/>
              <a:ext cx="2014333" cy="350068"/>
              <a:chOff x="242469" y="220890"/>
              <a:chExt cx="2014333" cy="350068"/>
            </a:xfrm>
          </p:grpSpPr>
          <p:sp>
            <p:nvSpPr>
              <p:cNvPr id="1208" name="Shape 1208"/>
              <p:cNvSpPr/>
              <p:nvPr/>
            </p:nvSpPr>
            <p:spPr>
              <a:xfrm>
                <a:off x="242469" y="2214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056431" y="227541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10" name="Shape 1210"/>
              <p:cNvGrpSpPr/>
              <p:nvPr/>
            </p:nvGrpSpPr>
            <p:grpSpPr>
              <a:xfrm>
                <a:off x="1913921" y="220890"/>
                <a:ext cx="342881" cy="350068"/>
                <a:chOff x="3951850" y="2985350"/>
                <a:chExt cx="407950" cy="416500"/>
              </a:xfrm>
            </p:grpSpPr>
            <p:sp>
              <p:nvSpPr>
                <p:cNvPr id="1211" name="Shape 121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2" name="Shape 121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3" name="Shape 121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4" name="Shape 121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15" name="Shape 1215"/>
            <p:cNvGrpSpPr/>
            <p:nvPr/>
          </p:nvGrpSpPr>
          <p:grpSpPr>
            <a:xfrm>
              <a:off x="247585" y="1723019"/>
              <a:ext cx="2010761" cy="340864"/>
              <a:chOff x="247585" y="1471215"/>
              <a:chExt cx="2010761" cy="340864"/>
            </a:xfrm>
          </p:grpSpPr>
          <p:sp>
            <p:nvSpPr>
              <p:cNvPr id="1216" name="Shape 1216"/>
              <p:cNvSpPr/>
              <p:nvPr/>
            </p:nvSpPr>
            <p:spPr>
              <a:xfrm>
                <a:off x="247585" y="1471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17" name="Shape 1217"/>
              <p:cNvGrpSpPr/>
              <p:nvPr/>
            </p:nvGrpSpPr>
            <p:grpSpPr>
              <a:xfrm>
                <a:off x="1048247" y="1484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1218" name="Shape 1218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9" name="Shape 1219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0" name="Shape 1220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1" name="Shape 1221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2" name="Shape 1222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3" name="Shape 1223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4" name="Shape 1224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25" name="Shape 1225"/>
              <p:cNvGrpSpPr/>
              <p:nvPr/>
            </p:nvGrpSpPr>
            <p:grpSpPr>
              <a:xfrm>
                <a:off x="1912376" y="1478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1226" name="Shape 1226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7" name="Shape 1227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Shape 1228"/>
            <p:cNvGrpSpPr/>
            <p:nvPr/>
          </p:nvGrpSpPr>
          <p:grpSpPr>
            <a:xfrm>
              <a:off x="249624" y="4198335"/>
              <a:ext cx="1960111" cy="430924"/>
              <a:chOff x="249624" y="4045437"/>
              <a:chExt cx="1960111" cy="430924"/>
            </a:xfrm>
          </p:grpSpPr>
          <p:sp>
            <p:nvSpPr>
              <p:cNvPr id="1229" name="Shape 1229"/>
              <p:cNvSpPr/>
              <p:nvPr/>
            </p:nvSpPr>
            <p:spPr>
              <a:xfrm>
                <a:off x="249624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6027" h="16027" fill="none" extrusionOk="0">
                    <a:moveTo>
                      <a:pt x="14029" y="4019"/>
                    </a:moveTo>
                    <a:lnTo>
                      <a:pt x="14029" y="4019"/>
                    </a:lnTo>
                    <a:lnTo>
                      <a:pt x="14200" y="3849"/>
                    </a:lnTo>
                    <a:lnTo>
                      <a:pt x="14395" y="3752"/>
                    </a:lnTo>
                    <a:lnTo>
                      <a:pt x="14614" y="3678"/>
                    </a:lnTo>
                    <a:lnTo>
                      <a:pt x="14809" y="3630"/>
                    </a:lnTo>
                    <a:lnTo>
                      <a:pt x="15028" y="3581"/>
                    </a:lnTo>
                    <a:lnTo>
                      <a:pt x="15247" y="3484"/>
                    </a:lnTo>
                    <a:lnTo>
                      <a:pt x="15442" y="3362"/>
                    </a:lnTo>
                    <a:lnTo>
                      <a:pt x="15661" y="3191"/>
                    </a:lnTo>
                    <a:lnTo>
                      <a:pt x="15661" y="3191"/>
                    </a:lnTo>
                    <a:lnTo>
                      <a:pt x="15832" y="2997"/>
                    </a:lnTo>
                    <a:lnTo>
                      <a:pt x="15929" y="2777"/>
                    </a:lnTo>
                    <a:lnTo>
                      <a:pt x="16002" y="2534"/>
                    </a:lnTo>
                    <a:lnTo>
                      <a:pt x="16026" y="2266"/>
                    </a:lnTo>
                    <a:lnTo>
                      <a:pt x="16026" y="2266"/>
                    </a:lnTo>
                    <a:lnTo>
                      <a:pt x="16002" y="2047"/>
                    </a:lnTo>
                    <a:lnTo>
                      <a:pt x="15978" y="1827"/>
                    </a:lnTo>
                    <a:lnTo>
                      <a:pt x="15905" y="1633"/>
                    </a:lnTo>
                    <a:lnTo>
                      <a:pt x="15807" y="1413"/>
                    </a:lnTo>
                    <a:lnTo>
                      <a:pt x="15710" y="1243"/>
                    </a:lnTo>
                    <a:lnTo>
                      <a:pt x="15588" y="1048"/>
                    </a:lnTo>
                    <a:lnTo>
                      <a:pt x="15466" y="878"/>
                    </a:lnTo>
                    <a:lnTo>
                      <a:pt x="15320" y="707"/>
                    </a:lnTo>
                    <a:lnTo>
                      <a:pt x="15320" y="707"/>
                    </a:lnTo>
                    <a:lnTo>
                      <a:pt x="15150" y="561"/>
                    </a:lnTo>
                    <a:lnTo>
                      <a:pt x="14979" y="439"/>
                    </a:lnTo>
                    <a:lnTo>
                      <a:pt x="14784" y="317"/>
                    </a:lnTo>
                    <a:lnTo>
                      <a:pt x="14590" y="196"/>
                    </a:lnTo>
                    <a:lnTo>
                      <a:pt x="14395" y="123"/>
                    </a:lnTo>
                    <a:lnTo>
                      <a:pt x="14175" y="50"/>
                    </a:lnTo>
                    <a:lnTo>
                      <a:pt x="13981" y="25"/>
                    </a:lnTo>
                    <a:lnTo>
                      <a:pt x="13761" y="1"/>
                    </a:lnTo>
                    <a:lnTo>
                      <a:pt x="13761" y="1"/>
                    </a:lnTo>
                    <a:lnTo>
                      <a:pt x="13494" y="25"/>
                    </a:lnTo>
                    <a:lnTo>
                      <a:pt x="13250" y="98"/>
                    </a:lnTo>
                    <a:lnTo>
                      <a:pt x="13031" y="196"/>
                    </a:lnTo>
                    <a:lnTo>
                      <a:pt x="12836" y="366"/>
                    </a:lnTo>
                    <a:lnTo>
                      <a:pt x="12836" y="366"/>
                    </a:lnTo>
                    <a:lnTo>
                      <a:pt x="12665" y="561"/>
                    </a:lnTo>
                    <a:lnTo>
                      <a:pt x="12544" y="780"/>
                    </a:lnTo>
                    <a:lnTo>
                      <a:pt x="12471" y="975"/>
                    </a:lnTo>
                    <a:lnTo>
                      <a:pt x="12422" y="1194"/>
                    </a:lnTo>
                    <a:lnTo>
                      <a:pt x="12349" y="1413"/>
                    </a:lnTo>
                    <a:lnTo>
                      <a:pt x="12276" y="1608"/>
                    </a:lnTo>
                    <a:lnTo>
                      <a:pt x="12178" y="1827"/>
                    </a:lnTo>
                    <a:lnTo>
                      <a:pt x="12008" y="1998"/>
                    </a:lnTo>
                    <a:lnTo>
                      <a:pt x="12008" y="1998"/>
                    </a:lnTo>
                    <a:lnTo>
                      <a:pt x="11740" y="2266"/>
                    </a:lnTo>
                    <a:lnTo>
                      <a:pt x="11496" y="2436"/>
                    </a:lnTo>
                    <a:lnTo>
                      <a:pt x="11277" y="2534"/>
                    </a:lnTo>
                    <a:lnTo>
                      <a:pt x="11082" y="2582"/>
                    </a:lnTo>
                    <a:lnTo>
                      <a:pt x="10888" y="2582"/>
                    </a:lnTo>
                    <a:lnTo>
                      <a:pt x="10717" y="2534"/>
                    </a:lnTo>
                    <a:lnTo>
                      <a:pt x="10547" y="2412"/>
                    </a:lnTo>
                    <a:lnTo>
                      <a:pt x="10376" y="2290"/>
                    </a:lnTo>
                    <a:lnTo>
                      <a:pt x="10206" y="2095"/>
                    </a:lnTo>
                    <a:lnTo>
                      <a:pt x="10035" y="1901"/>
                    </a:lnTo>
                    <a:lnTo>
                      <a:pt x="9670" y="1413"/>
                    </a:lnTo>
                    <a:lnTo>
                      <a:pt x="9231" y="878"/>
                    </a:lnTo>
                    <a:lnTo>
                      <a:pt x="8988" y="585"/>
                    </a:lnTo>
                    <a:lnTo>
                      <a:pt x="8720" y="293"/>
                    </a:lnTo>
                    <a:lnTo>
                      <a:pt x="8720" y="293"/>
                    </a:lnTo>
                    <a:lnTo>
                      <a:pt x="8574" y="171"/>
                    </a:lnTo>
                    <a:lnTo>
                      <a:pt x="8379" y="74"/>
                    </a:lnTo>
                    <a:lnTo>
                      <a:pt x="8209" y="25"/>
                    </a:lnTo>
                    <a:lnTo>
                      <a:pt x="8014" y="1"/>
                    </a:lnTo>
                    <a:lnTo>
                      <a:pt x="8014" y="1"/>
                    </a:lnTo>
                    <a:lnTo>
                      <a:pt x="7916" y="25"/>
                    </a:lnTo>
                    <a:lnTo>
                      <a:pt x="7770" y="98"/>
                    </a:lnTo>
                    <a:lnTo>
                      <a:pt x="7307" y="366"/>
                    </a:lnTo>
                    <a:lnTo>
                      <a:pt x="7039" y="537"/>
                    </a:lnTo>
                    <a:lnTo>
                      <a:pt x="6747" y="756"/>
                    </a:lnTo>
                    <a:lnTo>
                      <a:pt x="6431" y="975"/>
                    </a:lnTo>
                    <a:lnTo>
                      <a:pt x="6138" y="1243"/>
                    </a:lnTo>
                    <a:lnTo>
                      <a:pt x="5870" y="1511"/>
                    </a:lnTo>
                    <a:lnTo>
                      <a:pt x="5627" y="1803"/>
                    </a:lnTo>
                    <a:lnTo>
                      <a:pt x="5432" y="2095"/>
                    </a:lnTo>
                    <a:lnTo>
                      <a:pt x="5359" y="2242"/>
                    </a:lnTo>
                    <a:lnTo>
                      <a:pt x="5310" y="2412"/>
                    </a:lnTo>
                    <a:lnTo>
                      <a:pt x="5262" y="2558"/>
                    </a:lnTo>
                    <a:lnTo>
                      <a:pt x="5237" y="2704"/>
                    </a:lnTo>
                    <a:lnTo>
                      <a:pt x="5237" y="2850"/>
                    </a:lnTo>
                    <a:lnTo>
                      <a:pt x="5262" y="3021"/>
                    </a:lnTo>
                    <a:lnTo>
                      <a:pt x="5310" y="3167"/>
                    </a:lnTo>
                    <a:lnTo>
                      <a:pt x="5383" y="3313"/>
                    </a:lnTo>
                    <a:lnTo>
                      <a:pt x="5481" y="3459"/>
                    </a:lnTo>
                    <a:lnTo>
                      <a:pt x="5603" y="3605"/>
                    </a:lnTo>
                    <a:lnTo>
                      <a:pt x="5603" y="3605"/>
                    </a:lnTo>
                    <a:lnTo>
                      <a:pt x="5797" y="3752"/>
                    </a:lnTo>
                    <a:lnTo>
                      <a:pt x="5992" y="3849"/>
                    </a:lnTo>
                    <a:lnTo>
                      <a:pt x="6187" y="3946"/>
                    </a:lnTo>
                    <a:lnTo>
                      <a:pt x="6406" y="3995"/>
                    </a:lnTo>
                    <a:lnTo>
                      <a:pt x="6625" y="4044"/>
                    </a:lnTo>
                    <a:lnTo>
                      <a:pt x="6845" y="4141"/>
                    </a:lnTo>
                    <a:lnTo>
                      <a:pt x="7039" y="4239"/>
                    </a:lnTo>
                    <a:lnTo>
                      <a:pt x="7234" y="4409"/>
                    </a:lnTo>
                    <a:lnTo>
                      <a:pt x="7234" y="4409"/>
                    </a:lnTo>
                    <a:lnTo>
                      <a:pt x="7405" y="4604"/>
                    </a:lnTo>
                    <a:lnTo>
                      <a:pt x="7502" y="4823"/>
                    </a:lnTo>
                    <a:lnTo>
                      <a:pt x="7575" y="5067"/>
                    </a:lnTo>
                    <a:lnTo>
                      <a:pt x="7600" y="5359"/>
                    </a:lnTo>
                    <a:lnTo>
                      <a:pt x="7600" y="5359"/>
                    </a:lnTo>
                    <a:lnTo>
                      <a:pt x="7575" y="5554"/>
                    </a:lnTo>
                    <a:lnTo>
                      <a:pt x="7551" y="5773"/>
                    </a:lnTo>
                    <a:lnTo>
                      <a:pt x="7478" y="5968"/>
                    </a:lnTo>
                    <a:lnTo>
                      <a:pt x="7405" y="6163"/>
                    </a:lnTo>
                    <a:lnTo>
                      <a:pt x="7307" y="6357"/>
                    </a:lnTo>
                    <a:lnTo>
                      <a:pt x="7186" y="6552"/>
                    </a:lnTo>
                    <a:lnTo>
                      <a:pt x="7039" y="6723"/>
                    </a:lnTo>
                    <a:lnTo>
                      <a:pt x="6893" y="6893"/>
                    </a:lnTo>
                    <a:lnTo>
                      <a:pt x="6893" y="6893"/>
                    </a:lnTo>
                    <a:lnTo>
                      <a:pt x="6723" y="7039"/>
                    </a:lnTo>
                    <a:lnTo>
                      <a:pt x="6552" y="7186"/>
                    </a:lnTo>
                    <a:lnTo>
                      <a:pt x="6382" y="7283"/>
                    </a:lnTo>
                    <a:lnTo>
                      <a:pt x="6187" y="7405"/>
                    </a:lnTo>
                    <a:lnTo>
                      <a:pt x="5992" y="7478"/>
                    </a:lnTo>
                    <a:lnTo>
                      <a:pt x="5773" y="7551"/>
                    </a:lnTo>
                    <a:lnTo>
                      <a:pt x="5554" y="7575"/>
                    </a:lnTo>
                    <a:lnTo>
                      <a:pt x="5359" y="7600"/>
                    </a:lnTo>
                    <a:lnTo>
                      <a:pt x="5359" y="7600"/>
                    </a:lnTo>
                    <a:lnTo>
                      <a:pt x="5091" y="7575"/>
                    </a:lnTo>
                    <a:lnTo>
                      <a:pt x="4848" y="7502"/>
                    </a:lnTo>
                    <a:lnTo>
                      <a:pt x="4604" y="7405"/>
                    </a:lnTo>
                    <a:lnTo>
                      <a:pt x="4409" y="7234"/>
                    </a:lnTo>
                    <a:lnTo>
                      <a:pt x="4409" y="7234"/>
                    </a:lnTo>
                    <a:lnTo>
                      <a:pt x="4239" y="7039"/>
                    </a:lnTo>
                    <a:lnTo>
                      <a:pt x="4117" y="6820"/>
                    </a:lnTo>
                    <a:lnTo>
                      <a:pt x="4044" y="6601"/>
                    </a:lnTo>
                    <a:lnTo>
                      <a:pt x="3971" y="6382"/>
                    </a:lnTo>
                    <a:lnTo>
                      <a:pt x="3922" y="6187"/>
                    </a:lnTo>
                    <a:lnTo>
                      <a:pt x="3849" y="5992"/>
                    </a:lnTo>
                    <a:lnTo>
                      <a:pt x="3752" y="5797"/>
                    </a:lnTo>
                    <a:lnTo>
                      <a:pt x="3605" y="5602"/>
                    </a:lnTo>
                    <a:lnTo>
                      <a:pt x="3605" y="5602"/>
                    </a:lnTo>
                    <a:lnTo>
                      <a:pt x="3459" y="5481"/>
                    </a:lnTo>
                    <a:lnTo>
                      <a:pt x="3313" y="5383"/>
                    </a:lnTo>
                    <a:lnTo>
                      <a:pt x="3167" y="5310"/>
                    </a:lnTo>
                    <a:lnTo>
                      <a:pt x="3021" y="5262"/>
                    </a:lnTo>
                    <a:lnTo>
                      <a:pt x="2850" y="5237"/>
                    </a:lnTo>
                    <a:lnTo>
                      <a:pt x="2704" y="5237"/>
                    </a:lnTo>
                    <a:lnTo>
                      <a:pt x="2558" y="5262"/>
                    </a:lnTo>
                    <a:lnTo>
                      <a:pt x="2412" y="5310"/>
                    </a:lnTo>
                    <a:lnTo>
                      <a:pt x="2242" y="5359"/>
                    </a:lnTo>
                    <a:lnTo>
                      <a:pt x="2095" y="5432"/>
                    </a:lnTo>
                    <a:lnTo>
                      <a:pt x="1803" y="5627"/>
                    </a:lnTo>
                    <a:lnTo>
                      <a:pt x="1511" y="5870"/>
                    </a:lnTo>
                    <a:lnTo>
                      <a:pt x="1243" y="6138"/>
                    </a:lnTo>
                    <a:lnTo>
                      <a:pt x="975" y="6431"/>
                    </a:lnTo>
                    <a:lnTo>
                      <a:pt x="756" y="6747"/>
                    </a:lnTo>
                    <a:lnTo>
                      <a:pt x="537" y="7039"/>
                    </a:lnTo>
                    <a:lnTo>
                      <a:pt x="366" y="7307"/>
                    </a:lnTo>
                    <a:lnTo>
                      <a:pt x="98" y="7770"/>
                    </a:lnTo>
                    <a:lnTo>
                      <a:pt x="25" y="7916"/>
                    </a:lnTo>
                    <a:lnTo>
                      <a:pt x="1" y="8014"/>
                    </a:lnTo>
                    <a:lnTo>
                      <a:pt x="1" y="8014"/>
                    </a:lnTo>
                    <a:lnTo>
                      <a:pt x="25" y="8208"/>
                    </a:lnTo>
                    <a:lnTo>
                      <a:pt x="74" y="8379"/>
                    </a:lnTo>
                    <a:lnTo>
                      <a:pt x="171" y="8574"/>
                    </a:lnTo>
                    <a:lnTo>
                      <a:pt x="293" y="8720"/>
                    </a:lnTo>
                    <a:lnTo>
                      <a:pt x="293" y="8720"/>
                    </a:lnTo>
                    <a:lnTo>
                      <a:pt x="585" y="8988"/>
                    </a:lnTo>
                    <a:lnTo>
                      <a:pt x="878" y="9231"/>
                    </a:lnTo>
                    <a:lnTo>
                      <a:pt x="1413" y="9670"/>
                    </a:lnTo>
                    <a:lnTo>
                      <a:pt x="1901" y="10035"/>
                    </a:lnTo>
                    <a:lnTo>
                      <a:pt x="2095" y="10206"/>
                    </a:lnTo>
                    <a:lnTo>
                      <a:pt x="2290" y="10376"/>
                    </a:lnTo>
                    <a:lnTo>
                      <a:pt x="2412" y="10547"/>
                    </a:lnTo>
                    <a:lnTo>
                      <a:pt x="2534" y="10717"/>
                    </a:lnTo>
                    <a:lnTo>
                      <a:pt x="2583" y="10888"/>
                    </a:lnTo>
                    <a:lnTo>
                      <a:pt x="2583" y="11082"/>
                    </a:lnTo>
                    <a:lnTo>
                      <a:pt x="2534" y="11277"/>
                    </a:lnTo>
                    <a:lnTo>
                      <a:pt x="2436" y="11496"/>
                    </a:lnTo>
                    <a:lnTo>
                      <a:pt x="2266" y="11740"/>
                    </a:lnTo>
                    <a:lnTo>
                      <a:pt x="1998" y="12008"/>
                    </a:lnTo>
                    <a:lnTo>
                      <a:pt x="1998" y="12008"/>
                    </a:lnTo>
                    <a:lnTo>
                      <a:pt x="1828" y="12178"/>
                    </a:lnTo>
                    <a:lnTo>
                      <a:pt x="1633" y="12276"/>
                    </a:lnTo>
                    <a:lnTo>
                      <a:pt x="1413" y="12349"/>
                    </a:lnTo>
                    <a:lnTo>
                      <a:pt x="1219" y="12398"/>
                    </a:lnTo>
                    <a:lnTo>
                      <a:pt x="999" y="12446"/>
                    </a:lnTo>
                    <a:lnTo>
                      <a:pt x="780" y="12544"/>
                    </a:lnTo>
                    <a:lnTo>
                      <a:pt x="585" y="12665"/>
                    </a:lnTo>
                    <a:lnTo>
                      <a:pt x="366" y="12836"/>
                    </a:lnTo>
                    <a:lnTo>
                      <a:pt x="366" y="12836"/>
                    </a:lnTo>
                    <a:lnTo>
                      <a:pt x="196" y="13031"/>
                    </a:lnTo>
                    <a:lnTo>
                      <a:pt x="98" y="13250"/>
                    </a:lnTo>
                    <a:lnTo>
                      <a:pt x="25" y="13493"/>
                    </a:lnTo>
                    <a:lnTo>
                      <a:pt x="1" y="13761"/>
                    </a:lnTo>
                    <a:lnTo>
                      <a:pt x="1" y="13761"/>
                    </a:lnTo>
                    <a:lnTo>
                      <a:pt x="25" y="13981"/>
                    </a:lnTo>
                    <a:lnTo>
                      <a:pt x="50" y="14200"/>
                    </a:lnTo>
                    <a:lnTo>
                      <a:pt x="123" y="14395"/>
                    </a:lnTo>
                    <a:lnTo>
                      <a:pt x="220" y="14614"/>
                    </a:lnTo>
                    <a:lnTo>
                      <a:pt x="318" y="14784"/>
                    </a:lnTo>
                    <a:lnTo>
                      <a:pt x="439" y="14979"/>
                    </a:lnTo>
                    <a:lnTo>
                      <a:pt x="561" y="15150"/>
                    </a:lnTo>
                    <a:lnTo>
                      <a:pt x="707" y="15320"/>
                    </a:lnTo>
                    <a:lnTo>
                      <a:pt x="707" y="15320"/>
                    </a:lnTo>
                    <a:lnTo>
                      <a:pt x="878" y="15466"/>
                    </a:lnTo>
                    <a:lnTo>
                      <a:pt x="1048" y="15588"/>
                    </a:lnTo>
                    <a:lnTo>
                      <a:pt x="1243" y="15710"/>
                    </a:lnTo>
                    <a:lnTo>
                      <a:pt x="1438" y="15832"/>
                    </a:lnTo>
                    <a:lnTo>
                      <a:pt x="1633" y="15905"/>
                    </a:lnTo>
                    <a:lnTo>
                      <a:pt x="1852" y="15978"/>
                    </a:lnTo>
                    <a:lnTo>
                      <a:pt x="2047" y="16002"/>
                    </a:lnTo>
                    <a:lnTo>
                      <a:pt x="2266" y="16026"/>
                    </a:lnTo>
                    <a:lnTo>
                      <a:pt x="2266" y="16026"/>
                    </a:lnTo>
                    <a:lnTo>
                      <a:pt x="2534" y="16002"/>
                    </a:lnTo>
                    <a:lnTo>
                      <a:pt x="2777" y="15929"/>
                    </a:lnTo>
                    <a:lnTo>
                      <a:pt x="2997" y="15832"/>
                    </a:lnTo>
                    <a:lnTo>
                      <a:pt x="3191" y="15661"/>
                    </a:lnTo>
                    <a:lnTo>
                      <a:pt x="3191" y="15661"/>
                    </a:lnTo>
                    <a:lnTo>
                      <a:pt x="3362" y="15466"/>
                    </a:lnTo>
                    <a:lnTo>
                      <a:pt x="3484" y="15247"/>
                    </a:lnTo>
                    <a:lnTo>
                      <a:pt x="3557" y="15052"/>
                    </a:lnTo>
                    <a:lnTo>
                      <a:pt x="3605" y="14833"/>
                    </a:lnTo>
                    <a:lnTo>
                      <a:pt x="3679" y="14614"/>
                    </a:lnTo>
                    <a:lnTo>
                      <a:pt x="3752" y="14419"/>
                    </a:lnTo>
                    <a:lnTo>
                      <a:pt x="3849" y="14200"/>
                    </a:lnTo>
                    <a:lnTo>
                      <a:pt x="4019" y="14029"/>
                    </a:lnTo>
                    <a:lnTo>
                      <a:pt x="4019" y="14029"/>
                    </a:lnTo>
                    <a:lnTo>
                      <a:pt x="4287" y="13786"/>
                    </a:lnTo>
                    <a:lnTo>
                      <a:pt x="4531" y="13591"/>
                    </a:lnTo>
                    <a:lnTo>
                      <a:pt x="4750" y="13493"/>
                    </a:lnTo>
                    <a:lnTo>
                      <a:pt x="4945" y="13445"/>
                    </a:lnTo>
                    <a:lnTo>
                      <a:pt x="5140" y="13445"/>
                    </a:lnTo>
                    <a:lnTo>
                      <a:pt x="5310" y="13493"/>
                    </a:lnTo>
                    <a:lnTo>
                      <a:pt x="5481" y="13615"/>
                    </a:lnTo>
                    <a:lnTo>
                      <a:pt x="5651" y="13737"/>
                    </a:lnTo>
                    <a:lnTo>
                      <a:pt x="5822" y="13932"/>
                    </a:lnTo>
                    <a:lnTo>
                      <a:pt x="5992" y="14127"/>
                    </a:lnTo>
                    <a:lnTo>
                      <a:pt x="6358" y="14614"/>
                    </a:lnTo>
                    <a:lnTo>
                      <a:pt x="6796" y="15150"/>
                    </a:lnTo>
                    <a:lnTo>
                      <a:pt x="7039" y="15442"/>
                    </a:lnTo>
                    <a:lnTo>
                      <a:pt x="7307" y="15734"/>
                    </a:lnTo>
                    <a:lnTo>
                      <a:pt x="7307" y="15734"/>
                    </a:lnTo>
                    <a:lnTo>
                      <a:pt x="7454" y="15856"/>
                    </a:lnTo>
                    <a:lnTo>
                      <a:pt x="7648" y="15953"/>
                    </a:lnTo>
                    <a:lnTo>
                      <a:pt x="7819" y="16002"/>
                    </a:lnTo>
                    <a:lnTo>
                      <a:pt x="8014" y="16026"/>
                    </a:lnTo>
                    <a:lnTo>
                      <a:pt x="8014" y="16026"/>
                    </a:lnTo>
                    <a:lnTo>
                      <a:pt x="8111" y="16002"/>
                    </a:lnTo>
                    <a:lnTo>
                      <a:pt x="8257" y="15929"/>
                    </a:lnTo>
                    <a:lnTo>
                      <a:pt x="8720" y="15661"/>
                    </a:lnTo>
                    <a:lnTo>
                      <a:pt x="8988" y="15491"/>
                    </a:lnTo>
                    <a:lnTo>
                      <a:pt x="9280" y="15271"/>
                    </a:lnTo>
                    <a:lnTo>
                      <a:pt x="9597" y="15052"/>
                    </a:lnTo>
                    <a:lnTo>
                      <a:pt x="9889" y="14784"/>
                    </a:lnTo>
                    <a:lnTo>
                      <a:pt x="10157" y="14516"/>
                    </a:lnTo>
                    <a:lnTo>
                      <a:pt x="10400" y="14224"/>
                    </a:lnTo>
                    <a:lnTo>
                      <a:pt x="10595" y="13932"/>
                    </a:lnTo>
                    <a:lnTo>
                      <a:pt x="10668" y="13786"/>
                    </a:lnTo>
                    <a:lnTo>
                      <a:pt x="10717" y="13615"/>
                    </a:lnTo>
                    <a:lnTo>
                      <a:pt x="10766" y="13469"/>
                    </a:lnTo>
                    <a:lnTo>
                      <a:pt x="10790" y="13323"/>
                    </a:lnTo>
                    <a:lnTo>
                      <a:pt x="10790" y="13177"/>
                    </a:lnTo>
                    <a:lnTo>
                      <a:pt x="10766" y="13006"/>
                    </a:lnTo>
                    <a:lnTo>
                      <a:pt x="10717" y="12860"/>
                    </a:lnTo>
                    <a:lnTo>
                      <a:pt x="10644" y="12714"/>
                    </a:lnTo>
                    <a:lnTo>
                      <a:pt x="10547" y="12568"/>
                    </a:lnTo>
                    <a:lnTo>
                      <a:pt x="10425" y="12422"/>
                    </a:lnTo>
                    <a:lnTo>
                      <a:pt x="10425" y="12422"/>
                    </a:lnTo>
                    <a:lnTo>
                      <a:pt x="10230" y="12276"/>
                    </a:lnTo>
                    <a:lnTo>
                      <a:pt x="10035" y="12178"/>
                    </a:lnTo>
                    <a:lnTo>
                      <a:pt x="9840" y="12105"/>
                    </a:lnTo>
                    <a:lnTo>
                      <a:pt x="9621" y="12032"/>
                    </a:lnTo>
                    <a:lnTo>
                      <a:pt x="9402" y="11983"/>
                    </a:lnTo>
                    <a:lnTo>
                      <a:pt x="9183" y="11886"/>
                    </a:lnTo>
                    <a:lnTo>
                      <a:pt x="8988" y="11789"/>
                    </a:lnTo>
                    <a:lnTo>
                      <a:pt x="8793" y="11618"/>
                    </a:lnTo>
                    <a:lnTo>
                      <a:pt x="8793" y="11618"/>
                    </a:lnTo>
                    <a:lnTo>
                      <a:pt x="8623" y="11423"/>
                    </a:lnTo>
                    <a:lnTo>
                      <a:pt x="8525" y="11204"/>
                    </a:lnTo>
                    <a:lnTo>
                      <a:pt x="8452" y="10961"/>
                    </a:lnTo>
                    <a:lnTo>
                      <a:pt x="8428" y="10668"/>
                    </a:lnTo>
                    <a:lnTo>
                      <a:pt x="8428" y="10668"/>
                    </a:lnTo>
                    <a:lnTo>
                      <a:pt x="8452" y="10473"/>
                    </a:lnTo>
                    <a:lnTo>
                      <a:pt x="8476" y="10254"/>
                    </a:lnTo>
                    <a:lnTo>
                      <a:pt x="8549" y="10059"/>
                    </a:lnTo>
                    <a:lnTo>
                      <a:pt x="8623" y="9865"/>
                    </a:lnTo>
                    <a:lnTo>
                      <a:pt x="8720" y="9670"/>
                    </a:lnTo>
                    <a:lnTo>
                      <a:pt x="8842" y="9475"/>
                    </a:lnTo>
                    <a:lnTo>
                      <a:pt x="8988" y="9304"/>
                    </a:lnTo>
                    <a:lnTo>
                      <a:pt x="9134" y="9134"/>
                    </a:lnTo>
                    <a:lnTo>
                      <a:pt x="9134" y="9134"/>
                    </a:lnTo>
                    <a:lnTo>
                      <a:pt x="9304" y="8988"/>
                    </a:lnTo>
                    <a:lnTo>
                      <a:pt x="9475" y="8866"/>
                    </a:lnTo>
                    <a:lnTo>
                      <a:pt x="9645" y="8744"/>
                    </a:lnTo>
                    <a:lnTo>
                      <a:pt x="9840" y="8622"/>
                    </a:lnTo>
                    <a:lnTo>
                      <a:pt x="10035" y="8549"/>
                    </a:lnTo>
                    <a:lnTo>
                      <a:pt x="10254" y="8476"/>
                    </a:lnTo>
                    <a:lnTo>
                      <a:pt x="10474" y="8452"/>
                    </a:lnTo>
                    <a:lnTo>
                      <a:pt x="10668" y="8428"/>
                    </a:lnTo>
                    <a:lnTo>
                      <a:pt x="10668" y="8428"/>
                    </a:lnTo>
                    <a:lnTo>
                      <a:pt x="10936" y="8452"/>
                    </a:lnTo>
                    <a:lnTo>
                      <a:pt x="11180" y="8525"/>
                    </a:lnTo>
                    <a:lnTo>
                      <a:pt x="11423" y="8622"/>
                    </a:lnTo>
                    <a:lnTo>
                      <a:pt x="11618" y="8793"/>
                    </a:lnTo>
                    <a:lnTo>
                      <a:pt x="11618" y="8793"/>
                    </a:lnTo>
                    <a:lnTo>
                      <a:pt x="11789" y="8988"/>
                    </a:lnTo>
                    <a:lnTo>
                      <a:pt x="11910" y="9207"/>
                    </a:lnTo>
                    <a:lnTo>
                      <a:pt x="11984" y="9426"/>
                    </a:lnTo>
                    <a:lnTo>
                      <a:pt x="12057" y="9645"/>
                    </a:lnTo>
                    <a:lnTo>
                      <a:pt x="12105" y="9840"/>
                    </a:lnTo>
                    <a:lnTo>
                      <a:pt x="12178" y="10035"/>
                    </a:lnTo>
                    <a:lnTo>
                      <a:pt x="12276" y="10230"/>
                    </a:lnTo>
                    <a:lnTo>
                      <a:pt x="12422" y="10425"/>
                    </a:lnTo>
                    <a:lnTo>
                      <a:pt x="12422" y="10425"/>
                    </a:lnTo>
                    <a:lnTo>
                      <a:pt x="12568" y="10547"/>
                    </a:lnTo>
                    <a:lnTo>
                      <a:pt x="12714" y="10644"/>
                    </a:lnTo>
                    <a:lnTo>
                      <a:pt x="12860" y="10717"/>
                    </a:lnTo>
                    <a:lnTo>
                      <a:pt x="13006" y="10766"/>
                    </a:lnTo>
                    <a:lnTo>
                      <a:pt x="13177" y="10790"/>
                    </a:lnTo>
                    <a:lnTo>
                      <a:pt x="13323" y="10790"/>
                    </a:lnTo>
                    <a:lnTo>
                      <a:pt x="13469" y="10766"/>
                    </a:lnTo>
                    <a:lnTo>
                      <a:pt x="13615" y="10717"/>
                    </a:lnTo>
                    <a:lnTo>
                      <a:pt x="13786" y="10668"/>
                    </a:lnTo>
                    <a:lnTo>
                      <a:pt x="13932" y="10595"/>
                    </a:lnTo>
                    <a:lnTo>
                      <a:pt x="14224" y="10400"/>
                    </a:lnTo>
                    <a:lnTo>
                      <a:pt x="14516" y="10157"/>
                    </a:lnTo>
                    <a:lnTo>
                      <a:pt x="14784" y="9889"/>
                    </a:lnTo>
                    <a:lnTo>
                      <a:pt x="15052" y="9597"/>
                    </a:lnTo>
                    <a:lnTo>
                      <a:pt x="15271" y="9280"/>
                    </a:lnTo>
                    <a:lnTo>
                      <a:pt x="15491" y="8988"/>
                    </a:lnTo>
                    <a:lnTo>
                      <a:pt x="15661" y="8720"/>
                    </a:lnTo>
                    <a:lnTo>
                      <a:pt x="15929" y="8257"/>
                    </a:lnTo>
                    <a:lnTo>
                      <a:pt x="16002" y="8111"/>
                    </a:lnTo>
                    <a:lnTo>
                      <a:pt x="16026" y="8014"/>
                    </a:lnTo>
                    <a:lnTo>
                      <a:pt x="16026" y="8014"/>
                    </a:lnTo>
                    <a:lnTo>
                      <a:pt x="16002" y="7819"/>
                    </a:lnTo>
                    <a:lnTo>
                      <a:pt x="15953" y="7648"/>
                    </a:lnTo>
                    <a:lnTo>
                      <a:pt x="15856" y="7453"/>
                    </a:lnTo>
                    <a:lnTo>
                      <a:pt x="15734" y="7307"/>
                    </a:lnTo>
                    <a:lnTo>
                      <a:pt x="15734" y="7307"/>
                    </a:lnTo>
                    <a:lnTo>
                      <a:pt x="15442" y="7039"/>
                    </a:lnTo>
                    <a:lnTo>
                      <a:pt x="15150" y="6796"/>
                    </a:lnTo>
                    <a:lnTo>
                      <a:pt x="14614" y="6357"/>
                    </a:lnTo>
                    <a:lnTo>
                      <a:pt x="14127" y="5992"/>
                    </a:lnTo>
                    <a:lnTo>
                      <a:pt x="13932" y="5822"/>
                    </a:lnTo>
                    <a:lnTo>
                      <a:pt x="13737" y="5651"/>
                    </a:lnTo>
                    <a:lnTo>
                      <a:pt x="13615" y="5481"/>
                    </a:lnTo>
                    <a:lnTo>
                      <a:pt x="13494" y="5310"/>
                    </a:lnTo>
                    <a:lnTo>
                      <a:pt x="13445" y="5140"/>
                    </a:lnTo>
                    <a:lnTo>
                      <a:pt x="13445" y="4945"/>
                    </a:lnTo>
                    <a:lnTo>
                      <a:pt x="13494" y="4750"/>
                    </a:lnTo>
                    <a:lnTo>
                      <a:pt x="13591" y="4531"/>
                    </a:lnTo>
                    <a:lnTo>
                      <a:pt x="13761" y="4287"/>
                    </a:lnTo>
                    <a:lnTo>
                      <a:pt x="14029" y="4019"/>
                    </a:lnTo>
                    <a:lnTo>
                      <a:pt x="14029" y="401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30" name="Shape 1230"/>
              <p:cNvGrpSpPr/>
              <p:nvPr/>
            </p:nvGrpSpPr>
            <p:grpSpPr>
              <a:xfrm>
                <a:off x="1053374" y="4085865"/>
                <a:ext cx="342881" cy="350068"/>
                <a:chOff x="3951850" y="2985350"/>
                <a:chExt cx="407950" cy="416500"/>
              </a:xfrm>
            </p:grpSpPr>
            <p:sp>
              <p:nvSpPr>
                <p:cNvPr id="1231" name="Shape 1231"/>
                <p:cNvSpPr/>
                <p:nvPr/>
              </p:nvSpPr>
              <p:spPr>
                <a:xfrm>
                  <a:off x="3951850" y="2985350"/>
                  <a:ext cx="314800" cy="314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92" h="12593" fill="none" extrusionOk="0">
                      <a:moveTo>
                        <a:pt x="6284" y="1"/>
                      </a:moveTo>
                      <a:lnTo>
                        <a:pt x="6284" y="1"/>
                      </a:lnTo>
                      <a:lnTo>
                        <a:pt x="5967" y="25"/>
                      </a:lnTo>
                      <a:lnTo>
                        <a:pt x="5651" y="49"/>
                      </a:lnTo>
                      <a:lnTo>
                        <a:pt x="5334" y="74"/>
                      </a:lnTo>
                      <a:lnTo>
                        <a:pt x="5017" y="147"/>
                      </a:lnTo>
                      <a:lnTo>
                        <a:pt x="4725" y="220"/>
                      </a:lnTo>
                      <a:lnTo>
                        <a:pt x="4433" y="293"/>
                      </a:lnTo>
                      <a:lnTo>
                        <a:pt x="4141" y="390"/>
                      </a:lnTo>
                      <a:lnTo>
                        <a:pt x="3848" y="512"/>
                      </a:lnTo>
                      <a:lnTo>
                        <a:pt x="3556" y="634"/>
                      </a:lnTo>
                      <a:lnTo>
                        <a:pt x="3288" y="780"/>
                      </a:lnTo>
                      <a:lnTo>
                        <a:pt x="3020" y="926"/>
                      </a:lnTo>
                      <a:lnTo>
                        <a:pt x="2777" y="1072"/>
                      </a:lnTo>
                      <a:lnTo>
                        <a:pt x="2290" y="1437"/>
                      </a:lnTo>
                      <a:lnTo>
                        <a:pt x="1851" y="1852"/>
                      </a:lnTo>
                      <a:lnTo>
                        <a:pt x="1437" y="2290"/>
                      </a:lnTo>
                      <a:lnTo>
                        <a:pt x="1072" y="2777"/>
                      </a:lnTo>
                      <a:lnTo>
                        <a:pt x="901" y="3045"/>
                      </a:lnTo>
                      <a:lnTo>
                        <a:pt x="755" y="3313"/>
                      </a:lnTo>
                      <a:lnTo>
                        <a:pt x="609" y="3581"/>
                      </a:lnTo>
                      <a:lnTo>
                        <a:pt x="487" y="3849"/>
                      </a:lnTo>
                      <a:lnTo>
                        <a:pt x="390" y="4141"/>
                      </a:lnTo>
                      <a:lnTo>
                        <a:pt x="292" y="4433"/>
                      </a:lnTo>
                      <a:lnTo>
                        <a:pt x="195" y="4725"/>
                      </a:lnTo>
                      <a:lnTo>
                        <a:pt x="122" y="5042"/>
                      </a:lnTo>
                      <a:lnTo>
                        <a:pt x="73" y="5334"/>
                      </a:lnTo>
                      <a:lnTo>
                        <a:pt x="25" y="5651"/>
                      </a:lnTo>
                      <a:lnTo>
                        <a:pt x="0" y="5968"/>
                      </a:lnTo>
                      <a:lnTo>
                        <a:pt x="0" y="6308"/>
                      </a:lnTo>
                      <a:lnTo>
                        <a:pt x="0" y="6308"/>
                      </a:lnTo>
                      <a:lnTo>
                        <a:pt x="0" y="6625"/>
                      </a:lnTo>
                      <a:lnTo>
                        <a:pt x="25" y="6942"/>
                      </a:lnTo>
                      <a:lnTo>
                        <a:pt x="73" y="7258"/>
                      </a:lnTo>
                      <a:lnTo>
                        <a:pt x="122" y="7575"/>
                      </a:lnTo>
                      <a:lnTo>
                        <a:pt x="195" y="7867"/>
                      </a:lnTo>
                      <a:lnTo>
                        <a:pt x="292" y="8184"/>
                      </a:lnTo>
                      <a:lnTo>
                        <a:pt x="390" y="8476"/>
                      </a:lnTo>
                      <a:lnTo>
                        <a:pt x="487" y="8744"/>
                      </a:lnTo>
                      <a:lnTo>
                        <a:pt x="609" y="9036"/>
                      </a:lnTo>
                      <a:lnTo>
                        <a:pt x="755" y="9304"/>
                      </a:lnTo>
                      <a:lnTo>
                        <a:pt x="901" y="9572"/>
                      </a:lnTo>
                      <a:lnTo>
                        <a:pt x="1072" y="9816"/>
                      </a:lnTo>
                      <a:lnTo>
                        <a:pt x="1437" y="10303"/>
                      </a:lnTo>
                      <a:lnTo>
                        <a:pt x="1851" y="10741"/>
                      </a:lnTo>
                      <a:lnTo>
                        <a:pt x="2290" y="11155"/>
                      </a:lnTo>
                      <a:lnTo>
                        <a:pt x="2777" y="11520"/>
                      </a:lnTo>
                      <a:lnTo>
                        <a:pt x="3020" y="11691"/>
                      </a:lnTo>
                      <a:lnTo>
                        <a:pt x="3288" y="11837"/>
                      </a:lnTo>
                      <a:lnTo>
                        <a:pt x="3556" y="11983"/>
                      </a:lnTo>
                      <a:lnTo>
                        <a:pt x="3848" y="12105"/>
                      </a:lnTo>
                      <a:lnTo>
                        <a:pt x="4141" y="12202"/>
                      </a:lnTo>
                      <a:lnTo>
                        <a:pt x="4433" y="12300"/>
                      </a:lnTo>
                      <a:lnTo>
                        <a:pt x="4725" y="12397"/>
                      </a:lnTo>
                      <a:lnTo>
                        <a:pt x="5017" y="12470"/>
                      </a:lnTo>
                      <a:lnTo>
                        <a:pt x="5334" y="12519"/>
                      </a:lnTo>
                      <a:lnTo>
                        <a:pt x="5651" y="12568"/>
                      </a:lnTo>
                      <a:lnTo>
                        <a:pt x="5967" y="12592"/>
                      </a:lnTo>
                      <a:lnTo>
                        <a:pt x="6284" y="12592"/>
                      </a:lnTo>
                      <a:lnTo>
                        <a:pt x="6284" y="12592"/>
                      </a:lnTo>
                      <a:lnTo>
                        <a:pt x="6625" y="12592"/>
                      </a:lnTo>
                      <a:lnTo>
                        <a:pt x="6941" y="12568"/>
                      </a:lnTo>
                      <a:lnTo>
                        <a:pt x="7258" y="12519"/>
                      </a:lnTo>
                      <a:lnTo>
                        <a:pt x="7550" y="12470"/>
                      </a:lnTo>
                      <a:lnTo>
                        <a:pt x="7867" y="12397"/>
                      </a:lnTo>
                      <a:lnTo>
                        <a:pt x="8159" y="12300"/>
                      </a:lnTo>
                      <a:lnTo>
                        <a:pt x="8451" y="12202"/>
                      </a:lnTo>
                      <a:lnTo>
                        <a:pt x="8744" y="12105"/>
                      </a:lnTo>
                      <a:lnTo>
                        <a:pt x="9012" y="11983"/>
                      </a:lnTo>
                      <a:lnTo>
                        <a:pt x="9279" y="11837"/>
                      </a:lnTo>
                      <a:lnTo>
                        <a:pt x="9547" y="11691"/>
                      </a:lnTo>
                      <a:lnTo>
                        <a:pt x="9815" y="11520"/>
                      </a:lnTo>
                      <a:lnTo>
                        <a:pt x="10302" y="11155"/>
                      </a:lnTo>
                      <a:lnTo>
                        <a:pt x="10741" y="10741"/>
                      </a:lnTo>
                      <a:lnTo>
                        <a:pt x="11155" y="10303"/>
                      </a:lnTo>
                      <a:lnTo>
                        <a:pt x="11520" y="9816"/>
                      </a:lnTo>
                      <a:lnTo>
                        <a:pt x="11666" y="9572"/>
                      </a:lnTo>
                      <a:lnTo>
                        <a:pt x="11812" y="9304"/>
                      </a:lnTo>
                      <a:lnTo>
                        <a:pt x="11958" y="9036"/>
                      </a:lnTo>
                      <a:lnTo>
                        <a:pt x="12080" y="8744"/>
                      </a:lnTo>
                      <a:lnTo>
                        <a:pt x="12202" y="8476"/>
                      </a:lnTo>
                      <a:lnTo>
                        <a:pt x="12299" y="8184"/>
                      </a:lnTo>
                      <a:lnTo>
                        <a:pt x="12397" y="7867"/>
                      </a:lnTo>
                      <a:lnTo>
                        <a:pt x="12446" y="7575"/>
                      </a:lnTo>
                      <a:lnTo>
                        <a:pt x="12519" y="7258"/>
                      </a:lnTo>
                      <a:lnTo>
                        <a:pt x="12543" y="6942"/>
                      </a:lnTo>
                      <a:lnTo>
                        <a:pt x="12567" y="6625"/>
                      </a:lnTo>
                      <a:lnTo>
                        <a:pt x="12592" y="6308"/>
                      </a:lnTo>
                      <a:lnTo>
                        <a:pt x="12592" y="6308"/>
                      </a:lnTo>
                      <a:lnTo>
                        <a:pt x="12567" y="5968"/>
                      </a:lnTo>
                      <a:lnTo>
                        <a:pt x="12543" y="5651"/>
                      </a:lnTo>
                      <a:lnTo>
                        <a:pt x="12519" y="5334"/>
                      </a:lnTo>
                      <a:lnTo>
                        <a:pt x="12446" y="5042"/>
                      </a:lnTo>
                      <a:lnTo>
                        <a:pt x="12397" y="4725"/>
                      </a:lnTo>
                      <a:lnTo>
                        <a:pt x="12299" y="4433"/>
                      </a:lnTo>
                      <a:lnTo>
                        <a:pt x="12202" y="4141"/>
                      </a:lnTo>
                      <a:lnTo>
                        <a:pt x="12080" y="3849"/>
                      </a:lnTo>
                      <a:lnTo>
                        <a:pt x="11958" y="3581"/>
                      </a:lnTo>
                      <a:lnTo>
                        <a:pt x="11812" y="3313"/>
                      </a:lnTo>
                      <a:lnTo>
                        <a:pt x="11666" y="3045"/>
                      </a:lnTo>
                      <a:lnTo>
                        <a:pt x="11520" y="2777"/>
                      </a:lnTo>
                      <a:lnTo>
                        <a:pt x="11155" y="2290"/>
                      </a:lnTo>
                      <a:lnTo>
                        <a:pt x="10741" y="1852"/>
                      </a:lnTo>
                      <a:lnTo>
                        <a:pt x="10302" y="1437"/>
                      </a:lnTo>
                      <a:lnTo>
                        <a:pt x="9815" y="1072"/>
                      </a:lnTo>
                      <a:lnTo>
                        <a:pt x="9547" y="926"/>
                      </a:lnTo>
                      <a:lnTo>
                        <a:pt x="9279" y="780"/>
                      </a:lnTo>
                      <a:lnTo>
                        <a:pt x="9012" y="634"/>
                      </a:lnTo>
                      <a:lnTo>
                        <a:pt x="8744" y="512"/>
                      </a:lnTo>
                      <a:lnTo>
                        <a:pt x="8451" y="390"/>
                      </a:lnTo>
                      <a:lnTo>
                        <a:pt x="8159" y="293"/>
                      </a:lnTo>
                      <a:lnTo>
                        <a:pt x="7867" y="220"/>
                      </a:lnTo>
                      <a:lnTo>
                        <a:pt x="7550" y="147"/>
                      </a:lnTo>
                      <a:lnTo>
                        <a:pt x="7258" y="74"/>
                      </a:lnTo>
                      <a:lnTo>
                        <a:pt x="6941" y="49"/>
                      </a:lnTo>
                      <a:lnTo>
                        <a:pt x="6625" y="25"/>
                      </a:lnTo>
                      <a:lnTo>
                        <a:pt x="6284" y="1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2" name="Shape 123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70" h="9670" fill="none" extrusionOk="0">
                      <a:moveTo>
                        <a:pt x="4823" y="1"/>
                      </a:moveTo>
                      <a:lnTo>
                        <a:pt x="4823" y="1"/>
                      </a:lnTo>
                      <a:lnTo>
                        <a:pt x="4336" y="25"/>
                      </a:lnTo>
                      <a:lnTo>
                        <a:pt x="3849" y="98"/>
                      </a:lnTo>
                      <a:lnTo>
                        <a:pt x="3386" y="220"/>
                      </a:lnTo>
                      <a:lnTo>
                        <a:pt x="2947" y="391"/>
                      </a:lnTo>
                      <a:lnTo>
                        <a:pt x="2533" y="585"/>
                      </a:lnTo>
                      <a:lnTo>
                        <a:pt x="2144" y="829"/>
                      </a:lnTo>
                      <a:lnTo>
                        <a:pt x="1754" y="1121"/>
                      </a:lnTo>
                      <a:lnTo>
                        <a:pt x="1413" y="1438"/>
                      </a:lnTo>
                      <a:lnTo>
                        <a:pt x="1096" y="1779"/>
                      </a:lnTo>
                      <a:lnTo>
                        <a:pt x="829" y="2144"/>
                      </a:lnTo>
                      <a:lnTo>
                        <a:pt x="585" y="2534"/>
                      </a:lnTo>
                      <a:lnTo>
                        <a:pt x="390" y="2972"/>
                      </a:lnTo>
                      <a:lnTo>
                        <a:pt x="220" y="3411"/>
                      </a:lnTo>
                      <a:lnTo>
                        <a:pt x="98" y="3873"/>
                      </a:lnTo>
                      <a:lnTo>
                        <a:pt x="25" y="4336"/>
                      </a:lnTo>
                      <a:lnTo>
                        <a:pt x="1" y="4847"/>
                      </a:lnTo>
                      <a:lnTo>
                        <a:pt x="1" y="4847"/>
                      </a:lnTo>
                      <a:lnTo>
                        <a:pt x="25" y="5335"/>
                      </a:lnTo>
                      <a:lnTo>
                        <a:pt x="98" y="5822"/>
                      </a:lnTo>
                      <a:lnTo>
                        <a:pt x="220" y="6284"/>
                      </a:lnTo>
                      <a:lnTo>
                        <a:pt x="390" y="6723"/>
                      </a:lnTo>
                      <a:lnTo>
                        <a:pt x="585" y="7137"/>
                      </a:lnTo>
                      <a:lnTo>
                        <a:pt x="829" y="7527"/>
                      </a:lnTo>
                      <a:lnTo>
                        <a:pt x="1096" y="7916"/>
                      </a:lnTo>
                      <a:lnTo>
                        <a:pt x="1413" y="8257"/>
                      </a:lnTo>
                      <a:lnTo>
                        <a:pt x="1754" y="8574"/>
                      </a:lnTo>
                      <a:lnTo>
                        <a:pt x="2144" y="8842"/>
                      </a:lnTo>
                      <a:lnTo>
                        <a:pt x="2533" y="9085"/>
                      </a:lnTo>
                      <a:lnTo>
                        <a:pt x="2947" y="9280"/>
                      </a:lnTo>
                      <a:lnTo>
                        <a:pt x="3386" y="9451"/>
                      </a:lnTo>
                      <a:lnTo>
                        <a:pt x="3849" y="9572"/>
                      </a:lnTo>
                      <a:lnTo>
                        <a:pt x="4336" y="9645"/>
                      </a:lnTo>
                      <a:lnTo>
                        <a:pt x="4823" y="9670"/>
                      </a:lnTo>
                      <a:lnTo>
                        <a:pt x="4823" y="9670"/>
                      </a:lnTo>
                      <a:lnTo>
                        <a:pt x="5334" y="9645"/>
                      </a:lnTo>
                      <a:lnTo>
                        <a:pt x="5797" y="9572"/>
                      </a:lnTo>
                      <a:lnTo>
                        <a:pt x="6260" y="9451"/>
                      </a:lnTo>
                      <a:lnTo>
                        <a:pt x="6698" y="9280"/>
                      </a:lnTo>
                      <a:lnTo>
                        <a:pt x="7136" y="9085"/>
                      </a:lnTo>
                      <a:lnTo>
                        <a:pt x="7526" y="8842"/>
                      </a:lnTo>
                      <a:lnTo>
                        <a:pt x="7892" y="8574"/>
                      </a:lnTo>
                      <a:lnTo>
                        <a:pt x="8232" y="8257"/>
                      </a:lnTo>
                      <a:lnTo>
                        <a:pt x="8549" y="7916"/>
                      </a:lnTo>
                      <a:lnTo>
                        <a:pt x="8841" y="7527"/>
                      </a:lnTo>
                      <a:lnTo>
                        <a:pt x="9085" y="7137"/>
                      </a:lnTo>
                      <a:lnTo>
                        <a:pt x="9280" y="6723"/>
                      </a:lnTo>
                      <a:lnTo>
                        <a:pt x="9450" y="6284"/>
                      </a:lnTo>
                      <a:lnTo>
                        <a:pt x="9572" y="5822"/>
                      </a:lnTo>
                      <a:lnTo>
                        <a:pt x="9645" y="5335"/>
                      </a:lnTo>
                      <a:lnTo>
                        <a:pt x="9669" y="4847"/>
                      </a:lnTo>
                      <a:lnTo>
                        <a:pt x="9669" y="4847"/>
                      </a:lnTo>
                      <a:lnTo>
                        <a:pt x="9645" y="4336"/>
                      </a:lnTo>
                      <a:lnTo>
                        <a:pt x="9572" y="3873"/>
                      </a:lnTo>
                      <a:lnTo>
                        <a:pt x="9450" y="3411"/>
                      </a:lnTo>
                      <a:lnTo>
                        <a:pt x="9280" y="2972"/>
                      </a:lnTo>
                      <a:lnTo>
                        <a:pt x="9085" y="2534"/>
                      </a:lnTo>
                      <a:lnTo>
                        <a:pt x="8841" y="2144"/>
                      </a:lnTo>
                      <a:lnTo>
                        <a:pt x="8549" y="1779"/>
                      </a:lnTo>
                      <a:lnTo>
                        <a:pt x="8232" y="1438"/>
                      </a:lnTo>
                      <a:lnTo>
                        <a:pt x="7892" y="1121"/>
                      </a:lnTo>
                      <a:lnTo>
                        <a:pt x="7526" y="829"/>
                      </a:lnTo>
                      <a:lnTo>
                        <a:pt x="7136" y="585"/>
                      </a:lnTo>
                      <a:lnTo>
                        <a:pt x="6698" y="391"/>
                      </a:lnTo>
                      <a:lnTo>
                        <a:pt x="6260" y="220"/>
                      </a:lnTo>
                      <a:lnTo>
                        <a:pt x="5797" y="98"/>
                      </a:lnTo>
                      <a:lnTo>
                        <a:pt x="5334" y="25"/>
                      </a:lnTo>
                      <a:lnTo>
                        <a:pt x="4823" y="1"/>
                      </a:lnTo>
                      <a:lnTo>
                        <a:pt x="482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3" name="Shape 123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0" y="3385"/>
                      </a:moveTo>
                      <a:lnTo>
                        <a:pt x="0" y="3385"/>
                      </a:lnTo>
                      <a:lnTo>
                        <a:pt x="25" y="3020"/>
                      </a:lnTo>
                      <a:lnTo>
                        <a:pt x="74" y="2704"/>
                      </a:lnTo>
                      <a:lnTo>
                        <a:pt x="147" y="2363"/>
                      </a:lnTo>
                      <a:lnTo>
                        <a:pt x="268" y="2070"/>
                      </a:lnTo>
                      <a:lnTo>
                        <a:pt x="414" y="1754"/>
                      </a:lnTo>
                      <a:lnTo>
                        <a:pt x="585" y="1486"/>
                      </a:lnTo>
                      <a:lnTo>
                        <a:pt x="780" y="1218"/>
                      </a:lnTo>
                      <a:lnTo>
                        <a:pt x="999" y="974"/>
                      </a:lnTo>
                      <a:lnTo>
                        <a:pt x="1243" y="755"/>
                      </a:lnTo>
                      <a:lnTo>
                        <a:pt x="1510" y="560"/>
                      </a:lnTo>
                      <a:lnTo>
                        <a:pt x="1778" y="390"/>
                      </a:lnTo>
                      <a:lnTo>
                        <a:pt x="2071" y="244"/>
                      </a:lnTo>
                      <a:lnTo>
                        <a:pt x="2387" y="146"/>
                      </a:lnTo>
                      <a:lnTo>
                        <a:pt x="2704" y="49"/>
                      </a:lnTo>
                      <a:lnTo>
                        <a:pt x="3045" y="0"/>
                      </a:lnTo>
                      <a:lnTo>
                        <a:pt x="3386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4" name="Shape 123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2" h="6139" fill="none" extrusionOk="0">
                      <a:moveTo>
                        <a:pt x="0" y="1024"/>
                      </a:moveTo>
                      <a:lnTo>
                        <a:pt x="4969" y="5992"/>
                      </a:lnTo>
                      <a:lnTo>
                        <a:pt x="4969" y="5992"/>
                      </a:lnTo>
                      <a:lnTo>
                        <a:pt x="5042" y="6041"/>
                      </a:lnTo>
                      <a:lnTo>
                        <a:pt x="5115" y="6090"/>
                      </a:lnTo>
                      <a:lnTo>
                        <a:pt x="5212" y="6114"/>
                      </a:lnTo>
                      <a:lnTo>
                        <a:pt x="5310" y="6138"/>
                      </a:lnTo>
                      <a:lnTo>
                        <a:pt x="5407" y="6114"/>
                      </a:lnTo>
                      <a:lnTo>
                        <a:pt x="5480" y="6090"/>
                      </a:lnTo>
                      <a:lnTo>
                        <a:pt x="5577" y="6041"/>
                      </a:lnTo>
                      <a:lnTo>
                        <a:pt x="5651" y="5992"/>
                      </a:lnTo>
                      <a:lnTo>
                        <a:pt x="6016" y="5627"/>
                      </a:lnTo>
                      <a:lnTo>
                        <a:pt x="6016" y="5627"/>
                      </a:lnTo>
                      <a:lnTo>
                        <a:pt x="6089" y="5554"/>
                      </a:lnTo>
                      <a:lnTo>
                        <a:pt x="6138" y="5456"/>
                      </a:lnTo>
                      <a:lnTo>
                        <a:pt x="6162" y="5359"/>
                      </a:lnTo>
                      <a:lnTo>
                        <a:pt x="6162" y="5286"/>
                      </a:lnTo>
                      <a:lnTo>
                        <a:pt x="6162" y="5188"/>
                      </a:lnTo>
                      <a:lnTo>
                        <a:pt x="6138" y="5091"/>
                      </a:lnTo>
                      <a:lnTo>
                        <a:pt x="6089" y="5018"/>
                      </a:lnTo>
                      <a:lnTo>
                        <a:pt x="6016" y="4921"/>
                      </a:lnTo>
                      <a:lnTo>
                        <a:pt x="107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235" name="Shape 1235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36" name="Shape 1236"/>
            <p:cNvGrpSpPr/>
            <p:nvPr/>
          </p:nvGrpSpPr>
          <p:grpSpPr>
            <a:xfrm>
              <a:off x="200496" y="3010834"/>
              <a:ext cx="2080365" cy="329076"/>
              <a:chOff x="200496" y="2866629"/>
              <a:chExt cx="2080365" cy="329076"/>
            </a:xfrm>
          </p:grpSpPr>
          <p:grpSp>
            <p:nvGrpSpPr>
              <p:cNvPr id="1237" name="Shape 1237"/>
              <p:cNvGrpSpPr/>
              <p:nvPr/>
            </p:nvGrpSpPr>
            <p:grpSpPr>
              <a:xfrm>
                <a:off x="200496" y="286944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38" name="Shape 123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9" name="Shape 1239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40" name="Shape 1240"/>
              <p:cNvGrpSpPr/>
              <p:nvPr/>
            </p:nvGrpSpPr>
            <p:grpSpPr>
              <a:xfrm>
                <a:off x="1057965" y="2866629"/>
                <a:ext cx="333699" cy="329076"/>
                <a:chOff x="3292425" y="3664250"/>
                <a:chExt cx="397025" cy="391525"/>
              </a:xfrm>
            </p:grpSpPr>
            <p:sp>
              <p:nvSpPr>
                <p:cNvPr id="1241" name="Shape 1241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2" name="Shape 1242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3" name="Shape 1243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44" name="Shape 1244"/>
              <p:cNvGrpSpPr/>
              <p:nvPr/>
            </p:nvGrpSpPr>
            <p:grpSpPr>
              <a:xfrm>
                <a:off x="1889861" y="2899125"/>
                <a:ext cx="391000" cy="264085"/>
                <a:chOff x="564675" y="1700625"/>
                <a:chExt cx="465200" cy="314200"/>
              </a:xfrm>
            </p:grpSpPr>
            <p:sp>
              <p:nvSpPr>
                <p:cNvPr id="1245" name="Shape 124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6" name="Shape 1246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7" name="Shape 124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48" name="Shape 1248"/>
            <p:cNvGrpSpPr/>
            <p:nvPr/>
          </p:nvGrpSpPr>
          <p:grpSpPr>
            <a:xfrm>
              <a:off x="-217232" y="1088315"/>
              <a:ext cx="2042490" cy="376691"/>
              <a:chOff x="-217232" y="814472"/>
              <a:chExt cx="2042490" cy="376691"/>
            </a:xfrm>
          </p:grpSpPr>
          <p:sp>
            <p:nvSpPr>
              <p:cNvPr id="1249" name="Shape 1249"/>
              <p:cNvSpPr/>
              <p:nvPr/>
            </p:nvSpPr>
            <p:spPr>
              <a:xfrm>
                <a:off x="671965" y="8482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50" name="Shape 1250"/>
              <p:cNvGrpSpPr/>
              <p:nvPr/>
            </p:nvGrpSpPr>
            <p:grpSpPr>
              <a:xfrm>
                <a:off x="-217232" y="870775"/>
                <a:ext cx="391000" cy="264085"/>
                <a:chOff x="564675" y="1700625"/>
                <a:chExt cx="465200" cy="314200"/>
              </a:xfrm>
            </p:grpSpPr>
            <p:sp>
              <p:nvSpPr>
                <p:cNvPr id="1251" name="Shape 125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2" name="Shape 1252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3" name="Shape 125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54" name="Shape 1254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55" name="Shape 125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6" name="Shape 125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7" name="Shape 125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8" name="Shape 1258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9" name="Shape 1259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0" name="Shape 126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1" name="Shape 126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62" name="Shape 1262"/>
            <p:cNvGrpSpPr/>
            <p:nvPr/>
          </p:nvGrpSpPr>
          <p:grpSpPr>
            <a:xfrm>
              <a:off x="-146104" y="2321897"/>
              <a:ext cx="1967265" cy="430924"/>
              <a:chOff x="-146104" y="2152862"/>
              <a:chExt cx="1967265" cy="430924"/>
            </a:xfrm>
          </p:grpSpPr>
          <p:grpSp>
            <p:nvGrpSpPr>
              <p:cNvPr id="1263" name="Shape 1263"/>
              <p:cNvGrpSpPr/>
              <p:nvPr/>
            </p:nvGrpSpPr>
            <p:grpSpPr>
              <a:xfrm>
                <a:off x="670441" y="2159261"/>
                <a:ext cx="342881" cy="418127"/>
                <a:chOff x="596350" y="929175"/>
                <a:chExt cx="407950" cy="497475"/>
              </a:xfrm>
            </p:grpSpPr>
            <p:sp>
              <p:nvSpPr>
                <p:cNvPr id="1264" name="Shape 126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90" h="18924" fill="none" extrusionOk="0">
                      <a:moveTo>
                        <a:pt x="15490" y="17828"/>
                      </a:moveTo>
                      <a:lnTo>
                        <a:pt x="15490" y="17828"/>
                      </a:lnTo>
                      <a:lnTo>
                        <a:pt x="15466" y="17998"/>
                      </a:lnTo>
                      <a:lnTo>
                        <a:pt x="15417" y="18169"/>
                      </a:lnTo>
                      <a:lnTo>
                        <a:pt x="15319" y="18364"/>
                      </a:lnTo>
                      <a:lnTo>
                        <a:pt x="15198" y="18534"/>
                      </a:lnTo>
                      <a:lnTo>
                        <a:pt x="15052" y="18680"/>
                      </a:lnTo>
                      <a:lnTo>
                        <a:pt x="14881" y="18802"/>
                      </a:lnTo>
                      <a:lnTo>
                        <a:pt x="14735" y="18900"/>
                      </a:lnTo>
                      <a:lnTo>
                        <a:pt x="14564" y="18924"/>
                      </a:lnTo>
                      <a:lnTo>
                        <a:pt x="1023" y="18924"/>
                      </a:lnTo>
                      <a:lnTo>
                        <a:pt x="1023" y="18924"/>
                      </a:lnTo>
                      <a:lnTo>
                        <a:pt x="853" y="18900"/>
                      </a:lnTo>
                      <a:lnTo>
                        <a:pt x="682" y="18802"/>
                      </a:lnTo>
                      <a:lnTo>
                        <a:pt x="512" y="18680"/>
                      </a:lnTo>
                      <a:lnTo>
                        <a:pt x="341" y="18534"/>
                      </a:lnTo>
                      <a:lnTo>
                        <a:pt x="219" y="18364"/>
                      </a:lnTo>
                      <a:lnTo>
                        <a:pt x="98" y="18169"/>
                      </a:lnTo>
                      <a:lnTo>
                        <a:pt x="25" y="17998"/>
                      </a:lnTo>
                      <a:lnTo>
                        <a:pt x="0" y="17828"/>
                      </a:lnTo>
                      <a:lnTo>
                        <a:pt x="0" y="877"/>
                      </a:lnTo>
                      <a:lnTo>
                        <a:pt x="0" y="877"/>
                      </a:lnTo>
                      <a:lnTo>
                        <a:pt x="25" y="706"/>
                      </a:lnTo>
                      <a:lnTo>
                        <a:pt x="98" y="560"/>
                      </a:lnTo>
                      <a:lnTo>
                        <a:pt x="195" y="414"/>
                      </a:lnTo>
                      <a:lnTo>
                        <a:pt x="341" y="268"/>
                      </a:lnTo>
                      <a:lnTo>
                        <a:pt x="487" y="171"/>
                      </a:lnTo>
                      <a:lnTo>
                        <a:pt x="658" y="73"/>
                      </a:lnTo>
                      <a:lnTo>
                        <a:pt x="828" y="24"/>
                      </a:lnTo>
                      <a:lnTo>
                        <a:pt x="974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5" name="Shape 1265"/>
                <p:cNvSpPr/>
                <p:nvPr/>
              </p:nvSpPr>
              <p:spPr>
                <a:xfrm>
                  <a:off x="626775" y="929175"/>
                  <a:ext cx="377525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01" h="18511" fill="none" extrusionOk="0">
                      <a:moveTo>
                        <a:pt x="15101" y="3362"/>
                      </a:moveTo>
                      <a:lnTo>
                        <a:pt x="15101" y="17731"/>
                      </a:lnTo>
                      <a:lnTo>
                        <a:pt x="15101" y="17731"/>
                      </a:lnTo>
                      <a:lnTo>
                        <a:pt x="15077" y="17877"/>
                      </a:lnTo>
                      <a:lnTo>
                        <a:pt x="15028" y="18024"/>
                      </a:lnTo>
                      <a:lnTo>
                        <a:pt x="14979" y="18145"/>
                      </a:lnTo>
                      <a:lnTo>
                        <a:pt x="14882" y="18267"/>
                      </a:lnTo>
                      <a:lnTo>
                        <a:pt x="14760" y="18365"/>
                      </a:lnTo>
                      <a:lnTo>
                        <a:pt x="14614" y="18438"/>
                      </a:lnTo>
                      <a:lnTo>
                        <a:pt x="14468" y="18486"/>
                      </a:lnTo>
                      <a:lnTo>
                        <a:pt x="14322" y="18511"/>
                      </a:lnTo>
                      <a:lnTo>
                        <a:pt x="780" y="18511"/>
                      </a:lnTo>
                      <a:lnTo>
                        <a:pt x="780" y="18511"/>
                      </a:lnTo>
                      <a:lnTo>
                        <a:pt x="634" y="18486"/>
                      </a:lnTo>
                      <a:lnTo>
                        <a:pt x="488" y="18438"/>
                      </a:lnTo>
                      <a:lnTo>
                        <a:pt x="342" y="18365"/>
                      </a:lnTo>
                      <a:lnTo>
                        <a:pt x="220" y="18267"/>
                      </a:lnTo>
                      <a:lnTo>
                        <a:pt x="123" y="18145"/>
                      </a:lnTo>
                      <a:lnTo>
                        <a:pt x="74" y="18024"/>
                      </a:lnTo>
                      <a:lnTo>
                        <a:pt x="25" y="17877"/>
                      </a:lnTo>
                      <a:lnTo>
                        <a:pt x="1" y="17731"/>
                      </a:lnTo>
                      <a:lnTo>
                        <a:pt x="1" y="780"/>
                      </a:lnTo>
                      <a:lnTo>
                        <a:pt x="1" y="780"/>
                      </a:lnTo>
                      <a:lnTo>
                        <a:pt x="25" y="610"/>
                      </a:lnTo>
                      <a:lnTo>
                        <a:pt x="74" y="464"/>
                      </a:lnTo>
                      <a:lnTo>
                        <a:pt x="123" y="342"/>
                      </a:lnTo>
                      <a:lnTo>
                        <a:pt x="220" y="220"/>
                      </a:lnTo>
                      <a:lnTo>
                        <a:pt x="342" y="123"/>
                      </a:lnTo>
                      <a:lnTo>
                        <a:pt x="488" y="50"/>
                      </a:lnTo>
                      <a:lnTo>
                        <a:pt x="634" y="1"/>
                      </a:lnTo>
                      <a:lnTo>
                        <a:pt x="780" y="1"/>
                      </a:lnTo>
                      <a:lnTo>
                        <a:pt x="1174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6" name="Shape 1266"/>
                <p:cNvSpPr/>
                <p:nvPr/>
              </p:nvSpPr>
              <p:spPr>
                <a:xfrm>
                  <a:off x="688900" y="1256150"/>
                  <a:ext cx="13397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7" name="Shape 1267"/>
                <p:cNvSpPr/>
                <p:nvPr/>
              </p:nvSpPr>
              <p:spPr>
                <a:xfrm>
                  <a:off x="688900" y="12013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8" name="Shape 1268"/>
                <p:cNvSpPr/>
                <p:nvPr/>
              </p:nvSpPr>
              <p:spPr>
                <a:xfrm>
                  <a:off x="688900" y="1145950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9" name="Shape 1269"/>
                <p:cNvSpPr/>
                <p:nvPr/>
              </p:nvSpPr>
              <p:spPr>
                <a:xfrm>
                  <a:off x="688900" y="1090525"/>
                  <a:ext cx="2557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0" name="Shape 1270"/>
                <p:cNvSpPr/>
                <p:nvPr/>
              </p:nvSpPr>
              <p:spPr>
                <a:xfrm>
                  <a:off x="920250" y="929175"/>
                  <a:ext cx="84050" cy="84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62" h="3362" fill="none" extrusionOk="0">
                      <a:moveTo>
                        <a:pt x="1" y="2582"/>
                      </a:moveTo>
                      <a:lnTo>
                        <a:pt x="1" y="1"/>
                      </a:lnTo>
                      <a:lnTo>
                        <a:pt x="3362" y="3362"/>
                      </a:lnTo>
                      <a:lnTo>
                        <a:pt x="780" y="3362"/>
                      </a:lnTo>
                      <a:lnTo>
                        <a:pt x="780" y="3362"/>
                      </a:lnTo>
                      <a:lnTo>
                        <a:pt x="610" y="3337"/>
                      </a:lnTo>
                      <a:lnTo>
                        <a:pt x="464" y="3289"/>
                      </a:lnTo>
                      <a:lnTo>
                        <a:pt x="342" y="3216"/>
                      </a:lnTo>
                      <a:lnTo>
                        <a:pt x="220" y="3118"/>
                      </a:lnTo>
                      <a:lnTo>
                        <a:pt x="123" y="3021"/>
                      </a:lnTo>
                      <a:lnTo>
                        <a:pt x="50" y="2875"/>
                      </a:lnTo>
                      <a:lnTo>
                        <a:pt x="1" y="2729"/>
                      </a:lnTo>
                      <a:lnTo>
                        <a:pt x="1" y="2582"/>
                      </a:lnTo>
                      <a:lnTo>
                        <a:pt x="1" y="258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271" name="Shape 1271"/>
              <p:cNvSpPr/>
              <p:nvPr/>
            </p:nvSpPr>
            <p:spPr>
              <a:xfrm>
                <a:off x="-146104" y="2152862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1838" h="20508" fill="none" extrusionOk="0">
                    <a:moveTo>
                      <a:pt x="10547" y="1"/>
                    </a:moveTo>
                    <a:lnTo>
                      <a:pt x="1292" y="1"/>
                    </a:lnTo>
                    <a:lnTo>
                      <a:pt x="1292" y="1"/>
                    </a:lnTo>
                    <a:lnTo>
                      <a:pt x="1024" y="25"/>
                    </a:lnTo>
                    <a:lnTo>
                      <a:pt x="780" y="98"/>
                    </a:lnTo>
                    <a:lnTo>
                      <a:pt x="561" y="220"/>
                    </a:lnTo>
                    <a:lnTo>
                      <a:pt x="366" y="366"/>
                    </a:lnTo>
                    <a:lnTo>
                      <a:pt x="220" y="561"/>
                    </a:lnTo>
                    <a:lnTo>
                      <a:pt x="98" y="780"/>
                    </a:lnTo>
                    <a:lnTo>
                      <a:pt x="25" y="1024"/>
                    </a:lnTo>
                    <a:lnTo>
                      <a:pt x="1" y="1292"/>
                    </a:lnTo>
                    <a:lnTo>
                      <a:pt x="1" y="19217"/>
                    </a:lnTo>
                    <a:lnTo>
                      <a:pt x="1" y="19217"/>
                    </a:lnTo>
                    <a:lnTo>
                      <a:pt x="25" y="19485"/>
                    </a:lnTo>
                    <a:lnTo>
                      <a:pt x="98" y="19728"/>
                    </a:lnTo>
                    <a:lnTo>
                      <a:pt x="220" y="19948"/>
                    </a:lnTo>
                    <a:lnTo>
                      <a:pt x="366" y="20142"/>
                    </a:lnTo>
                    <a:lnTo>
                      <a:pt x="561" y="20289"/>
                    </a:lnTo>
                    <a:lnTo>
                      <a:pt x="780" y="20410"/>
                    </a:lnTo>
                    <a:lnTo>
                      <a:pt x="1024" y="20483"/>
                    </a:lnTo>
                    <a:lnTo>
                      <a:pt x="1292" y="20508"/>
                    </a:lnTo>
                    <a:lnTo>
                      <a:pt x="10547" y="20508"/>
                    </a:lnTo>
                    <a:lnTo>
                      <a:pt x="10547" y="20508"/>
                    </a:lnTo>
                    <a:lnTo>
                      <a:pt x="10814" y="20483"/>
                    </a:lnTo>
                    <a:lnTo>
                      <a:pt x="11058" y="20410"/>
                    </a:lnTo>
                    <a:lnTo>
                      <a:pt x="11277" y="20289"/>
                    </a:lnTo>
                    <a:lnTo>
                      <a:pt x="11472" y="20142"/>
                    </a:lnTo>
                    <a:lnTo>
                      <a:pt x="11618" y="19948"/>
                    </a:lnTo>
                    <a:lnTo>
                      <a:pt x="11740" y="19728"/>
                    </a:lnTo>
                    <a:lnTo>
                      <a:pt x="11813" y="19485"/>
                    </a:lnTo>
                    <a:lnTo>
                      <a:pt x="11837" y="19217"/>
                    </a:lnTo>
                    <a:lnTo>
                      <a:pt x="11837" y="1292"/>
                    </a:lnTo>
                    <a:lnTo>
                      <a:pt x="11837" y="1292"/>
                    </a:lnTo>
                    <a:lnTo>
                      <a:pt x="11813" y="1024"/>
                    </a:lnTo>
                    <a:lnTo>
                      <a:pt x="11740" y="780"/>
                    </a:lnTo>
                    <a:lnTo>
                      <a:pt x="11618" y="561"/>
                    </a:lnTo>
                    <a:lnTo>
                      <a:pt x="11472" y="366"/>
                    </a:lnTo>
                    <a:lnTo>
                      <a:pt x="11277" y="220"/>
                    </a:lnTo>
                    <a:lnTo>
                      <a:pt x="11058" y="98"/>
                    </a:lnTo>
                    <a:lnTo>
                      <a:pt x="10814" y="25"/>
                    </a:lnTo>
                    <a:lnTo>
                      <a:pt x="10547" y="1"/>
                    </a:lnTo>
                    <a:lnTo>
                      <a:pt x="10547" y="1"/>
                    </a:lnTo>
                    <a:close/>
                    <a:moveTo>
                      <a:pt x="5554" y="975"/>
                    </a:moveTo>
                    <a:lnTo>
                      <a:pt x="6284" y="975"/>
                    </a:lnTo>
                    <a:lnTo>
                      <a:pt x="6284" y="975"/>
                    </a:lnTo>
                    <a:lnTo>
                      <a:pt x="6406" y="999"/>
                    </a:lnTo>
                    <a:lnTo>
                      <a:pt x="6479" y="1073"/>
                    </a:lnTo>
                    <a:lnTo>
                      <a:pt x="6552" y="1146"/>
                    </a:lnTo>
                    <a:lnTo>
                      <a:pt x="6577" y="1267"/>
                    </a:lnTo>
                    <a:lnTo>
                      <a:pt x="6577" y="1267"/>
                    </a:lnTo>
                    <a:lnTo>
                      <a:pt x="6552" y="1365"/>
                    </a:lnTo>
                    <a:lnTo>
                      <a:pt x="6479" y="1462"/>
                    </a:lnTo>
                    <a:lnTo>
                      <a:pt x="6406" y="1511"/>
                    </a:lnTo>
                    <a:lnTo>
                      <a:pt x="6284" y="1535"/>
                    </a:lnTo>
                    <a:lnTo>
                      <a:pt x="5554" y="1535"/>
                    </a:lnTo>
                    <a:lnTo>
                      <a:pt x="5554" y="1535"/>
                    </a:lnTo>
                    <a:lnTo>
                      <a:pt x="5432" y="1511"/>
                    </a:lnTo>
                    <a:lnTo>
                      <a:pt x="5359" y="1462"/>
                    </a:lnTo>
                    <a:lnTo>
                      <a:pt x="5286" y="1365"/>
                    </a:lnTo>
                    <a:lnTo>
                      <a:pt x="5262" y="1267"/>
                    </a:lnTo>
                    <a:lnTo>
                      <a:pt x="5262" y="1267"/>
                    </a:lnTo>
                    <a:lnTo>
                      <a:pt x="5286" y="1146"/>
                    </a:lnTo>
                    <a:lnTo>
                      <a:pt x="5359" y="1073"/>
                    </a:lnTo>
                    <a:lnTo>
                      <a:pt x="5432" y="999"/>
                    </a:lnTo>
                    <a:lnTo>
                      <a:pt x="5554" y="975"/>
                    </a:lnTo>
                    <a:lnTo>
                      <a:pt x="5554" y="975"/>
                    </a:lnTo>
                    <a:close/>
                    <a:moveTo>
                      <a:pt x="5919" y="19436"/>
                    </a:moveTo>
                    <a:lnTo>
                      <a:pt x="5919" y="19436"/>
                    </a:lnTo>
                    <a:lnTo>
                      <a:pt x="5749" y="19412"/>
                    </a:lnTo>
                    <a:lnTo>
                      <a:pt x="5578" y="19363"/>
                    </a:lnTo>
                    <a:lnTo>
                      <a:pt x="5432" y="19290"/>
                    </a:lnTo>
                    <a:lnTo>
                      <a:pt x="5310" y="19193"/>
                    </a:lnTo>
                    <a:lnTo>
                      <a:pt x="5213" y="19071"/>
                    </a:lnTo>
                    <a:lnTo>
                      <a:pt x="5140" y="18925"/>
                    </a:lnTo>
                    <a:lnTo>
                      <a:pt x="5091" y="18754"/>
                    </a:lnTo>
                    <a:lnTo>
                      <a:pt x="5067" y="18584"/>
                    </a:lnTo>
                    <a:lnTo>
                      <a:pt x="5067" y="18584"/>
                    </a:lnTo>
                    <a:lnTo>
                      <a:pt x="5091" y="18413"/>
                    </a:lnTo>
                    <a:lnTo>
                      <a:pt x="5140" y="18243"/>
                    </a:lnTo>
                    <a:lnTo>
                      <a:pt x="5213" y="18097"/>
                    </a:lnTo>
                    <a:lnTo>
                      <a:pt x="5310" y="17975"/>
                    </a:lnTo>
                    <a:lnTo>
                      <a:pt x="5432" y="17877"/>
                    </a:lnTo>
                    <a:lnTo>
                      <a:pt x="5578" y="17804"/>
                    </a:lnTo>
                    <a:lnTo>
                      <a:pt x="5749" y="17756"/>
                    </a:lnTo>
                    <a:lnTo>
                      <a:pt x="5919" y="17731"/>
                    </a:lnTo>
                    <a:lnTo>
                      <a:pt x="5919" y="17731"/>
                    </a:lnTo>
                    <a:lnTo>
                      <a:pt x="6090" y="17756"/>
                    </a:lnTo>
                    <a:lnTo>
                      <a:pt x="6260" y="17804"/>
                    </a:lnTo>
                    <a:lnTo>
                      <a:pt x="6406" y="17877"/>
                    </a:lnTo>
                    <a:lnTo>
                      <a:pt x="6528" y="17975"/>
                    </a:lnTo>
                    <a:lnTo>
                      <a:pt x="6625" y="18097"/>
                    </a:lnTo>
                    <a:lnTo>
                      <a:pt x="6699" y="18243"/>
                    </a:lnTo>
                    <a:lnTo>
                      <a:pt x="6747" y="18413"/>
                    </a:lnTo>
                    <a:lnTo>
                      <a:pt x="6772" y="18584"/>
                    </a:lnTo>
                    <a:lnTo>
                      <a:pt x="6772" y="18584"/>
                    </a:lnTo>
                    <a:lnTo>
                      <a:pt x="6747" y="18754"/>
                    </a:lnTo>
                    <a:lnTo>
                      <a:pt x="6699" y="18925"/>
                    </a:lnTo>
                    <a:lnTo>
                      <a:pt x="6625" y="19071"/>
                    </a:lnTo>
                    <a:lnTo>
                      <a:pt x="6528" y="19193"/>
                    </a:lnTo>
                    <a:lnTo>
                      <a:pt x="6406" y="19290"/>
                    </a:lnTo>
                    <a:lnTo>
                      <a:pt x="6260" y="19363"/>
                    </a:lnTo>
                    <a:lnTo>
                      <a:pt x="6090" y="19412"/>
                    </a:lnTo>
                    <a:lnTo>
                      <a:pt x="5919" y="19436"/>
                    </a:lnTo>
                    <a:lnTo>
                      <a:pt x="5919" y="19436"/>
                    </a:lnTo>
                    <a:close/>
                    <a:moveTo>
                      <a:pt x="10547" y="16660"/>
                    </a:moveTo>
                    <a:lnTo>
                      <a:pt x="1292" y="16660"/>
                    </a:lnTo>
                    <a:lnTo>
                      <a:pt x="1292" y="2558"/>
                    </a:lnTo>
                    <a:lnTo>
                      <a:pt x="10547" y="2558"/>
                    </a:lnTo>
                    <a:lnTo>
                      <a:pt x="10547" y="1666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1470084" y="2193805"/>
                <a:ext cx="351076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6708" h="16611" fill="none" extrusionOk="0">
                    <a:moveTo>
                      <a:pt x="414" y="8842"/>
                    </a:moveTo>
                    <a:lnTo>
                      <a:pt x="8403" y="1048"/>
                    </a:lnTo>
                    <a:lnTo>
                      <a:pt x="8403" y="1048"/>
                    </a:lnTo>
                    <a:lnTo>
                      <a:pt x="8500" y="951"/>
                    </a:lnTo>
                    <a:lnTo>
                      <a:pt x="8597" y="829"/>
                    </a:lnTo>
                    <a:lnTo>
                      <a:pt x="8865" y="658"/>
                    </a:lnTo>
                    <a:lnTo>
                      <a:pt x="9158" y="488"/>
                    </a:lnTo>
                    <a:lnTo>
                      <a:pt x="9450" y="317"/>
                    </a:lnTo>
                    <a:lnTo>
                      <a:pt x="9450" y="317"/>
                    </a:lnTo>
                    <a:lnTo>
                      <a:pt x="9839" y="171"/>
                    </a:lnTo>
                    <a:lnTo>
                      <a:pt x="10180" y="74"/>
                    </a:lnTo>
                    <a:lnTo>
                      <a:pt x="10497" y="25"/>
                    </a:lnTo>
                    <a:lnTo>
                      <a:pt x="10814" y="1"/>
                    </a:lnTo>
                    <a:lnTo>
                      <a:pt x="15344" y="1"/>
                    </a:lnTo>
                    <a:lnTo>
                      <a:pt x="15344" y="1"/>
                    </a:lnTo>
                    <a:lnTo>
                      <a:pt x="15465" y="1"/>
                    </a:lnTo>
                    <a:lnTo>
                      <a:pt x="15587" y="49"/>
                    </a:lnTo>
                    <a:lnTo>
                      <a:pt x="15855" y="122"/>
                    </a:lnTo>
                    <a:lnTo>
                      <a:pt x="16099" y="269"/>
                    </a:lnTo>
                    <a:lnTo>
                      <a:pt x="16294" y="415"/>
                    </a:lnTo>
                    <a:lnTo>
                      <a:pt x="16294" y="415"/>
                    </a:lnTo>
                    <a:lnTo>
                      <a:pt x="16391" y="537"/>
                    </a:lnTo>
                    <a:lnTo>
                      <a:pt x="16488" y="658"/>
                    </a:lnTo>
                    <a:lnTo>
                      <a:pt x="16561" y="780"/>
                    </a:lnTo>
                    <a:lnTo>
                      <a:pt x="16610" y="902"/>
                    </a:lnTo>
                    <a:lnTo>
                      <a:pt x="16659" y="1048"/>
                    </a:lnTo>
                    <a:lnTo>
                      <a:pt x="16683" y="1170"/>
                    </a:lnTo>
                    <a:lnTo>
                      <a:pt x="16708" y="1486"/>
                    </a:lnTo>
                    <a:lnTo>
                      <a:pt x="16708" y="5992"/>
                    </a:lnTo>
                    <a:lnTo>
                      <a:pt x="16708" y="5992"/>
                    </a:lnTo>
                    <a:lnTo>
                      <a:pt x="16683" y="6309"/>
                    </a:lnTo>
                    <a:lnTo>
                      <a:pt x="16635" y="6625"/>
                    </a:lnTo>
                    <a:lnTo>
                      <a:pt x="16537" y="6942"/>
                    </a:lnTo>
                    <a:lnTo>
                      <a:pt x="16391" y="7258"/>
                    </a:lnTo>
                    <a:lnTo>
                      <a:pt x="16391" y="7258"/>
                    </a:lnTo>
                    <a:lnTo>
                      <a:pt x="16342" y="7453"/>
                    </a:lnTo>
                    <a:lnTo>
                      <a:pt x="16294" y="7624"/>
                    </a:lnTo>
                    <a:lnTo>
                      <a:pt x="16196" y="7770"/>
                    </a:lnTo>
                    <a:lnTo>
                      <a:pt x="16123" y="7916"/>
                    </a:lnTo>
                    <a:lnTo>
                      <a:pt x="15928" y="8160"/>
                    </a:lnTo>
                    <a:lnTo>
                      <a:pt x="15758" y="8403"/>
                    </a:lnTo>
                    <a:lnTo>
                      <a:pt x="7891" y="16197"/>
                    </a:lnTo>
                    <a:lnTo>
                      <a:pt x="7891" y="16197"/>
                    </a:lnTo>
                    <a:lnTo>
                      <a:pt x="7794" y="16294"/>
                    </a:lnTo>
                    <a:lnTo>
                      <a:pt x="7696" y="16392"/>
                    </a:lnTo>
                    <a:lnTo>
                      <a:pt x="7574" y="16465"/>
                    </a:lnTo>
                    <a:lnTo>
                      <a:pt x="7453" y="16513"/>
                    </a:lnTo>
                    <a:lnTo>
                      <a:pt x="7185" y="16586"/>
                    </a:lnTo>
                    <a:lnTo>
                      <a:pt x="6941" y="16611"/>
                    </a:lnTo>
                    <a:lnTo>
                      <a:pt x="6941" y="16611"/>
                    </a:lnTo>
                    <a:lnTo>
                      <a:pt x="6649" y="16586"/>
                    </a:lnTo>
                    <a:lnTo>
                      <a:pt x="6503" y="16562"/>
                    </a:lnTo>
                    <a:lnTo>
                      <a:pt x="6381" y="16513"/>
                    </a:lnTo>
                    <a:lnTo>
                      <a:pt x="6235" y="16465"/>
                    </a:lnTo>
                    <a:lnTo>
                      <a:pt x="6113" y="16392"/>
                    </a:lnTo>
                    <a:lnTo>
                      <a:pt x="5991" y="16294"/>
                    </a:lnTo>
                    <a:lnTo>
                      <a:pt x="5894" y="16197"/>
                    </a:lnTo>
                    <a:lnTo>
                      <a:pt x="414" y="10839"/>
                    </a:lnTo>
                    <a:lnTo>
                      <a:pt x="414" y="10839"/>
                    </a:lnTo>
                    <a:lnTo>
                      <a:pt x="268" y="10595"/>
                    </a:lnTo>
                    <a:lnTo>
                      <a:pt x="122" y="10352"/>
                    </a:lnTo>
                    <a:lnTo>
                      <a:pt x="24" y="10108"/>
                    </a:lnTo>
                    <a:lnTo>
                      <a:pt x="0" y="10011"/>
                    </a:lnTo>
                    <a:lnTo>
                      <a:pt x="0" y="9889"/>
                    </a:lnTo>
                    <a:lnTo>
                      <a:pt x="0" y="9889"/>
                    </a:lnTo>
                    <a:lnTo>
                      <a:pt x="0" y="9718"/>
                    </a:lnTo>
                    <a:lnTo>
                      <a:pt x="24" y="9597"/>
                    </a:lnTo>
                    <a:lnTo>
                      <a:pt x="122" y="9329"/>
                    </a:lnTo>
                    <a:lnTo>
                      <a:pt x="268" y="9061"/>
                    </a:lnTo>
                    <a:lnTo>
                      <a:pt x="414" y="8842"/>
                    </a:lnTo>
                    <a:lnTo>
                      <a:pt x="414" y="8842"/>
                    </a:lnTo>
                    <a:close/>
                    <a:moveTo>
                      <a:pt x="12519" y="4190"/>
                    </a:moveTo>
                    <a:lnTo>
                      <a:pt x="12519" y="4190"/>
                    </a:lnTo>
                    <a:lnTo>
                      <a:pt x="12689" y="4336"/>
                    </a:lnTo>
                    <a:lnTo>
                      <a:pt x="12859" y="4433"/>
                    </a:lnTo>
                    <a:lnTo>
                      <a:pt x="13030" y="4482"/>
                    </a:lnTo>
                    <a:lnTo>
                      <a:pt x="13249" y="4482"/>
                    </a:lnTo>
                    <a:lnTo>
                      <a:pt x="13249" y="4482"/>
                    </a:lnTo>
                    <a:lnTo>
                      <a:pt x="13444" y="4482"/>
                    </a:lnTo>
                    <a:lnTo>
                      <a:pt x="13615" y="4433"/>
                    </a:lnTo>
                    <a:lnTo>
                      <a:pt x="13761" y="4336"/>
                    </a:lnTo>
                    <a:lnTo>
                      <a:pt x="13882" y="4190"/>
                    </a:lnTo>
                    <a:lnTo>
                      <a:pt x="13882" y="4190"/>
                    </a:lnTo>
                    <a:lnTo>
                      <a:pt x="14029" y="4044"/>
                    </a:lnTo>
                    <a:lnTo>
                      <a:pt x="14102" y="3873"/>
                    </a:lnTo>
                    <a:lnTo>
                      <a:pt x="14150" y="3727"/>
                    </a:lnTo>
                    <a:lnTo>
                      <a:pt x="14175" y="3557"/>
                    </a:lnTo>
                    <a:lnTo>
                      <a:pt x="14175" y="3557"/>
                    </a:lnTo>
                    <a:lnTo>
                      <a:pt x="14150" y="3362"/>
                    </a:lnTo>
                    <a:lnTo>
                      <a:pt x="14102" y="3167"/>
                    </a:lnTo>
                    <a:lnTo>
                      <a:pt x="14029" y="2996"/>
                    </a:lnTo>
                    <a:lnTo>
                      <a:pt x="13882" y="2850"/>
                    </a:lnTo>
                    <a:lnTo>
                      <a:pt x="13882" y="2850"/>
                    </a:lnTo>
                    <a:lnTo>
                      <a:pt x="13761" y="2728"/>
                    </a:lnTo>
                    <a:lnTo>
                      <a:pt x="13615" y="2655"/>
                    </a:lnTo>
                    <a:lnTo>
                      <a:pt x="13444" y="2582"/>
                    </a:lnTo>
                    <a:lnTo>
                      <a:pt x="13249" y="2558"/>
                    </a:lnTo>
                    <a:lnTo>
                      <a:pt x="13249" y="2558"/>
                    </a:lnTo>
                    <a:lnTo>
                      <a:pt x="13030" y="2582"/>
                    </a:lnTo>
                    <a:lnTo>
                      <a:pt x="12859" y="2655"/>
                    </a:lnTo>
                    <a:lnTo>
                      <a:pt x="12689" y="2728"/>
                    </a:lnTo>
                    <a:lnTo>
                      <a:pt x="12519" y="2850"/>
                    </a:lnTo>
                    <a:lnTo>
                      <a:pt x="12519" y="2850"/>
                    </a:lnTo>
                    <a:lnTo>
                      <a:pt x="12445" y="2996"/>
                    </a:lnTo>
                    <a:lnTo>
                      <a:pt x="12372" y="3167"/>
                    </a:lnTo>
                    <a:lnTo>
                      <a:pt x="12324" y="3362"/>
                    </a:lnTo>
                    <a:lnTo>
                      <a:pt x="12324" y="3557"/>
                    </a:lnTo>
                    <a:lnTo>
                      <a:pt x="12324" y="3557"/>
                    </a:lnTo>
                    <a:lnTo>
                      <a:pt x="12324" y="3727"/>
                    </a:lnTo>
                    <a:lnTo>
                      <a:pt x="12372" y="3873"/>
                    </a:lnTo>
                    <a:lnTo>
                      <a:pt x="12445" y="4044"/>
                    </a:lnTo>
                    <a:lnTo>
                      <a:pt x="12519" y="4190"/>
                    </a:lnTo>
                    <a:lnTo>
                      <a:pt x="12519" y="41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3" name="Shape 1273"/>
            <p:cNvGrpSpPr/>
            <p:nvPr/>
          </p:nvGrpSpPr>
          <p:grpSpPr>
            <a:xfrm>
              <a:off x="-191649" y="4887272"/>
              <a:ext cx="2054782" cy="376691"/>
              <a:chOff x="-191649" y="4658672"/>
              <a:chExt cx="2054782" cy="376691"/>
            </a:xfrm>
          </p:grpSpPr>
          <p:grpSp>
            <p:nvGrpSpPr>
              <p:cNvPr id="1274" name="Shape 1274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1275" name="Shape 127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6" name="Shape 127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7" name="Shape 127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8" name="Shape 1278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79" name="Shape 1279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0" name="Shape 128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1" name="Shape 128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282" name="Shape 1282"/>
              <p:cNvSpPr/>
              <p:nvPr/>
            </p:nvSpPr>
            <p:spPr>
              <a:xfrm>
                <a:off x="-191649" y="4692460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283" name="Shape 1283"/>
              <p:cNvGrpSpPr/>
              <p:nvPr/>
            </p:nvGrpSpPr>
            <p:grpSpPr>
              <a:xfrm>
                <a:off x="1428111" y="4685295"/>
                <a:ext cx="435021" cy="323445"/>
                <a:chOff x="5247525" y="3007275"/>
                <a:chExt cx="517575" cy="384825"/>
              </a:xfrm>
            </p:grpSpPr>
            <p:sp>
              <p:nvSpPr>
                <p:cNvPr id="1284" name="Shape 128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5" name="Shape 128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86" name="Shape 1286"/>
            <p:cNvGrpSpPr/>
            <p:nvPr/>
          </p:nvGrpSpPr>
          <p:grpSpPr>
            <a:xfrm>
              <a:off x="-129715" y="3597923"/>
              <a:ext cx="1945759" cy="342398"/>
              <a:chOff x="-129715" y="3525598"/>
              <a:chExt cx="1945759" cy="342398"/>
            </a:xfrm>
          </p:grpSpPr>
          <p:grpSp>
            <p:nvGrpSpPr>
              <p:cNvPr id="1287" name="Shape 1287"/>
              <p:cNvGrpSpPr/>
              <p:nvPr/>
            </p:nvGrpSpPr>
            <p:grpSpPr>
              <a:xfrm>
                <a:off x="675548" y="3530462"/>
                <a:ext cx="332669" cy="332669"/>
                <a:chOff x="6649150" y="309350"/>
                <a:chExt cx="395800" cy="395800"/>
              </a:xfrm>
            </p:grpSpPr>
            <p:sp>
              <p:nvSpPr>
                <p:cNvPr id="1288" name="Shape 1288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9" name="Shape 1289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0" name="Shape 1290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1" name="Shape 1291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2" name="Shape 1292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3" name="Shape 1293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4" name="Shape 1294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5" name="Shape 1295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6" name="Shape 1296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7" name="Shape 1297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8" name="Shape 1298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9" name="Shape 1299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0" name="Shape 1300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1" name="Shape 1301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2" name="Shape 1302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3" name="Shape 1303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4" name="Shape 1304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5" name="Shape 130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6" name="Shape 1306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7" name="Shape 1307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8" name="Shape 1308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9" name="Shape 1309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0" name="Shape 1310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11" name="Shape 1311"/>
              <p:cNvGrpSpPr/>
              <p:nvPr/>
            </p:nvGrpSpPr>
            <p:grpSpPr>
              <a:xfrm>
                <a:off x="-129715" y="3525598"/>
                <a:ext cx="215966" cy="342398"/>
                <a:chOff x="6718575" y="2318625"/>
                <a:chExt cx="256950" cy="407375"/>
              </a:xfrm>
            </p:grpSpPr>
            <p:sp>
              <p:nvSpPr>
                <p:cNvPr id="1312" name="Shape 1312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3" name="Shape 1313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4" name="Shape 1314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5" name="Shape 1315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6" name="Shape 1316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7" name="Shape 1317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8" name="Shape 1318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9" name="Shape 1319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320" name="Shape 1320"/>
              <p:cNvSpPr/>
              <p:nvPr/>
            </p:nvSpPr>
            <p:spPr>
              <a:xfrm>
                <a:off x="1475200" y="352636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21" name="Shape 1321"/>
            <p:cNvGrpSpPr/>
            <p:nvPr/>
          </p:nvGrpSpPr>
          <p:grpSpPr>
            <a:xfrm>
              <a:off x="-129715" y="-120176"/>
              <a:ext cx="1945759" cy="342398"/>
              <a:chOff x="-129715" y="-196376"/>
              <a:chExt cx="1945759" cy="342398"/>
            </a:xfrm>
          </p:grpSpPr>
          <p:grpSp>
            <p:nvGrpSpPr>
              <p:cNvPr id="1322" name="Shape 1322"/>
              <p:cNvGrpSpPr/>
              <p:nvPr/>
            </p:nvGrpSpPr>
            <p:grpSpPr>
              <a:xfrm>
                <a:off x="675548" y="-191512"/>
                <a:ext cx="332669" cy="332669"/>
                <a:chOff x="6649150" y="309350"/>
                <a:chExt cx="395800" cy="395800"/>
              </a:xfrm>
            </p:grpSpPr>
            <p:sp>
              <p:nvSpPr>
                <p:cNvPr id="1323" name="Shape 1323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4" name="Shape 1324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5" name="Shape 132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6" name="Shape 1326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7" name="Shape 1327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8" name="Shape 1328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9" name="Shape 1329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0" name="Shape 1330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1" name="Shape 1331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2" name="Shape 1332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3" name="Shape 1333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4" name="Shape 1334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5" name="Shape 133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6" name="Shape 1336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7" name="Shape 1337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8" name="Shape 1338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9" name="Shape 1339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0" name="Shape 1340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1" name="Shape 1341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2" name="Shape 1342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3" name="Shape 1343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4" name="Shape 1344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5" name="Shape 134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46" name="Shape 1346"/>
              <p:cNvGrpSpPr/>
              <p:nvPr/>
            </p:nvGrpSpPr>
            <p:grpSpPr>
              <a:xfrm>
                <a:off x="-129715" y="-196376"/>
                <a:ext cx="215966" cy="342398"/>
                <a:chOff x="6718575" y="2318625"/>
                <a:chExt cx="256950" cy="407375"/>
              </a:xfrm>
            </p:grpSpPr>
            <p:sp>
              <p:nvSpPr>
                <p:cNvPr id="1347" name="Shape 1347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8" name="Shape 1348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9" name="Shape 1349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0" name="Shape 1350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1" name="Shape 1351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2" name="Shape 1352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3" name="Shape 1353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4" name="Shape 1354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355" name="Shape 1355"/>
              <p:cNvSpPr/>
              <p:nvPr/>
            </p:nvSpPr>
            <p:spPr>
              <a:xfrm>
                <a:off x="1475200" y="-195609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356" name="Shape 1356"/>
          <p:cNvSpPr/>
          <p:nvPr/>
        </p:nvSpPr>
        <p:spPr>
          <a:xfrm flipH="1">
            <a:off x="2095199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57" name="Shape 135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9" name="Shape 1359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0" name="Shape 1360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1" name="Shape 136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Shape 152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>
            <a:spLocks noGrp="1"/>
          </p:cNvSpPr>
          <p:nvPr>
            <p:ph type="ctrTitle"/>
          </p:nvPr>
        </p:nvSpPr>
        <p:spPr>
          <a:xfrm>
            <a:off x="-540568" y="1347614"/>
            <a:ext cx="9828584" cy="316835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UNIT 1 </a:t>
            </a:r>
            <a:br>
              <a:rPr lang="en" dirty="0"/>
            </a:br>
            <a:r>
              <a:rPr lang="en" dirty="0"/>
              <a:t>COPYRIGHT AND ETHICS</a:t>
            </a:r>
            <a:br>
              <a:rPr lang="en" dirty="0"/>
            </a:br>
            <a:br>
              <a:rPr lang="en" dirty="0"/>
            </a:br>
            <a:r>
              <a:rPr lang="en" sz="2800" dirty="0"/>
              <a:t>LESSON 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" grpId="0"/>
      <p:bldP spid="153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10C73-8D8C-D84C-BAF3-2CB3B748E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ACC013-15F3-3549-B2FB-4F30458344AC}"/>
              </a:ext>
            </a:extLst>
          </p:cNvPr>
          <p:cNvSpPr/>
          <p:nvPr/>
        </p:nvSpPr>
        <p:spPr>
          <a:xfrm>
            <a:off x="133522" y="217158"/>
            <a:ext cx="3094773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Tell the principle 1,4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16D530-49A5-D542-B585-3D81F5FC77BA}"/>
              </a:ext>
            </a:extLst>
          </p:cNvPr>
          <p:cNvSpPr/>
          <p:nvPr/>
        </p:nvSpPr>
        <p:spPr>
          <a:xfrm>
            <a:off x="3438861" y="217158"/>
            <a:ext cx="5705137" cy="1252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 Don’t + V(inf) + …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Remember not to + V(inf) + …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You are not allowed to + V(inf) + …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50FEB3-F051-6E44-9373-61CD65643BBD}"/>
              </a:ext>
            </a:extLst>
          </p:cNvPr>
          <p:cNvSpPr/>
          <p:nvPr/>
        </p:nvSpPr>
        <p:spPr>
          <a:xfrm>
            <a:off x="133522" y="1633383"/>
            <a:ext cx="3094773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Tell the principle 2,3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48F6B8-C63F-3F4F-B4F5-6A665CFC3AFB}"/>
              </a:ext>
            </a:extLst>
          </p:cNvPr>
          <p:cNvSpPr/>
          <p:nvPr/>
        </p:nvSpPr>
        <p:spPr>
          <a:xfrm>
            <a:off x="3426760" y="1632643"/>
            <a:ext cx="5705137" cy="15841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 V(inf) + …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Remember to + V(inf) + …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You must + V(inf) + …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It’s necessary for you to + V(inf) + 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C5FFC7-7457-3140-9124-CF2A0796D156}"/>
              </a:ext>
            </a:extLst>
          </p:cNvPr>
          <p:cNvSpPr/>
          <p:nvPr/>
        </p:nvSpPr>
        <p:spPr>
          <a:xfrm>
            <a:off x="133522" y="3379504"/>
            <a:ext cx="3094773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Agree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4CC355-C93E-054A-BC2E-31E5E424ACE6}"/>
              </a:ext>
            </a:extLst>
          </p:cNvPr>
          <p:cNvSpPr/>
          <p:nvPr/>
        </p:nvSpPr>
        <p:spPr>
          <a:xfrm>
            <a:off x="3438863" y="3379504"/>
            <a:ext cx="5705137" cy="17321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en-US" sz="2400" dirty="0"/>
              <a:t>I see/understand.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I got it.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That’s for sure.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I see your point.</a:t>
            </a:r>
          </a:p>
        </p:txBody>
      </p:sp>
    </p:spTree>
    <p:extLst>
      <p:ext uri="{BB962C8B-B14F-4D97-AF65-F5344CB8AC3E}">
        <p14:creationId xmlns:p14="http://schemas.microsoft.com/office/powerpoint/2010/main" val="13020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10C73-8D8C-D84C-BAF3-2CB3B748E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ACC013-15F3-3549-B2FB-4F30458344AC}"/>
              </a:ext>
            </a:extLst>
          </p:cNvPr>
          <p:cNvSpPr/>
          <p:nvPr/>
        </p:nvSpPr>
        <p:spPr>
          <a:xfrm>
            <a:off x="133522" y="217158"/>
            <a:ext cx="3094773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Ask for principle 2,…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16D530-49A5-D542-B585-3D81F5FC77BA}"/>
              </a:ext>
            </a:extLst>
          </p:cNvPr>
          <p:cNvSpPr/>
          <p:nvPr/>
        </p:nvSpPr>
        <p:spPr>
          <a:xfrm>
            <a:off x="3438861" y="217158"/>
            <a:ext cx="5705137" cy="2066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en-US" sz="2400" dirty="0"/>
              <a:t>What’s the second principle?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Can you tell me the second principle?</a:t>
            </a:r>
          </a:p>
          <a:p>
            <a:pPr marL="342900" indent="-342900" algn="ctr">
              <a:buFontTx/>
              <a:buChar char="-"/>
            </a:pPr>
            <a:r>
              <a:rPr lang="en-US" sz="2400" dirty="0"/>
              <a:t>What about/ How about the second principle?</a:t>
            </a:r>
          </a:p>
        </p:txBody>
      </p:sp>
    </p:spTree>
    <p:extLst>
      <p:ext uri="{BB962C8B-B14F-4D97-AF65-F5344CB8AC3E}">
        <p14:creationId xmlns:p14="http://schemas.microsoft.com/office/powerpoint/2010/main" val="34028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23728" y="0"/>
            <a:ext cx="6984776" cy="4703637"/>
          </a:xfrm>
        </p:spPr>
        <p:txBody>
          <a:bodyPr/>
          <a:lstStyle/>
          <a:p>
            <a:pPr>
              <a:buNone/>
            </a:pPr>
            <a:r>
              <a:rPr lang="en-US" sz="2200" b="1" i="1" u="sng" dirty="0"/>
              <a:t>Sample conversation</a:t>
            </a:r>
            <a:r>
              <a:rPr lang="en-US" sz="2200" b="1" i="1" dirty="0"/>
              <a:t>:</a:t>
            </a:r>
            <a:endParaRPr lang="en-US" sz="2200" dirty="0"/>
          </a:p>
          <a:p>
            <a:pPr>
              <a:buNone/>
            </a:pPr>
            <a:r>
              <a:rPr lang="en-US" sz="2200" i="1" dirty="0"/>
              <a:t>B: Good morning. I am Nam. I am a new employee. </a:t>
            </a:r>
            <a:endParaRPr lang="en-US" sz="2200" dirty="0"/>
          </a:p>
          <a:p>
            <a:pPr>
              <a:buNone/>
            </a:pPr>
            <a:r>
              <a:rPr lang="en-US" sz="2200" i="1" dirty="0"/>
              <a:t>A: Good morning. My name is Tuan. How can I help you?</a:t>
            </a:r>
            <a:endParaRPr lang="en-US" sz="2200" dirty="0"/>
          </a:p>
          <a:p>
            <a:pPr>
              <a:buNone/>
            </a:pPr>
            <a:r>
              <a:rPr lang="en-US" sz="2200" i="1" dirty="0"/>
              <a:t>B: Can you tell me some ethical principles of our company, please?</a:t>
            </a:r>
            <a:endParaRPr lang="en-US" sz="2200" dirty="0"/>
          </a:p>
          <a:p>
            <a:pPr>
              <a:buNone/>
            </a:pPr>
            <a:r>
              <a:rPr lang="en-US" sz="2200" i="1" dirty="0"/>
              <a:t>A: Sure./ Absolutely yes.</a:t>
            </a:r>
            <a:endParaRPr lang="en-US" sz="2200" dirty="0"/>
          </a:p>
          <a:p>
            <a:pPr>
              <a:buNone/>
            </a:pPr>
            <a:r>
              <a:rPr lang="en-US" sz="2200" i="1" dirty="0"/>
              <a:t>B: What is the first principle?</a:t>
            </a:r>
            <a:endParaRPr lang="en-US" sz="2200" dirty="0"/>
          </a:p>
          <a:p>
            <a:pPr>
              <a:buNone/>
            </a:pPr>
            <a:r>
              <a:rPr lang="en-US" sz="2200" i="1" dirty="0"/>
              <a:t>A: First, do not read other’s email.</a:t>
            </a:r>
          </a:p>
          <a:p>
            <a:pPr>
              <a:buNone/>
            </a:pPr>
            <a:r>
              <a:rPr lang="en-US" sz="2200" i="1" dirty="0"/>
              <a:t>B: Yes. What about another principle?</a:t>
            </a:r>
          </a:p>
          <a:p>
            <a:pPr>
              <a:buNone/>
            </a:pPr>
            <a:r>
              <a:rPr lang="en-US" sz="2200" i="1" dirty="0"/>
              <a:t>A: It is necessary for you </a:t>
            </a:r>
            <a:r>
              <a:rPr lang="en-US" sz="2200" i="1"/>
              <a:t>to respect other colleagues. </a:t>
            </a:r>
            <a:r>
              <a:rPr lang="en-US" sz="2200" i="1" dirty="0"/>
              <a:t>/ Remember to respect other colleagues.</a:t>
            </a:r>
          </a:p>
          <a:p>
            <a:pPr>
              <a:buNone/>
            </a:pPr>
            <a:r>
              <a:rPr lang="en-US" sz="2200" i="1" dirty="0"/>
              <a:t>B: Oh, I see. How about the next principle?</a:t>
            </a:r>
          </a:p>
          <a:p>
            <a:pPr>
              <a:buNone/>
            </a:pPr>
            <a:r>
              <a:rPr lang="en-US" sz="2200" i="1" dirty="0"/>
              <a:t>A: Well, you have to obey the law. This is a very important principle.</a:t>
            </a:r>
          </a:p>
        </p:txBody>
      </p:sp>
    </p:spTree>
    <p:extLst>
      <p:ext uri="{BB962C8B-B14F-4D97-AF65-F5344CB8AC3E}">
        <p14:creationId xmlns:p14="http://schemas.microsoft.com/office/powerpoint/2010/main" val="26311350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23728" y="0"/>
            <a:ext cx="6984776" cy="4703637"/>
          </a:xfrm>
        </p:spPr>
        <p:txBody>
          <a:bodyPr/>
          <a:lstStyle/>
          <a:p>
            <a:pPr>
              <a:buNone/>
            </a:pPr>
            <a:r>
              <a:rPr lang="en-US" sz="2200" b="1" i="1" u="sng" dirty="0"/>
              <a:t>Sample conversation</a:t>
            </a:r>
            <a:r>
              <a:rPr lang="en-US" sz="2200" b="1" i="1" dirty="0"/>
              <a:t>:</a:t>
            </a:r>
            <a:endParaRPr lang="en-US" sz="2200" dirty="0"/>
          </a:p>
          <a:p>
            <a:pPr>
              <a:buNone/>
            </a:pPr>
            <a:r>
              <a:rPr lang="en-US" sz="2200" i="1" dirty="0"/>
              <a:t>B: Mm, if I violate the law, what will happen?</a:t>
            </a:r>
          </a:p>
          <a:p>
            <a:pPr>
              <a:buNone/>
            </a:pPr>
            <a:r>
              <a:rPr lang="en-US" sz="2200" i="1" dirty="0"/>
              <a:t>A: If you violate the law, you will be fired immediately.</a:t>
            </a:r>
          </a:p>
          <a:p>
            <a:pPr>
              <a:buNone/>
            </a:pPr>
            <a:r>
              <a:rPr lang="en-US" sz="2200" i="1" dirty="0"/>
              <a:t>B: Can you tell me about the 4</a:t>
            </a:r>
            <a:r>
              <a:rPr lang="en-US" sz="2200" i="1" baseline="30000" dirty="0"/>
              <a:t>th</a:t>
            </a:r>
            <a:r>
              <a:rPr lang="en-US" sz="2200" i="1" dirty="0"/>
              <a:t> principle?</a:t>
            </a:r>
          </a:p>
          <a:p>
            <a:pPr>
              <a:buNone/>
            </a:pPr>
            <a:r>
              <a:rPr lang="en-US" sz="2200" i="1" dirty="0"/>
              <a:t>A: You are not allowed to copy others’ work.</a:t>
            </a:r>
          </a:p>
          <a:p>
            <a:pPr>
              <a:buNone/>
            </a:pPr>
            <a:r>
              <a:rPr lang="en-US" sz="2200" i="1" dirty="0"/>
              <a:t>B: What will happen if I duplicate others’ work?</a:t>
            </a:r>
          </a:p>
          <a:p>
            <a:pPr>
              <a:buNone/>
            </a:pPr>
            <a:r>
              <a:rPr lang="en-US" sz="2200" i="1" dirty="0"/>
              <a:t>A: In this case, you will be sued. Do you have other questions?</a:t>
            </a:r>
          </a:p>
          <a:p>
            <a:pPr>
              <a:buNone/>
            </a:pPr>
            <a:r>
              <a:rPr lang="en-US" sz="2200" i="1" dirty="0"/>
              <a:t>B: No. Thank you very much for your useful information!</a:t>
            </a:r>
          </a:p>
          <a:p>
            <a:pPr>
              <a:buNone/>
            </a:pPr>
            <a:r>
              <a:rPr lang="en-US" sz="2200" i="1" dirty="0"/>
              <a:t>A: You’re welcome.</a:t>
            </a:r>
          </a:p>
        </p:txBody>
      </p:sp>
    </p:spTree>
    <p:extLst>
      <p:ext uri="{BB962C8B-B14F-4D97-AF65-F5344CB8AC3E}">
        <p14:creationId xmlns:p14="http://schemas.microsoft.com/office/powerpoint/2010/main" val="3500455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>
            <a:spLocks noGrp="1"/>
          </p:cNvSpPr>
          <p:nvPr>
            <p:ph type="title"/>
          </p:nvPr>
        </p:nvSpPr>
        <p:spPr>
          <a:xfrm>
            <a:off x="0" y="339502"/>
            <a:ext cx="1916275" cy="1064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Activity 3B: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Free talk</a:t>
            </a:r>
          </a:p>
        </p:txBody>
      </p:sp>
      <p:sp>
        <p:nvSpPr>
          <p:cNvPr id="1600" name="Shape 1600"/>
          <p:cNvSpPr txBox="1">
            <a:spLocks noGrp="1"/>
          </p:cNvSpPr>
          <p:nvPr>
            <p:ph type="body" idx="1"/>
          </p:nvPr>
        </p:nvSpPr>
        <p:spPr>
          <a:xfrm>
            <a:off x="2627784" y="555526"/>
            <a:ext cx="6516216" cy="43704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 Work individually</a:t>
            </a:r>
          </a:p>
          <a:p>
            <a:r>
              <a:rPr lang="en-US" sz="2400" dirty="0"/>
              <a:t> Prepare a short talk about the rules and principles in a code of ethics in a technology company</a:t>
            </a:r>
          </a:p>
          <a:p>
            <a:r>
              <a:rPr lang="en-US" sz="2400" dirty="0"/>
              <a:t> Present to the class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" grpId="1"/>
      <p:bldP spid="160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23728" y="0"/>
            <a:ext cx="6840759" cy="5143500"/>
          </a:xfrm>
        </p:spPr>
        <p:txBody>
          <a:bodyPr/>
          <a:lstStyle/>
          <a:p>
            <a:pPr algn="ctr">
              <a:buNone/>
            </a:pPr>
            <a:r>
              <a:rPr lang="en-US" sz="2600" b="1" u="sng" dirty="0">
                <a:latin typeface="Tw Cen MT" panose="020B0602020104020603" pitchFamily="34" charset="77"/>
              </a:rPr>
              <a:t>Suggested questions:</a:t>
            </a:r>
          </a:p>
          <a:p>
            <a:pPr algn="just">
              <a:buNone/>
            </a:pPr>
            <a:r>
              <a:rPr lang="en-US" sz="2600" dirty="0">
                <a:latin typeface="Tw Cen MT" panose="020B0602020104020603" pitchFamily="34" charset="77"/>
              </a:rPr>
              <a:t>1. What are the rules and principles in a code of ethics?</a:t>
            </a:r>
          </a:p>
          <a:p>
            <a:pPr algn="just">
              <a:buNone/>
            </a:pPr>
            <a:r>
              <a:rPr lang="en-US" sz="2600" dirty="0">
                <a:latin typeface="Tw Cen MT" panose="020B0602020104020603" pitchFamily="34" charset="77"/>
              </a:rPr>
              <a:t>2. How can you explain those?</a:t>
            </a:r>
          </a:p>
          <a:p>
            <a:pPr algn="just">
              <a:buNone/>
            </a:pPr>
            <a:r>
              <a:rPr lang="en-US" sz="2600" dirty="0">
                <a:latin typeface="Tw Cen MT" panose="020B0602020104020603" pitchFamily="34" charset="77"/>
              </a:rPr>
              <a:t>3. What are examples of those?</a:t>
            </a:r>
          </a:p>
          <a:p>
            <a:pPr algn="just">
              <a:buNone/>
            </a:pPr>
            <a:r>
              <a:rPr lang="en-US" sz="2600" dirty="0">
                <a:latin typeface="Tw Cen MT" panose="020B0602020104020603" pitchFamily="34" charset="77"/>
              </a:rPr>
              <a:t>4. How do the rules and principles influence your work?</a:t>
            </a:r>
          </a:p>
          <a:p>
            <a:pPr algn="just">
              <a:buNone/>
            </a:pPr>
            <a:r>
              <a:rPr lang="en-US" sz="2600">
                <a:latin typeface="Tw Cen MT" panose="020B0602020104020603" pitchFamily="34" charset="77"/>
              </a:rPr>
              <a:t>5. </a:t>
            </a:r>
            <a:r>
              <a:rPr lang="en-US" sz="2600" dirty="0">
                <a:latin typeface="Tw Cen MT" panose="020B0602020104020603" pitchFamily="34" charset="77"/>
              </a:rPr>
              <a:t>Do you think they are important in your work?</a:t>
            </a:r>
          </a:p>
          <a:p>
            <a:pPr algn="just">
              <a:buNone/>
            </a:pPr>
            <a:endParaRPr lang="en-US" sz="2600" dirty="0">
              <a:latin typeface="Tw Cen MT" panose="020B0602020104020603" pitchFamily="34" charset="77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5842-085B-7042-8F9C-80F1F5BA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9695-FE9A-FC46-8AE9-FC2B0BF7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3728" y="0"/>
            <a:ext cx="7020271" cy="5143500"/>
          </a:xfrm>
        </p:spPr>
        <p:txBody>
          <a:bodyPr/>
          <a:lstStyle/>
          <a:p>
            <a:pPr algn="ctr">
              <a:buNone/>
            </a:pPr>
            <a:r>
              <a:rPr lang="en-US" sz="1800" u="sng" dirty="0">
                <a:latin typeface="Tw Cen MT" panose="020B0602020104020603" pitchFamily="34" charset="77"/>
              </a:rPr>
              <a:t>Outline:</a:t>
            </a:r>
          </a:p>
          <a:p>
            <a:pPr algn="just">
              <a:buNone/>
            </a:pPr>
            <a:r>
              <a:rPr lang="en-US" sz="1800" dirty="0">
                <a:latin typeface="Tw Cen MT" panose="020B0602020104020603" pitchFamily="34" charset="77"/>
              </a:rPr>
              <a:t>Opening: There are some rules and principles in a code of ethics in a technology company that IT professionals should follow.</a:t>
            </a:r>
          </a:p>
          <a:p>
            <a:pPr algn="just">
              <a:buNone/>
            </a:pPr>
            <a:r>
              <a:rPr lang="en-US" sz="1800" dirty="0">
                <a:latin typeface="Tw Cen MT" panose="020B0602020104020603" pitchFamily="34" charset="77"/>
              </a:rPr>
              <a:t>Body: </a:t>
            </a:r>
          </a:p>
          <a:p>
            <a:pPr marL="457200" indent="-457200" algn="just">
              <a:buFontTx/>
              <a:buChar char="-"/>
            </a:pPr>
            <a:r>
              <a:rPr lang="en-US" sz="1800" dirty="0">
                <a:latin typeface="Tw Cen MT" panose="020B0602020104020603" pitchFamily="34" charset="77"/>
              </a:rPr>
              <a:t>Respect intellectual property (patents, trademark, copyrights,…=&gt; copyrighted), plagiarizing or duplicating others’ works means you are violating copyright law =&gt; fined, fired, even sent to jail</a:t>
            </a:r>
          </a:p>
          <a:p>
            <a:pPr marL="457200" indent="-457200" algn="just">
              <a:buFontTx/>
              <a:buChar char="-"/>
            </a:pPr>
            <a:r>
              <a:rPr lang="en-US" sz="1800" dirty="0">
                <a:latin typeface="Tw Cen MT" panose="020B0602020104020603" pitchFamily="34" charset="77"/>
              </a:rPr>
              <a:t>Respect others’ privacy: computers are not designed to invade people’s privacy and everyone has his/her own </a:t>
            </a:r>
            <a:r>
              <a:rPr lang="en-US" sz="1800">
                <a:latin typeface="Tw Cen MT" panose="020B0602020104020603" pitchFamily="34" charset="77"/>
              </a:rPr>
              <a:t>privacy =&gt; so </a:t>
            </a:r>
            <a:r>
              <a:rPr lang="en-US" sz="1800" dirty="0">
                <a:latin typeface="Tw Cen MT" panose="020B0602020104020603" pitchFamily="34" charset="77"/>
              </a:rPr>
              <a:t>respecting others is respecting you =&gt; Remember not to read your colleagues’ emails, withhold your customers’ personal information,…</a:t>
            </a:r>
          </a:p>
          <a:p>
            <a:pPr marL="457200" indent="-457200" algn="just">
              <a:buFontTx/>
              <a:buChar char="-"/>
            </a:pPr>
            <a:r>
              <a:rPr lang="en-US" sz="1800" dirty="0">
                <a:latin typeface="Tw Cen MT" panose="020B0602020104020603" pitchFamily="34" charset="77"/>
              </a:rPr>
              <a:t>Obey the law: Every companies have specific guidelines that require employees to follow. Violating the law means you will be fined. Therefore, obey the law and be a responsible and exemplary employee.</a:t>
            </a:r>
          </a:p>
          <a:p>
            <a:pPr algn="just">
              <a:buNone/>
            </a:pPr>
            <a:r>
              <a:rPr lang="en-US" sz="1800" dirty="0">
                <a:latin typeface="Tw Cen MT" panose="020B0602020104020603" pitchFamily="34" charset="77"/>
              </a:rPr>
              <a:t>Ending: Code of ethics is important because it can help employees work honestly and with integrity, which may create a more harmonious working environment.</a:t>
            </a:r>
          </a:p>
          <a:p>
            <a:pPr marL="457200" indent="-457200" algn="just">
              <a:buFontTx/>
              <a:buChar char="-"/>
            </a:pPr>
            <a:endParaRPr lang="en-US" sz="1800" dirty="0">
              <a:latin typeface="Tw Cen MT" panose="020B06020201040206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819DA-705E-F94B-9D8E-B7E0936E6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2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Shape 1759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1" name="Shape 1761"/>
          <p:cNvSpPr txBox="1">
            <a:spLocks noGrp="1"/>
          </p:cNvSpPr>
          <p:nvPr>
            <p:ph type="ctrTitle" idx="4294967295"/>
          </p:nvPr>
        </p:nvSpPr>
        <p:spPr>
          <a:xfrm>
            <a:off x="2699792" y="1707654"/>
            <a:ext cx="55713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 dirty="0">
                <a:solidFill>
                  <a:schemeClr val="accent4">
                    <a:lumMod val="75000"/>
                  </a:schemeClr>
                </a:solidFill>
              </a:rPr>
              <a:t>THANKS!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 txBox="1">
            <a:spLocks noGrp="1"/>
          </p:cNvSpPr>
          <p:nvPr>
            <p:ph type="ctrTitle" idx="4294967295"/>
          </p:nvPr>
        </p:nvSpPr>
        <p:spPr>
          <a:xfrm>
            <a:off x="2555776" y="0"/>
            <a:ext cx="55713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n" sz="4000" dirty="0">
                <a:solidFill>
                  <a:schemeClr val="accent4">
                    <a:lumMod val="75000"/>
                  </a:schemeClr>
                </a:solidFill>
              </a:rPr>
              <a:t>bjectives </a:t>
            </a:r>
          </a:p>
        </p:txBody>
      </p:sp>
      <p:sp>
        <p:nvSpPr>
          <p:cNvPr id="1546" name="Shape 1546"/>
          <p:cNvSpPr txBox="1">
            <a:spLocks noGrp="1"/>
          </p:cNvSpPr>
          <p:nvPr>
            <p:ph type="subTitle" idx="4294967295"/>
          </p:nvPr>
        </p:nvSpPr>
        <p:spPr>
          <a:xfrm>
            <a:off x="2483768" y="1292850"/>
            <a:ext cx="6048672" cy="25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>At the end of this lesson, students will be able to talk about the principles of working ethics.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lang="en" sz="2400" dirty="0"/>
          </a:p>
        </p:txBody>
      </p:sp>
      <p:pic>
        <p:nvPicPr>
          <p:cNvPr id="1547" name="Shape 1547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5" grpId="0"/>
      <p:bldP spid="15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51D2-2362-AB47-9569-125BCFABC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9FC5E8"/>
                </a:solidFill>
              </a:rPr>
              <a:t>3</a:t>
            </a:fld>
            <a:endParaRPr lang="en">
              <a:solidFill>
                <a:srgbClr val="9FC5E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01506-BAEA-564A-91E2-62B0B93D95AC}"/>
              </a:ext>
            </a:extLst>
          </p:cNvPr>
          <p:cNvSpPr txBox="1"/>
          <p:nvPr/>
        </p:nvSpPr>
        <p:spPr>
          <a:xfrm>
            <a:off x="109076" y="-10935"/>
            <a:ext cx="89258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Situation: </a:t>
            </a:r>
          </a:p>
          <a:p>
            <a:pPr algn="just"/>
            <a:r>
              <a:rPr lang="en-US" sz="2500" dirty="0"/>
              <a:t>You’re </a:t>
            </a:r>
            <a:r>
              <a:rPr lang="en-US" sz="2500" dirty="0" err="1"/>
              <a:t>Nghĩa</a:t>
            </a:r>
            <a:r>
              <a:rPr lang="en-US" sz="2500" dirty="0"/>
              <a:t>, a Computer Security Specialist. You’ve been in love with a girl named Trang for 6 months. One month ago, Trang called and broke up with you because she did not like your name.</a:t>
            </a:r>
          </a:p>
          <a:p>
            <a:pPr algn="just"/>
            <a:r>
              <a:rPr lang="en-US" sz="2500" dirty="0"/>
              <a:t>Now she has a new boy friend with a more beautiful name, </a:t>
            </a:r>
            <a:r>
              <a:rPr lang="en-US" sz="2500" dirty="0" err="1"/>
              <a:t>Trọng</a:t>
            </a:r>
            <a:r>
              <a:rPr lang="en-US" sz="2500" dirty="0"/>
              <a:t>. </a:t>
            </a:r>
          </a:p>
          <a:p>
            <a:pPr algn="just"/>
            <a:r>
              <a:rPr lang="en-US" sz="2500" dirty="0"/>
              <a:t>Last week, she phoned and asked you to hack her boyfriend’s Facebook account because his new boy friend is a lady-killer and she thinks he is in a complicated relationship with another girl. Then she will pay you 5,000,000 VND.</a:t>
            </a:r>
          </a:p>
          <a:p>
            <a:pPr algn="just"/>
            <a:r>
              <a:rPr lang="en-US" sz="2500" dirty="0"/>
              <a:t>Will you accept her request?</a:t>
            </a:r>
          </a:p>
        </p:txBody>
      </p:sp>
    </p:spTree>
    <p:extLst>
      <p:ext uri="{BB962C8B-B14F-4D97-AF65-F5344CB8AC3E}">
        <p14:creationId xmlns:p14="http://schemas.microsoft.com/office/powerpoint/2010/main" val="16028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>
            <a:spLocks noGrp="1"/>
          </p:cNvSpPr>
          <p:nvPr>
            <p:ph type="body" idx="1"/>
          </p:nvPr>
        </p:nvSpPr>
        <p:spPr>
          <a:xfrm>
            <a:off x="2483768" y="627534"/>
            <a:ext cx="6660232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 Work in 5 groups</a:t>
            </a:r>
          </a:p>
          <a:p>
            <a:r>
              <a:rPr lang="en-US" dirty="0"/>
              <a:t> Discuss and list some principles of working ethics in 2 minutes</a:t>
            </a:r>
          </a:p>
          <a:p>
            <a:r>
              <a:rPr lang="en-US" dirty="0"/>
              <a:t> Write on the board</a:t>
            </a:r>
          </a:p>
          <a:p>
            <a:r>
              <a:rPr lang="en-US" dirty="0"/>
              <a:t>Group with more principles will be the winner</a:t>
            </a:r>
          </a:p>
          <a:p>
            <a:pPr>
              <a:buNone/>
            </a:pPr>
            <a:r>
              <a:rPr lang="en-US" b="1" i="1" dirty="0"/>
              <a:t>Example:</a:t>
            </a:r>
            <a:endParaRPr lang="en-US" dirty="0"/>
          </a:p>
          <a:p>
            <a:pPr>
              <a:buNone/>
            </a:pPr>
            <a:r>
              <a:rPr lang="en-US" i="1" dirty="0"/>
              <a:t>Do not read other’s email, </a:t>
            </a:r>
          </a:p>
          <a:p>
            <a:pPr>
              <a:buNone/>
            </a:pPr>
            <a:r>
              <a:rPr lang="en-US" i="1" dirty="0"/>
              <a:t>Withhold the customer’s information….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0" y="555526"/>
            <a:ext cx="2411759" cy="25202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W</a:t>
            </a:r>
            <a:r>
              <a:rPr lang="en" sz="3200" dirty="0"/>
              <a:t>arm up: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Who is </a:t>
            </a:r>
            <a:br>
              <a:rPr lang="en" sz="3200" dirty="0"/>
            </a:br>
            <a:r>
              <a:rPr lang="en" sz="3200" dirty="0"/>
              <a:t>the best?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4457-E418-A04A-8751-455D584E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59F4A-2D8C-D24A-ACBB-50922455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744" y="4767"/>
            <a:ext cx="6876256" cy="4958765"/>
          </a:xfrm>
        </p:spPr>
        <p:txBody>
          <a:bodyPr/>
          <a:lstStyle/>
          <a:p>
            <a:pPr algn="ctr">
              <a:buNone/>
            </a:pPr>
            <a:r>
              <a:rPr lang="en-US" b="1" dirty="0">
                <a:latin typeface="Tw Cen MT" panose="020B0602020104020603" pitchFamily="34" charset="77"/>
              </a:rPr>
              <a:t>Suggested answers: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Respect intellectual property (copyrights, patent, trademark)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Do not violate others’ privacy right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Do not violate copyright law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Withhold customers’ personal information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Be honest and trustworthy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Do not plagiarize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Cite the original authors if we use their works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Respect colleagues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Do not read others’ emails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Obey the law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w Cen MT" panose="020B0602020104020603" pitchFamily="34" charset="77"/>
              </a:rPr>
              <a:t>…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A9EA-D9CD-0341-AA87-74D5D0FC4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491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>
            <a:spLocks noGrp="1"/>
          </p:cNvSpPr>
          <p:nvPr>
            <p:ph type="title"/>
          </p:nvPr>
        </p:nvSpPr>
        <p:spPr>
          <a:xfrm>
            <a:off x="0" y="123478"/>
            <a:ext cx="2195736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/>
              <a:t>A</a:t>
            </a:r>
            <a:r>
              <a:rPr lang="en" sz="3200" dirty="0"/>
              <a:t>ctivity 1B: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Make a sentence</a:t>
            </a:r>
            <a:br>
              <a:rPr lang="en" sz="3200" dirty="0"/>
            </a:br>
            <a:endParaRPr lang="en" sz="3200" dirty="0"/>
          </a:p>
        </p:txBody>
      </p:sp>
      <p:sp>
        <p:nvSpPr>
          <p:cNvPr id="1567" name="Shape 1567"/>
          <p:cNvSpPr txBox="1">
            <a:spLocks noGrp="1"/>
          </p:cNvSpPr>
          <p:nvPr>
            <p:ph type="body" idx="1"/>
          </p:nvPr>
        </p:nvSpPr>
        <p:spPr>
          <a:xfrm>
            <a:off x="2627785" y="275338"/>
            <a:ext cx="5808840" cy="442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 Work in 2 groups</a:t>
            </a:r>
          </a:p>
          <a:p>
            <a:r>
              <a:rPr lang="en-US" sz="2400" dirty="0"/>
              <a:t>Take turn to choose a number</a:t>
            </a:r>
          </a:p>
          <a:p>
            <a:r>
              <a:rPr lang="en-US" sz="2400" dirty="0"/>
              <a:t> Finish the sentence</a:t>
            </a:r>
          </a:p>
          <a:p>
            <a:r>
              <a:rPr lang="en-US" sz="2400" dirty="0"/>
              <a:t> Each correct sentence gets 1 point</a:t>
            </a:r>
          </a:p>
          <a:p>
            <a:r>
              <a:rPr lang="en-US" sz="2400" dirty="0"/>
              <a:t> The group with more points will be the winner</a:t>
            </a:r>
          </a:p>
          <a:p>
            <a:pPr>
              <a:buNone/>
            </a:pPr>
            <a:r>
              <a:rPr lang="en-US" sz="2400" b="1" i="1" dirty="0"/>
              <a:t>Example: 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If you violate the copyright law, ..............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Answer: If you violate the copyright law, you will </a:t>
            </a:r>
            <a:r>
              <a:rPr lang="en-US" sz="2400" i="1"/>
              <a:t>be sued.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120504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           Power point</a:t>
            </a:r>
          </a:p>
          <a:p>
            <a:pPr>
              <a:buNone/>
            </a:pPr>
            <a:endParaRPr lang="en-US" sz="4000" dirty="0"/>
          </a:p>
          <a:p>
            <a:pPr algn="ctr">
              <a:buNone/>
            </a:pPr>
            <a:r>
              <a:rPr lang="en-US" sz="6000" b="1" i="1" dirty="0"/>
              <a:t>Lucky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ight Arrow 4"/>
          <p:cNvSpPr/>
          <p:nvPr/>
        </p:nvSpPr>
        <p:spPr>
          <a:xfrm>
            <a:off x="2915816" y="10858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8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 txBox="1">
            <a:spLocks noGrp="1"/>
          </p:cNvSpPr>
          <p:nvPr>
            <p:ph type="body" idx="1"/>
          </p:nvPr>
        </p:nvSpPr>
        <p:spPr>
          <a:xfrm>
            <a:off x="2123729" y="0"/>
            <a:ext cx="7020272" cy="49587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 Work in pairs</a:t>
            </a:r>
          </a:p>
          <a:p>
            <a:r>
              <a:rPr lang="en-US" dirty="0"/>
              <a:t> Exchange the information about working ethics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i="1" dirty="0"/>
              <a:t>Student A: You are the manager of a software company. Exchange the information with your new employee about some ethical principles.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i="1" dirty="0"/>
              <a:t>Student B: You are a new employee of a software company. Exchange the information with your manager about some ethical principles.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592" name="Shape 1592"/>
          <p:cNvSpPr txBox="1">
            <a:spLocks noGrp="1"/>
          </p:cNvSpPr>
          <p:nvPr>
            <p:ph type="title"/>
          </p:nvPr>
        </p:nvSpPr>
        <p:spPr>
          <a:xfrm>
            <a:off x="0" y="411510"/>
            <a:ext cx="2339752" cy="15841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-US" sz="2600" dirty="0"/>
            </a:br>
            <a:r>
              <a:rPr lang="en-US" sz="2600" dirty="0"/>
              <a:t>A</a:t>
            </a:r>
            <a:r>
              <a:rPr lang="en" sz="2600" dirty="0"/>
              <a:t>ctivity 2B:</a:t>
            </a:r>
            <a:br>
              <a:rPr lang="en" sz="2600" dirty="0"/>
            </a:br>
            <a:br>
              <a:rPr lang="en" sz="2600" dirty="0"/>
            </a:br>
            <a:br>
              <a:rPr lang="en" sz="2600" dirty="0"/>
            </a:br>
            <a:r>
              <a:rPr lang="en" sz="2600" dirty="0"/>
              <a:t>Exchange the information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11493"/>
              </p:ext>
            </p:extLst>
          </p:nvPr>
        </p:nvGraphicFramePr>
        <p:xfrm>
          <a:off x="-180528" y="0"/>
          <a:ext cx="9433048" cy="4745054"/>
        </p:xfrm>
        <a:graphic>
          <a:graphicData uri="http://schemas.openxmlformats.org/drawingml/2006/table">
            <a:tbl>
              <a:tblPr firstRow="1" firstCol="1" bandRow="1">
                <a:tableStyleId>{F1DE375F-7444-4756-9A3F-BB8DB97133E9}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34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/>
                        <a:buChar char=""/>
                      </a:pPr>
                      <a:r>
                        <a:rPr lang="en-US" sz="1800" b="1" dirty="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Student A</a:t>
                      </a:r>
                    </a:p>
                  </a:txBody>
                  <a:tcPr marL="66203" marR="66203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/>
                        <a:buChar char=""/>
                      </a:pPr>
                      <a:r>
                        <a:rPr lang="en-US" sz="1800" b="1" dirty="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Student B</a:t>
                      </a:r>
                    </a:p>
                  </a:txBody>
                  <a:tcPr marL="66203" marR="6620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4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Welcome the new employee </a:t>
                      </a:r>
                    </a:p>
                  </a:txBody>
                  <a:tcPr marL="66203" marR="66203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Say greeting</a:t>
                      </a:r>
                    </a:p>
                  </a:txBody>
                  <a:tcPr marL="66203" marR="6620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38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Tell the principle 1 (do not read other’s email)</a:t>
                      </a:r>
                    </a:p>
                  </a:txBody>
                  <a:tcPr marL="66203" marR="66203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Agree and ask for principle 2</a:t>
                      </a:r>
                    </a:p>
                  </a:txBody>
                  <a:tcPr marL="66203" marR="6620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34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Tell the principle 2 (respect colleagues)</a:t>
                      </a:r>
                    </a:p>
                  </a:txBody>
                  <a:tcPr marL="66203" marR="66203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Agree and ask for principle 3</a:t>
                      </a:r>
                    </a:p>
                  </a:txBody>
                  <a:tcPr marL="66203" marR="6620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867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Tell the principle 3 (obey the law)</a:t>
                      </a:r>
                    </a:p>
                  </a:txBody>
                  <a:tcPr marL="66203" marR="66203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Ask the manager what will happen if you violate the law.</a:t>
                      </a:r>
                    </a:p>
                  </a:txBody>
                  <a:tcPr marL="66203" marR="6620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60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Answer the question (the employee will be</a:t>
                      </a:r>
                      <a:r>
                        <a:rPr lang="en-US" sz="1800" baseline="0" dirty="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fired)</a:t>
                      </a:r>
                    </a:p>
                  </a:txBody>
                  <a:tcPr marL="66203" marR="66203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Agree and ask for principle 4</a:t>
                      </a:r>
                    </a:p>
                  </a:txBody>
                  <a:tcPr marL="66203" marR="6620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8867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Tell the principle 4 (do not copy others’ work)</a:t>
                      </a:r>
                    </a:p>
                  </a:txBody>
                  <a:tcPr marL="66203" marR="66203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Ask the manager what will happen if you duplicate others’ work</a:t>
                      </a:r>
                    </a:p>
                  </a:txBody>
                  <a:tcPr marL="66203" marR="6620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8301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Answer the question (the employee will be sued) and ask the employee if he/she has other questions.</a:t>
                      </a:r>
                    </a:p>
                  </a:txBody>
                  <a:tcPr marL="66203" marR="66203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Roboto" charset="0"/>
                          <a:ea typeface="Roboto" charset="0"/>
                          <a:cs typeface="Roboto" charset="0"/>
                        </a:rPr>
                        <a:t>Say no.</a:t>
                      </a:r>
                    </a:p>
                  </a:txBody>
                  <a:tcPr marL="66203" marR="6620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1143</Words>
  <Application>Microsoft Macintosh PowerPoint</Application>
  <PresentationFormat>On-screen Show (16:9)</PresentationFormat>
  <Paragraphs>127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Tw Cen MT</vt:lpstr>
      <vt:lpstr>Arial</vt:lpstr>
      <vt:lpstr>Wingdings</vt:lpstr>
      <vt:lpstr>Roboto</vt:lpstr>
      <vt:lpstr>Montserrat</vt:lpstr>
      <vt:lpstr>Aemelia template</vt:lpstr>
      <vt:lpstr>UNIT 1  COPYRIGHT AND ETHICS  LESSON 2</vt:lpstr>
      <vt:lpstr>Objectives </vt:lpstr>
      <vt:lpstr>PowerPoint Presentation</vt:lpstr>
      <vt:lpstr>Warm up:  Who is  the best?</vt:lpstr>
      <vt:lpstr>PowerPoint Presentation</vt:lpstr>
      <vt:lpstr>Activity 1B:  Make a sentence </vt:lpstr>
      <vt:lpstr>PowerPoint Presentation</vt:lpstr>
      <vt:lpstr> Activity 2B:   Exchange the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3B:  Free talk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 COPYRIGHT AND ETHICS LESSON 2</dc:title>
  <cp:lastModifiedBy>Lan Phuong</cp:lastModifiedBy>
  <cp:revision>50</cp:revision>
  <dcterms:modified xsi:type="dcterms:W3CDTF">2021-01-19T13:31:19Z</dcterms:modified>
</cp:coreProperties>
</file>