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7"/>
  </p:notesMasterIdLst>
  <p:handoutMasterIdLst>
    <p:handoutMasterId r:id="rId18"/>
  </p:handoutMasterIdLst>
  <p:sldIdLst>
    <p:sldId id="256" r:id="rId2"/>
    <p:sldId id="257" r:id="rId3"/>
    <p:sldId id="384" r:id="rId4"/>
    <p:sldId id="388" r:id="rId5"/>
    <p:sldId id="389" r:id="rId6"/>
    <p:sldId id="410" r:id="rId7"/>
    <p:sldId id="411" r:id="rId8"/>
    <p:sldId id="393" r:id="rId9"/>
    <p:sldId id="412" r:id="rId10"/>
    <p:sldId id="413" r:id="rId11"/>
    <p:sldId id="414" r:id="rId12"/>
    <p:sldId id="415" r:id="rId13"/>
    <p:sldId id="416" r:id="rId14"/>
    <p:sldId id="320" r:id="rId15"/>
    <p:sldId id="333" r:id="rId16"/>
  </p:sldIdLst>
  <p:sldSz cx="9144000" cy="5143500" type="screen16x9"/>
  <p:notesSz cx="6858000" cy="9144000"/>
  <p:embeddedFontLst>
    <p:embeddedFont>
      <p:font typeface="Barlow Semi Condensed" panose="00000506000000000000" pitchFamily="2" charset="0"/>
      <p:regular r:id="rId19"/>
      <p:bold r:id="rId20"/>
      <p:italic r:id="rId21"/>
      <p:boldItalic r:id="rId22"/>
    </p:embeddedFont>
    <p:embeddedFont>
      <p:font typeface="Barlow Semi Condensed Black" panose="00000A06000000000000" pitchFamily="2" charset="0"/>
      <p:bold r:id="rId23"/>
      <p:boldItalic r:id="rId24"/>
    </p:embeddedFont>
    <p:embeddedFont>
      <p:font typeface="Bebas Neue" panose="020B0606020202050201" pitchFamily="34" charset="0"/>
      <p:regular r:id="rId25"/>
    </p:embeddedFont>
    <p:embeddedFont>
      <p:font typeface="Lexend" panose="020B0604020202020204" charset="0"/>
      <p:regular r:id="rId26"/>
      <p:bold r:id="rId27"/>
    </p:embeddedFont>
    <p:embeddedFont>
      <p:font typeface="Lexend Black" panose="020B0604020202020204" charset="0"/>
      <p:bold r:id="rId28"/>
    </p:embeddedFont>
    <p:embeddedFont>
      <p:font typeface="Montserrat" panose="00000500000000000000" pitchFamily="2" charset="0"/>
      <p:regular r:id="rId29"/>
      <p:bold r:id="rId30"/>
      <p:italic r:id="rId31"/>
      <p:boldItalic r:id="rId32"/>
    </p:embeddedFont>
    <p:embeddedFont>
      <p:font typeface="Questrial" pitchFamily="2" charset="0"/>
      <p:regular r:id="rId33"/>
    </p:embeddedFont>
    <p:embeddedFont>
      <p:font typeface="Roboto" panose="02000000000000000000" pitchFamily="2" charset="0"/>
      <p:regular r:id="rId34"/>
      <p:bold r:id="rId35"/>
      <p:italic r:id="rId36"/>
      <p:boldItalic r:id="rId37"/>
    </p:embeddedFont>
    <p:embeddedFont>
      <p:font typeface="Staatliches"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1B1B"/>
    <a:srgbClr val="24BA48"/>
    <a:srgbClr val="1F9D3D"/>
    <a:srgbClr val="E48E66"/>
    <a:srgbClr val="FFFFFF"/>
    <a:srgbClr val="1A8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DE2BA8-C073-4F24-A460-085BF7098654}">
  <a:tblStyle styleId="{1BDE2BA8-C073-4F24-A460-085BF70986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15" autoAdjust="0"/>
  </p:normalViewPr>
  <p:slideViewPr>
    <p:cSldViewPr snapToGrid="0">
      <p:cViewPr varScale="1">
        <p:scale>
          <a:sx n="106" d="100"/>
          <a:sy n="106" d="100"/>
        </p:scale>
        <p:origin x="6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3D240E-A84D-61B2-E813-86F966651A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E4DCFE-F149-CF3F-4E43-293326DBB4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60F263-23AC-44B8-950B-3DD8BD9D1BFC}" type="datetimeFigureOut">
              <a:rPr lang="en-US" smtClean="0"/>
              <a:t>6/28/2024</a:t>
            </a:fld>
            <a:endParaRPr lang="en-US"/>
          </a:p>
        </p:txBody>
      </p:sp>
      <p:sp>
        <p:nvSpPr>
          <p:cNvPr id="4" name="Footer Placeholder 3">
            <a:extLst>
              <a:ext uri="{FF2B5EF4-FFF2-40B4-BE49-F238E27FC236}">
                <a16:creationId xmlns:a16="http://schemas.microsoft.com/office/drawing/2014/main" id="{EF734709-45B7-D211-0254-C172A4701F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43E63-3309-1B29-B2D6-B6E5A641F9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B1EAC-087C-4351-A791-C2F866D258AB}" type="slidenum">
              <a:rPr lang="en-US" smtClean="0"/>
              <a:t>‹#›</a:t>
            </a:fld>
            <a:endParaRPr lang="en-US"/>
          </a:p>
        </p:txBody>
      </p:sp>
    </p:spTree>
    <p:extLst>
      <p:ext uri="{BB962C8B-B14F-4D97-AF65-F5344CB8AC3E}">
        <p14:creationId xmlns:p14="http://schemas.microsoft.com/office/powerpoint/2010/main" val="4214266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b7727f519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b7727f51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5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005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38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5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105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86d7686d6e_3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86d7686d6e_3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73b77242f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73b77242f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15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735de951b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735de951b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85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98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5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73a21876ea_0_26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73a21876ea_0_26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60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0444" y="4387793"/>
            <a:ext cx="2153521" cy="785375"/>
            <a:chOff x="2918906" y="3172692"/>
            <a:chExt cx="6233056" cy="1970828"/>
          </a:xfrm>
        </p:grpSpPr>
        <p:sp>
          <p:nvSpPr>
            <p:cNvPr id="10" name="Google Shape;10;p2"/>
            <p:cNvSpPr/>
            <p:nvPr/>
          </p:nvSpPr>
          <p:spPr>
            <a:xfrm>
              <a:off x="3508550" y="3397927"/>
              <a:ext cx="5643412" cy="1745592"/>
            </a:xfrm>
            <a:custGeom>
              <a:avLst/>
              <a:gdLst/>
              <a:ahLst/>
              <a:cxnLst/>
              <a:rect l="l" t="t" r="r" b="b"/>
              <a:pathLst>
                <a:path w="116383" h="35999" extrusionOk="0">
                  <a:moveTo>
                    <a:pt x="116382" y="0"/>
                  </a:moveTo>
                  <a:cubicBezTo>
                    <a:pt x="114870" y="113"/>
                    <a:pt x="113372" y="360"/>
                    <a:pt x="111915" y="740"/>
                  </a:cubicBezTo>
                  <a:cubicBezTo>
                    <a:pt x="104387" y="2702"/>
                    <a:pt x="97955" y="7673"/>
                    <a:pt x="90229" y="8808"/>
                  </a:cubicBezTo>
                  <a:cubicBezTo>
                    <a:pt x="89005" y="8988"/>
                    <a:pt x="87786" y="9067"/>
                    <a:pt x="86570" y="9067"/>
                  </a:cubicBezTo>
                  <a:cubicBezTo>
                    <a:pt x="77629" y="9067"/>
                    <a:pt x="68852" y="4767"/>
                    <a:pt x="59753" y="4381"/>
                  </a:cubicBezTo>
                  <a:cubicBezTo>
                    <a:pt x="59290" y="4361"/>
                    <a:pt x="58829" y="4352"/>
                    <a:pt x="58371" y="4352"/>
                  </a:cubicBezTo>
                  <a:cubicBezTo>
                    <a:pt x="45111" y="4352"/>
                    <a:pt x="33357" y="12414"/>
                    <a:pt x="23210" y="20447"/>
                  </a:cubicBezTo>
                  <a:cubicBezTo>
                    <a:pt x="19465" y="23409"/>
                    <a:pt x="15741" y="26401"/>
                    <a:pt x="11810" y="29149"/>
                  </a:cubicBezTo>
                  <a:cubicBezTo>
                    <a:pt x="8289" y="31616"/>
                    <a:pt x="4606" y="33910"/>
                    <a:pt x="635" y="35720"/>
                  </a:cubicBezTo>
                  <a:cubicBezTo>
                    <a:pt x="429" y="35814"/>
                    <a:pt x="215" y="35908"/>
                    <a:pt x="1" y="35999"/>
                  </a:cubicBezTo>
                  <a:lnTo>
                    <a:pt x="116382" y="35999"/>
                  </a:lnTo>
                  <a:lnTo>
                    <a:pt x="116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18906" y="3172692"/>
              <a:ext cx="6228153" cy="1970828"/>
            </a:xfrm>
            <a:custGeom>
              <a:avLst/>
              <a:gdLst/>
              <a:ahLst/>
              <a:cxnLst/>
              <a:rect l="l" t="t" r="r" b="b"/>
              <a:pathLst>
                <a:path w="128442" h="40644" extrusionOk="0">
                  <a:moveTo>
                    <a:pt x="128441" y="1"/>
                  </a:moveTo>
                  <a:cubicBezTo>
                    <a:pt x="125131" y="777"/>
                    <a:pt x="121893" y="1835"/>
                    <a:pt x="118767" y="3094"/>
                  </a:cubicBezTo>
                  <a:cubicBezTo>
                    <a:pt x="113989" y="5015"/>
                    <a:pt x="109572" y="7840"/>
                    <a:pt x="104535" y="9204"/>
                  </a:cubicBezTo>
                  <a:cubicBezTo>
                    <a:pt x="102911" y="9643"/>
                    <a:pt x="101306" y="9828"/>
                    <a:pt x="99716" y="9828"/>
                  </a:cubicBezTo>
                  <a:cubicBezTo>
                    <a:pt x="95941" y="9828"/>
                    <a:pt x="92249" y="8786"/>
                    <a:pt x="88567" y="7641"/>
                  </a:cubicBezTo>
                  <a:cubicBezTo>
                    <a:pt x="83817" y="6158"/>
                    <a:pt x="79118" y="4986"/>
                    <a:pt x="74085" y="4711"/>
                  </a:cubicBezTo>
                  <a:cubicBezTo>
                    <a:pt x="73142" y="4660"/>
                    <a:pt x="72199" y="4635"/>
                    <a:pt x="71258" y="4635"/>
                  </a:cubicBezTo>
                  <a:cubicBezTo>
                    <a:pt x="62202" y="4635"/>
                    <a:pt x="53271" y="6942"/>
                    <a:pt x="45201" y="10686"/>
                  </a:cubicBezTo>
                  <a:cubicBezTo>
                    <a:pt x="36191" y="14867"/>
                    <a:pt x="28637" y="20774"/>
                    <a:pt x="21223" y="26978"/>
                  </a:cubicBezTo>
                  <a:cubicBezTo>
                    <a:pt x="14689" y="32439"/>
                    <a:pt x="7745" y="37112"/>
                    <a:pt x="0" y="40644"/>
                  </a:cubicBezTo>
                  <a:lnTo>
                    <a:pt x="1443" y="40644"/>
                  </a:lnTo>
                  <a:cubicBezTo>
                    <a:pt x="6843" y="38138"/>
                    <a:pt x="11922" y="35071"/>
                    <a:pt x="16589" y="31488"/>
                  </a:cubicBezTo>
                  <a:cubicBezTo>
                    <a:pt x="24718" y="25234"/>
                    <a:pt x="32009" y="18330"/>
                    <a:pt x="41209" y="13334"/>
                  </a:cubicBezTo>
                  <a:cubicBezTo>
                    <a:pt x="50318" y="8388"/>
                    <a:pt x="60643" y="5181"/>
                    <a:pt x="71290" y="5181"/>
                  </a:cubicBezTo>
                  <a:cubicBezTo>
                    <a:pt x="71408" y="5181"/>
                    <a:pt x="71526" y="5181"/>
                    <a:pt x="71645" y="5182"/>
                  </a:cubicBezTo>
                  <a:cubicBezTo>
                    <a:pt x="77236" y="5222"/>
                    <a:pt x="82508" y="6320"/>
                    <a:pt x="87769" y="7960"/>
                  </a:cubicBezTo>
                  <a:cubicBezTo>
                    <a:pt x="91552" y="9137"/>
                    <a:pt x="95409" y="10341"/>
                    <a:pt x="99406" y="10341"/>
                  </a:cubicBezTo>
                  <a:cubicBezTo>
                    <a:pt x="100099" y="10341"/>
                    <a:pt x="100795" y="10305"/>
                    <a:pt x="101497" y="10226"/>
                  </a:cubicBezTo>
                  <a:cubicBezTo>
                    <a:pt x="106744" y="9635"/>
                    <a:pt x="111261" y="6919"/>
                    <a:pt x="115885" y="4794"/>
                  </a:cubicBezTo>
                  <a:cubicBezTo>
                    <a:pt x="119928" y="2938"/>
                    <a:pt x="124122" y="1556"/>
                    <a:pt x="128441" y="476"/>
                  </a:cubicBezTo>
                  <a:lnTo>
                    <a:pt x="128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29593" y="-14801"/>
            <a:ext cx="1704994" cy="863379"/>
            <a:chOff x="0" y="0"/>
            <a:chExt cx="4110400" cy="2081433"/>
          </a:xfrm>
        </p:grpSpPr>
        <p:sp>
          <p:nvSpPr>
            <p:cNvPr id="13" name="Google Shape;13;p2"/>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576820" y="256230"/>
            <a:ext cx="610529" cy="313734"/>
          </a:xfrm>
          <a:custGeom>
            <a:avLst/>
            <a:gdLst/>
            <a:ahLst/>
            <a:cxnLst/>
            <a:rect l="l" t="t" r="r" b="b"/>
            <a:pathLst>
              <a:path w="8119" h="4172" extrusionOk="0">
                <a:moveTo>
                  <a:pt x="4059" y="1"/>
                </a:moveTo>
                <a:cubicBezTo>
                  <a:pt x="1815" y="1"/>
                  <a:pt x="0" y="1816"/>
                  <a:pt x="0" y="4060"/>
                </a:cubicBezTo>
                <a:lnTo>
                  <a:pt x="0" y="4171"/>
                </a:lnTo>
                <a:lnTo>
                  <a:pt x="8118" y="4171"/>
                </a:lnTo>
                <a:lnTo>
                  <a:pt x="8118" y="4060"/>
                </a:lnTo>
                <a:cubicBezTo>
                  <a:pt x="8118" y="1816"/>
                  <a:pt x="6304" y="1"/>
                  <a:pt x="4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572002" y="4479747"/>
            <a:ext cx="308625" cy="308625"/>
          </a:xfrm>
          <a:custGeom>
            <a:avLst/>
            <a:gdLst/>
            <a:ahLst/>
            <a:cxnLst/>
            <a:rect l="l" t="t" r="r" b="b"/>
            <a:pathLst>
              <a:path w="1068" h="1068" fill="none" extrusionOk="0">
                <a:moveTo>
                  <a:pt x="1067" y="462"/>
                </a:moveTo>
                <a:cubicBezTo>
                  <a:pt x="1067" y="860"/>
                  <a:pt x="574" y="1067"/>
                  <a:pt x="287" y="781"/>
                </a:cubicBezTo>
                <a:cubicBezTo>
                  <a:pt x="1" y="494"/>
                  <a:pt x="208" y="1"/>
                  <a:pt x="606" y="1"/>
                </a:cubicBezTo>
                <a:cubicBezTo>
                  <a:pt x="860" y="1"/>
                  <a:pt x="1067" y="208"/>
                  <a:pt x="1067" y="462"/>
                </a:cubicBezTo>
                <a:close/>
              </a:path>
            </a:pathLst>
          </a:custGeom>
          <a:noFill/>
          <a:ln w="28575" cap="flat" cmpd="sng">
            <a:solidFill>
              <a:schemeClr val="accent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2322" y="1600850"/>
            <a:ext cx="198201" cy="199097"/>
          </a:xfrm>
          <a:custGeom>
            <a:avLst/>
            <a:gdLst/>
            <a:ahLst/>
            <a:cxnLst/>
            <a:rect l="l" t="t" r="r" b="b"/>
            <a:pathLst>
              <a:path w="3757" h="3774" fill="none" extrusionOk="0">
                <a:moveTo>
                  <a:pt x="3757" y="1879"/>
                </a:moveTo>
                <a:lnTo>
                  <a:pt x="1879" y="3773"/>
                </a:lnTo>
                <a:lnTo>
                  <a:pt x="0" y="1879"/>
                </a:lnTo>
                <a:lnTo>
                  <a:pt x="1879" y="1"/>
                </a:lnTo>
                <a:close/>
              </a:path>
            </a:pathLst>
          </a:custGeom>
          <a:noFill/>
          <a:ln w="28575" cap="flat" cmpd="sng">
            <a:solidFill>
              <a:schemeClr val="accent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93568" y="678736"/>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77780" y="381216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26629" y="465412"/>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accent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7472" y="1571225"/>
            <a:ext cx="198201" cy="199097"/>
          </a:xfrm>
          <a:custGeom>
            <a:avLst/>
            <a:gdLst/>
            <a:ahLst/>
            <a:cxnLst/>
            <a:rect l="l" t="t" r="r" b="b"/>
            <a:pathLst>
              <a:path w="3757" h="3774" fill="none" extrusionOk="0">
                <a:moveTo>
                  <a:pt x="3757" y="1879"/>
                </a:moveTo>
                <a:lnTo>
                  <a:pt x="1879" y="3773"/>
                </a:lnTo>
                <a:lnTo>
                  <a:pt x="0" y="1879"/>
                </a:lnTo>
                <a:lnTo>
                  <a:pt x="1879" y="1"/>
                </a:lnTo>
                <a:close/>
              </a:path>
            </a:pathLst>
          </a:custGeom>
          <a:noFill/>
          <a:ln w="28575" cap="flat" cmpd="sng">
            <a:solidFill>
              <a:schemeClr val="accent6"/>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3869132" y="1140413"/>
            <a:ext cx="4554000" cy="2291100"/>
          </a:xfrm>
          <a:prstGeom prst="rect">
            <a:avLst/>
          </a:prstGeom>
        </p:spPr>
        <p:txBody>
          <a:bodyPr spcFirstLastPara="1" wrap="square" lIns="91425" tIns="91425" rIns="91425" bIns="91425" anchor="ctr" anchorCtr="0">
            <a:noAutofit/>
          </a:bodyPr>
          <a:lstStyle>
            <a:lvl1pPr lvl="0" algn="r">
              <a:spcBef>
                <a:spcPts val="0"/>
              </a:spcBef>
              <a:spcAft>
                <a:spcPts val="0"/>
              </a:spcAft>
              <a:buSzPts val="4000"/>
              <a:buFont typeface="Bebas Neue"/>
              <a:buNone/>
              <a:defRPr sz="7200">
                <a:latin typeface="Barlow Semi Condensed Black"/>
                <a:ea typeface="Barlow Semi Condensed Black"/>
                <a:cs typeface="Barlow Semi Condensed Black"/>
                <a:sym typeface="Barlow Semi Condensed Black"/>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3" name="Google Shape;23;p2"/>
          <p:cNvSpPr txBox="1">
            <a:spLocks noGrp="1"/>
          </p:cNvSpPr>
          <p:nvPr>
            <p:ph type="subTitle" idx="1"/>
          </p:nvPr>
        </p:nvSpPr>
        <p:spPr>
          <a:xfrm>
            <a:off x="6132650" y="3485800"/>
            <a:ext cx="2290500" cy="5850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Font typeface="Montserrat"/>
              <a:buNone/>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24" name="Google Shape;24;p2"/>
          <p:cNvSpPr/>
          <p:nvPr/>
        </p:nvSpPr>
        <p:spPr>
          <a:xfrm>
            <a:off x="8744998" y="2472648"/>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64"/>
        <p:cNvGrpSpPr/>
        <p:nvPr/>
      </p:nvGrpSpPr>
      <p:grpSpPr>
        <a:xfrm>
          <a:off x="0" y="0"/>
          <a:ext cx="0" cy="0"/>
          <a:chOff x="0" y="0"/>
          <a:chExt cx="0" cy="0"/>
        </a:xfrm>
      </p:grpSpPr>
      <p:sp>
        <p:nvSpPr>
          <p:cNvPr id="365" name="Google Shape;365;p23"/>
          <p:cNvSpPr/>
          <p:nvPr/>
        </p:nvSpPr>
        <p:spPr>
          <a:xfrm>
            <a:off x="1610295" y="4668398"/>
            <a:ext cx="203435" cy="203441"/>
          </a:xfrm>
          <a:custGeom>
            <a:avLst/>
            <a:gdLst/>
            <a:ahLst/>
            <a:cxnLst/>
            <a:rect l="l" t="t" r="r" b="b"/>
            <a:pathLst>
              <a:path w="2229" h="2229" extrusionOk="0">
                <a:moveTo>
                  <a:pt x="1114" y="0"/>
                </a:moveTo>
                <a:lnTo>
                  <a:pt x="0" y="1114"/>
                </a:lnTo>
                <a:lnTo>
                  <a:pt x="1114" y="2228"/>
                </a:lnTo>
                <a:lnTo>
                  <a:pt x="2228" y="1114"/>
                </a:lnTo>
                <a:lnTo>
                  <a:pt x="11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366;p23"/>
          <p:cNvSpPr/>
          <p:nvPr/>
        </p:nvSpPr>
        <p:spPr>
          <a:xfrm>
            <a:off x="4437365" y="375925"/>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367;p23"/>
          <p:cNvSpPr/>
          <p:nvPr/>
        </p:nvSpPr>
        <p:spPr>
          <a:xfrm>
            <a:off x="2422138" y="439173"/>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368;p23"/>
          <p:cNvSpPr/>
          <p:nvPr/>
        </p:nvSpPr>
        <p:spPr>
          <a:xfrm>
            <a:off x="6886670" y="4542061"/>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369;p23"/>
          <p:cNvSpPr/>
          <p:nvPr/>
        </p:nvSpPr>
        <p:spPr>
          <a:xfrm flipH="1">
            <a:off x="5358390" y="1236056"/>
            <a:ext cx="426350" cy="452657"/>
          </a:xfrm>
          <a:custGeom>
            <a:avLst/>
            <a:gdLst/>
            <a:ahLst/>
            <a:cxnLst/>
            <a:rect l="l" t="t" r="r" b="b"/>
            <a:pathLst>
              <a:path w="4394" h="4665" fill="none" extrusionOk="0">
                <a:moveTo>
                  <a:pt x="446" y="1481"/>
                </a:moveTo>
                <a:cubicBezTo>
                  <a:pt x="1178" y="1"/>
                  <a:pt x="3327" y="128"/>
                  <a:pt x="3852" y="1688"/>
                </a:cubicBezTo>
                <a:cubicBezTo>
                  <a:pt x="4394" y="3248"/>
                  <a:pt x="2786" y="4665"/>
                  <a:pt x="1306" y="3948"/>
                </a:cubicBezTo>
                <a:cubicBezTo>
                  <a:pt x="382" y="3503"/>
                  <a:pt x="0" y="2388"/>
                  <a:pt x="446" y="1481"/>
                </a:cubicBezTo>
                <a:close/>
              </a:path>
            </a:pathLst>
          </a:custGeom>
          <a:solidFill>
            <a:schemeClr val="dk2"/>
          </a:solidFill>
          <a:ln w="28575" cap="flat" cmpd="sng">
            <a:solidFill>
              <a:schemeClr val="dk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23"/>
          <p:cNvSpPr/>
          <p:nvPr/>
        </p:nvSpPr>
        <p:spPr>
          <a:xfrm>
            <a:off x="521770" y="3728790"/>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23"/>
          <p:cNvSpPr/>
          <p:nvPr/>
        </p:nvSpPr>
        <p:spPr>
          <a:xfrm>
            <a:off x="8222882" y="2322699"/>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lt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23"/>
          <p:cNvSpPr/>
          <p:nvPr/>
        </p:nvSpPr>
        <p:spPr>
          <a:xfrm>
            <a:off x="4414457" y="4730462"/>
            <a:ext cx="244020" cy="244020"/>
          </a:xfrm>
          <a:custGeom>
            <a:avLst/>
            <a:gdLst/>
            <a:ahLst/>
            <a:cxnLst/>
            <a:rect l="l" t="t" r="r" b="b"/>
            <a:pathLst>
              <a:path w="2229" h="2229" extrusionOk="0">
                <a:moveTo>
                  <a:pt x="1114" y="0"/>
                </a:moveTo>
                <a:lnTo>
                  <a:pt x="0" y="1114"/>
                </a:lnTo>
                <a:lnTo>
                  <a:pt x="1114" y="2228"/>
                </a:lnTo>
                <a:lnTo>
                  <a:pt x="2228" y="1114"/>
                </a:lnTo>
                <a:lnTo>
                  <a:pt x="111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73" name="Google Shape;373;p23"/>
          <p:cNvGrpSpPr/>
          <p:nvPr/>
        </p:nvGrpSpPr>
        <p:grpSpPr>
          <a:xfrm rot="10800000">
            <a:off x="7836069" y="4628887"/>
            <a:ext cx="1337524" cy="538259"/>
            <a:chOff x="0" y="0"/>
            <a:chExt cx="4110400" cy="2081433"/>
          </a:xfrm>
        </p:grpSpPr>
        <p:sp>
          <p:nvSpPr>
            <p:cNvPr id="374" name="Google Shape;374;p23"/>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23"/>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76" name="Google Shape;376;p23"/>
          <p:cNvSpPr txBox="1">
            <a:spLocks noGrp="1"/>
          </p:cNvSpPr>
          <p:nvPr>
            <p:ph type="title"/>
          </p:nvPr>
        </p:nvSpPr>
        <p:spPr>
          <a:xfrm>
            <a:off x="720825" y="2157146"/>
            <a:ext cx="4341300" cy="941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000"/>
              <a:buNone/>
              <a:defRPr sz="7200" b="0">
                <a:solidFill>
                  <a:schemeClr val="accen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7" name="Google Shape;377;p23"/>
          <p:cNvSpPr txBox="1">
            <a:spLocks noGrp="1"/>
          </p:cNvSpPr>
          <p:nvPr>
            <p:ph type="title" idx="2" hasCustomPrompt="1"/>
          </p:nvPr>
        </p:nvSpPr>
        <p:spPr>
          <a:xfrm>
            <a:off x="6273150" y="801075"/>
            <a:ext cx="2155800" cy="113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800"/>
              <a:buNone/>
              <a:defRPr sz="12800"/>
            </a:lvl1pPr>
            <a:lvl2pPr lvl="1" algn="ctr" rtl="0">
              <a:spcBef>
                <a:spcPts val="0"/>
              </a:spcBef>
              <a:spcAft>
                <a:spcPts val="0"/>
              </a:spcAft>
              <a:buSzPts val="10800"/>
              <a:buNone/>
              <a:defRPr sz="10800"/>
            </a:lvl2pPr>
            <a:lvl3pPr lvl="2" algn="ctr" rtl="0">
              <a:spcBef>
                <a:spcPts val="0"/>
              </a:spcBef>
              <a:spcAft>
                <a:spcPts val="0"/>
              </a:spcAft>
              <a:buSzPts val="10800"/>
              <a:buNone/>
              <a:defRPr sz="10800"/>
            </a:lvl3pPr>
            <a:lvl4pPr lvl="3" algn="ctr" rtl="0">
              <a:spcBef>
                <a:spcPts val="0"/>
              </a:spcBef>
              <a:spcAft>
                <a:spcPts val="0"/>
              </a:spcAft>
              <a:buSzPts val="10800"/>
              <a:buNone/>
              <a:defRPr sz="10800"/>
            </a:lvl4pPr>
            <a:lvl5pPr lvl="4" algn="ctr" rtl="0">
              <a:spcBef>
                <a:spcPts val="0"/>
              </a:spcBef>
              <a:spcAft>
                <a:spcPts val="0"/>
              </a:spcAft>
              <a:buSzPts val="10800"/>
              <a:buNone/>
              <a:defRPr sz="10800"/>
            </a:lvl5pPr>
            <a:lvl6pPr lvl="5" algn="ctr" rtl="0">
              <a:spcBef>
                <a:spcPts val="0"/>
              </a:spcBef>
              <a:spcAft>
                <a:spcPts val="0"/>
              </a:spcAft>
              <a:buSzPts val="10800"/>
              <a:buNone/>
              <a:defRPr sz="10800"/>
            </a:lvl6pPr>
            <a:lvl7pPr lvl="6" algn="ctr" rtl="0">
              <a:spcBef>
                <a:spcPts val="0"/>
              </a:spcBef>
              <a:spcAft>
                <a:spcPts val="0"/>
              </a:spcAft>
              <a:buSzPts val="10800"/>
              <a:buNone/>
              <a:defRPr sz="10800"/>
            </a:lvl7pPr>
            <a:lvl8pPr lvl="7" algn="ctr" rtl="0">
              <a:spcBef>
                <a:spcPts val="0"/>
              </a:spcBef>
              <a:spcAft>
                <a:spcPts val="0"/>
              </a:spcAft>
              <a:buSzPts val="10800"/>
              <a:buNone/>
              <a:defRPr sz="10800"/>
            </a:lvl8pPr>
            <a:lvl9pPr lvl="8" algn="ctr" rtl="0">
              <a:spcBef>
                <a:spcPts val="0"/>
              </a:spcBef>
              <a:spcAft>
                <a:spcPts val="0"/>
              </a:spcAft>
              <a:buSzPts val="10800"/>
              <a:buNone/>
              <a:defRPr sz="10800"/>
            </a:lvl9pPr>
          </a:lstStyle>
          <a:p>
            <a:r>
              <a:t>xx%</a:t>
            </a:r>
          </a:p>
        </p:txBody>
      </p:sp>
      <p:sp>
        <p:nvSpPr>
          <p:cNvPr id="378" name="Google Shape;378;p23"/>
          <p:cNvSpPr txBox="1">
            <a:spLocks noGrp="1"/>
          </p:cNvSpPr>
          <p:nvPr>
            <p:ph type="subTitle" idx="1"/>
          </p:nvPr>
        </p:nvSpPr>
        <p:spPr>
          <a:xfrm>
            <a:off x="720825" y="3056450"/>
            <a:ext cx="2898900" cy="57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379" name="Google Shape;379;p23"/>
          <p:cNvGrpSpPr/>
          <p:nvPr/>
        </p:nvGrpSpPr>
        <p:grpSpPr>
          <a:xfrm>
            <a:off x="-29593" y="-14801"/>
            <a:ext cx="1704994" cy="863379"/>
            <a:chOff x="0" y="0"/>
            <a:chExt cx="4110400" cy="2081433"/>
          </a:xfrm>
        </p:grpSpPr>
        <p:sp>
          <p:nvSpPr>
            <p:cNvPr id="380" name="Google Shape;380;p23"/>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23"/>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80125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3902200" y="1354700"/>
            <a:ext cx="4526700" cy="16632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chemeClr val="accent1"/>
              </a:buClr>
              <a:buSzPts val="3000"/>
              <a:buNone/>
              <a:defRPr sz="7200" b="0">
                <a:solidFill>
                  <a:schemeClr val="accen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endParaRPr/>
          </a:p>
        </p:txBody>
      </p:sp>
      <p:sp>
        <p:nvSpPr>
          <p:cNvPr id="27" name="Google Shape;27;p3"/>
          <p:cNvSpPr txBox="1">
            <a:spLocks noGrp="1"/>
          </p:cNvSpPr>
          <p:nvPr>
            <p:ph type="title" idx="2" hasCustomPrompt="1"/>
          </p:nvPr>
        </p:nvSpPr>
        <p:spPr>
          <a:xfrm>
            <a:off x="715050" y="538275"/>
            <a:ext cx="2155800" cy="16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800"/>
              <a:buNone/>
              <a:defRPr sz="12800"/>
            </a:lvl1pPr>
            <a:lvl2pPr lvl="1" algn="ctr" rtl="0">
              <a:spcBef>
                <a:spcPts val="0"/>
              </a:spcBef>
              <a:spcAft>
                <a:spcPts val="0"/>
              </a:spcAft>
              <a:buSzPts val="10800"/>
              <a:buNone/>
              <a:defRPr sz="10800"/>
            </a:lvl2pPr>
            <a:lvl3pPr lvl="2" algn="ctr" rtl="0">
              <a:spcBef>
                <a:spcPts val="0"/>
              </a:spcBef>
              <a:spcAft>
                <a:spcPts val="0"/>
              </a:spcAft>
              <a:buSzPts val="10800"/>
              <a:buNone/>
              <a:defRPr sz="10800"/>
            </a:lvl3pPr>
            <a:lvl4pPr lvl="3" algn="ctr" rtl="0">
              <a:spcBef>
                <a:spcPts val="0"/>
              </a:spcBef>
              <a:spcAft>
                <a:spcPts val="0"/>
              </a:spcAft>
              <a:buSzPts val="10800"/>
              <a:buNone/>
              <a:defRPr sz="10800"/>
            </a:lvl4pPr>
            <a:lvl5pPr lvl="4" algn="ctr" rtl="0">
              <a:spcBef>
                <a:spcPts val="0"/>
              </a:spcBef>
              <a:spcAft>
                <a:spcPts val="0"/>
              </a:spcAft>
              <a:buSzPts val="10800"/>
              <a:buNone/>
              <a:defRPr sz="10800"/>
            </a:lvl5pPr>
            <a:lvl6pPr lvl="5" algn="ctr" rtl="0">
              <a:spcBef>
                <a:spcPts val="0"/>
              </a:spcBef>
              <a:spcAft>
                <a:spcPts val="0"/>
              </a:spcAft>
              <a:buSzPts val="10800"/>
              <a:buNone/>
              <a:defRPr sz="10800"/>
            </a:lvl6pPr>
            <a:lvl7pPr lvl="6" algn="ctr" rtl="0">
              <a:spcBef>
                <a:spcPts val="0"/>
              </a:spcBef>
              <a:spcAft>
                <a:spcPts val="0"/>
              </a:spcAft>
              <a:buSzPts val="10800"/>
              <a:buNone/>
              <a:defRPr sz="10800"/>
            </a:lvl7pPr>
            <a:lvl8pPr lvl="7" algn="ctr" rtl="0">
              <a:spcBef>
                <a:spcPts val="0"/>
              </a:spcBef>
              <a:spcAft>
                <a:spcPts val="0"/>
              </a:spcAft>
              <a:buSzPts val="10800"/>
              <a:buNone/>
              <a:defRPr sz="10800"/>
            </a:lvl8pPr>
            <a:lvl9pPr lvl="8" algn="ctr" rtl="0">
              <a:spcBef>
                <a:spcPts val="0"/>
              </a:spcBef>
              <a:spcAft>
                <a:spcPts val="0"/>
              </a:spcAft>
              <a:buSzPts val="10800"/>
              <a:buNone/>
              <a:defRPr sz="10800"/>
            </a:lvl9pPr>
          </a:lstStyle>
          <a:p>
            <a:r>
              <a:t>xx%</a:t>
            </a:r>
          </a:p>
        </p:txBody>
      </p:sp>
      <p:sp>
        <p:nvSpPr>
          <p:cNvPr id="28" name="Google Shape;28;p3"/>
          <p:cNvSpPr txBox="1">
            <a:spLocks noGrp="1"/>
          </p:cNvSpPr>
          <p:nvPr>
            <p:ph type="subTitle" idx="1"/>
          </p:nvPr>
        </p:nvSpPr>
        <p:spPr>
          <a:xfrm>
            <a:off x="5140900" y="3246500"/>
            <a:ext cx="3288000" cy="81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9" name="Google Shape;29;p3"/>
          <p:cNvSpPr/>
          <p:nvPr/>
        </p:nvSpPr>
        <p:spPr>
          <a:xfrm flipH="1">
            <a:off x="3299184" y="4771668"/>
            <a:ext cx="71860" cy="62163"/>
          </a:xfrm>
          <a:custGeom>
            <a:avLst/>
            <a:gdLst/>
            <a:ahLst/>
            <a:cxnLst/>
            <a:rect l="l" t="t" r="r" b="b"/>
            <a:pathLst>
              <a:path w="1497" h="1295" extrusionOk="0">
                <a:moveTo>
                  <a:pt x="641" y="1"/>
                </a:moveTo>
                <a:cubicBezTo>
                  <a:pt x="312" y="1"/>
                  <a:pt x="0" y="260"/>
                  <a:pt x="0" y="657"/>
                </a:cubicBezTo>
                <a:cubicBezTo>
                  <a:pt x="0" y="1008"/>
                  <a:pt x="287" y="1294"/>
                  <a:pt x="637" y="1294"/>
                </a:cubicBezTo>
                <a:cubicBezTo>
                  <a:pt x="1210" y="1294"/>
                  <a:pt x="1496" y="594"/>
                  <a:pt x="1099" y="196"/>
                </a:cubicBezTo>
                <a:cubicBezTo>
                  <a:pt x="964" y="61"/>
                  <a:pt x="800"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415221" y="402956"/>
            <a:ext cx="244020" cy="244020"/>
          </a:xfrm>
          <a:custGeom>
            <a:avLst/>
            <a:gdLst/>
            <a:ahLst/>
            <a:cxnLst/>
            <a:rect l="l" t="t" r="r" b="b"/>
            <a:pathLst>
              <a:path w="2229" h="2229" extrusionOk="0">
                <a:moveTo>
                  <a:pt x="1114" y="0"/>
                </a:moveTo>
                <a:lnTo>
                  <a:pt x="0" y="1114"/>
                </a:lnTo>
                <a:lnTo>
                  <a:pt x="1114" y="2228"/>
                </a:lnTo>
                <a:lnTo>
                  <a:pt x="2228" y="1114"/>
                </a:lnTo>
                <a:lnTo>
                  <a:pt x="11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7347620" y="4833819"/>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8804137" y="1876208"/>
            <a:ext cx="79818" cy="68581"/>
          </a:xfrm>
          <a:custGeom>
            <a:avLst/>
            <a:gdLst/>
            <a:ahLst/>
            <a:cxnLst/>
            <a:rect l="l" t="t" r="r" b="b"/>
            <a:pathLst>
              <a:path w="1513" h="1300" extrusionOk="0">
                <a:moveTo>
                  <a:pt x="852" y="1"/>
                </a:moveTo>
                <a:cubicBezTo>
                  <a:pt x="693" y="1"/>
                  <a:pt x="531" y="58"/>
                  <a:pt x="398" y="185"/>
                </a:cubicBezTo>
                <a:cubicBezTo>
                  <a:pt x="0" y="599"/>
                  <a:pt x="287" y="1300"/>
                  <a:pt x="860" y="1300"/>
                </a:cubicBezTo>
                <a:cubicBezTo>
                  <a:pt x="1210" y="1300"/>
                  <a:pt x="1496" y="1013"/>
                  <a:pt x="1512" y="647"/>
                </a:cubicBezTo>
                <a:cubicBezTo>
                  <a:pt x="1512" y="258"/>
                  <a:pt x="1189" y="1"/>
                  <a:pt x="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469280" y="4522205"/>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0800000">
            <a:off x="5613353" y="4270290"/>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469279" y="375930"/>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6347073" y="712650"/>
            <a:ext cx="358649" cy="380781"/>
          </a:xfrm>
          <a:custGeom>
            <a:avLst/>
            <a:gdLst/>
            <a:ahLst/>
            <a:cxnLst/>
            <a:rect l="l" t="t" r="r" b="b"/>
            <a:pathLst>
              <a:path w="4394" h="4665" fill="none" extrusionOk="0">
                <a:moveTo>
                  <a:pt x="446" y="1481"/>
                </a:moveTo>
                <a:cubicBezTo>
                  <a:pt x="1178" y="1"/>
                  <a:pt x="3327" y="128"/>
                  <a:pt x="3852" y="1688"/>
                </a:cubicBezTo>
                <a:cubicBezTo>
                  <a:pt x="4394" y="3248"/>
                  <a:pt x="2786" y="4665"/>
                  <a:pt x="1306" y="3948"/>
                </a:cubicBezTo>
                <a:cubicBezTo>
                  <a:pt x="382" y="3503"/>
                  <a:pt x="0" y="2388"/>
                  <a:pt x="446" y="1481"/>
                </a:cubicBezTo>
                <a:close/>
              </a:path>
            </a:pathLst>
          </a:custGeom>
          <a:solidFill>
            <a:schemeClr val="dk2"/>
          </a:solidFill>
          <a:ln w="28575" cap="flat" cmpd="sng">
            <a:solidFill>
              <a:schemeClr val="dk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8608271" y="3731901"/>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7017709" y="-22374"/>
            <a:ext cx="2155884" cy="1091701"/>
            <a:chOff x="5540494" y="-3"/>
            <a:chExt cx="3593739" cy="1819805"/>
          </a:xfrm>
        </p:grpSpPr>
        <p:sp>
          <p:nvSpPr>
            <p:cNvPr id="39" name="Google Shape;39;p3"/>
            <p:cNvSpPr/>
            <p:nvPr/>
          </p:nvSpPr>
          <p:spPr>
            <a:xfrm flipH="1">
              <a:off x="5700196" y="-3"/>
              <a:ext cx="3434037" cy="1594052"/>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5540494" y="-3"/>
              <a:ext cx="3592340" cy="1819805"/>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7020444" y="4387793"/>
            <a:ext cx="2153521" cy="785375"/>
            <a:chOff x="2918906" y="3172692"/>
            <a:chExt cx="6233056" cy="1970828"/>
          </a:xfrm>
        </p:grpSpPr>
        <p:sp>
          <p:nvSpPr>
            <p:cNvPr id="43" name="Google Shape;43;p4"/>
            <p:cNvSpPr/>
            <p:nvPr/>
          </p:nvSpPr>
          <p:spPr>
            <a:xfrm>
              <a:off x="3508550" y="3397927"/>
              <a:ext cx="5643412" cy="1745592"/>
            </a:xfrm>
            <a:custGeom>
              <a:avLst/>
              <a:gdLst/>
              <a:ahLst/>
              <a:cxnLst/>
              <a:rect l="l" t="t" r="r" b="b"/>
              <a:pathLst>
                <a:path w="116383" h="35999" extrusionOk="0">
                  <a:moveTo>
                    <a:pt x="116382" y="0"/>
                  </a:moveTo>
                  <a:cubicBezTo>
                    <a:pt x="114870" y="113"/>
                    <a:pt x="113372" y="360"/>
                    <a:pt x="111915" y="740"/>
                  </a:cubicBezTo>
                  <a:cubicBezTo>
                    <a:pt x="104387" y="2702"/>
                    <a:pt x="97955" y="7673"/>
                    <a:pt x="90229" y="8808"/>
                  </a:cubicBezTo>
                  <a:cubicBezTo>
                    <a:pt x="89005" y="8988"/>
                    <a:pt x="87786" y="9067"/>
                    <a:pt x="86570" y="9067"/>
                  </a:cubicBezTo>
                  <a:cubicBezTo>
                    <a:pt x="77629" y="9067"/>
                    <a:pt x="68852" y="4767"/>
                    <a:pt x="59753" y="4381"/>
                  </a:cubicBezTo>
                  <a:cubicBezTo>
                    <a:pt x="59290" y="4361"/>
                    <a:pt x="58829" y="4352"/>
                    <a:pt x="58371" y="4352"/>
                  </a:cubicBezTo>
                  <a:cubicBezTo>
                    <a:pt x="45111" y="4352"/>
                    <a:pt x="33357" y="12414"/>
                    <a:pt x="23210" y="20447"/>
                  </a:cubicBezTo>
                  <a:cubicBezTo>
                    <a:pt x="19465" y="23409"/>
                    <a:pt x="15741" y="26401"/>
                    <a:pt x="11810" y="29149"/>
                  </a:cubicBezTo>
                  <a:cubicBezTo>
                    <a:pt x="8289" y="31616"/>
                    <a:pt x="4606" y="33910"/>
                    <a:pt x="635" y="35720"/>
                  </a:cubicBezTo>
                  <a:cubicBezTo>
                    <a:pt x="429" y="35814"/>
                    <a:pt x="215" y="35908"/>
                    <a:pt x="1" y="35999"/>
                  </a:cubicBezTo>
                  <a:lnTo>
                    <a:pt x="116382" y="35999"/>
                  </a:lnTo>
                  <a:lnTo>
                    <a:pt x="116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918906" y="3172692"/>
              <a:ext cx="6228153" cy="1970828"/>
            </a:xfrm>
            <a:custGeom>
              <a:avLst/>
              <a:gdLst/>
              <a:ahLst/>
              <a:cxnLst/>
              <a:rect l="l" t="t" r="r" b="b"/>
              <a:pathLst>
                <a:path w="128442" h="40644" extrusionOk="0">
                  <a:moveTo>
                    <a:pt x="128441" y="1"/>
                  </a:moveTo>
                  <a:cubicBezTo>
                    <a:pt x="125131" y="777"/>
                    <a:pt x="121893" y="1835"/>
                    <a:pt x="118767" y="3094"/>
                  </a:cubicBezTo>
                  <a:cubicBezTo>
                    <a:pt x="113989" y="5015"/>
                    <a:pt x="109572" y="7840"/>
                    <a:pt x="104535" y="9204"/>
                  </a:cubicBezTo>
                  <a:cubicBezTo>
                    <a:pt x="102911" y="9643"/>
                    <a:pt x="101306" y="9828"/>
                    <a:pt x="99716" y="9828"/>
                  </a:cubicBezTo>
                  <a:cubicBezTo>
                    <a:pt x="95941" y="9828"/>
                    <a:pt x="92249" y="8786"/>
                    <a:pt x="88567" y="7641"/>
                  </a:cubicBezTo>
                  <a:cubicBezTo>
                    <a:pt x="83817" y="6158"/>
                    <a:pt x="79118" y="4986"/>
                    <a:pt x="74085" y="4711"/>
                  </a:cubicBezTo>
                  <a:cubicBezTo>
                    <a:pt x="73142" y="4660"/>
                    <a:pt x="72199" y="4635"/>
                    <a:pt x="71258" y="4635"/>
                  </a:cubicBezTo>
                  <a:cubicBezTo>
                    <a:pt x="62202" y="4635"/>
                    <a:pt x="53271" y="6942"/>
                    <a:pt x="45201" y="10686"/>
                  </a:cubicBezTo>
                  <a:cubicBezTo>
                    <a:pt x="36191" y="14867"/>
                    <a:pt x="28637" y="20774"/>
                    <a:pt x="21223" y="26978"/>
                  </a:cubicBezTo>
                  <a:cubicBezTo>
                    <a:pt x="14689" y="32439"/>
                    <a:pt x="7745" y="37112"/>
                    <a:pt x="0" y="40644"/>
                  </a:cubicBezTo>
                  <a:lnTo>
                    <a:pt x="1443" y="40644"/>
                  </a:lnTo>
                  <a:cubicBezTo>
                    <a:pt x="6843" y="38138"/>
                    <a:pt x="11922" y="35071"/>
                    <a:pt x="16589" y="31488"/>
                  </a:cubicBezTo>
                  <a:cubicBezTo>
                    <a:pt x="24718" y="25234"/>
                    <a:pt x="32009" y="18330"/>
                    <a:pt x="41209" y="13334"/>
                  </a:cubicBezTo>
                  <a:cubicBezTo>
                    <a:pt x="50318" y="8388"/>
                    <a:pt x="60643" y="5181"/>
                    <a:pt x="71290" y="5181"/>
                  </a:cubicBezTo>
                  <a:cubicBezTo>
                    <a:pt x="71408" y="5181"/>
                    <a:pt x="71526" y="5181"/>
                    <a:pt x="71645" y="5182"/>
                  </a:cubicBezTo>
                  <a:cubicBezTo>
                    <a:pt x="77236" y="5222"/>
                    <a:pt x="82508" y="6320"/>
                    <a:pt x="87769" y="7960"/>
                  </a:cubicBezTo>
                  <a:cubicBezTo>
                    <a:pt x="91552" y="9137"/>
                    <a:pt x="95409" y="10341"/>
                    <a:pt x="99406" y="10341"/>
                  </a:cubicBezTo>
                  <a:cubicBezTo>
                    <a:pt x="100099" y="10341"/>
                    <a:pt x="100795" y="10305"/>
                    <a:pt x="101497" y="10226"/>
                  </a:cubicBezTo>
                  <a:cubicBezTo>
                    <a:pt x="106744" y="9635"/>
                    <a:pt x="111261" y="6919"/>
                    <a:pt x="115885" y="4794"/>
                  </a:cubicBezTo>
                  <a:cubicBezTo>
                    <a:pt x="119928" y="2938"/>
                    <a:pt x="124122" y="1556"/>
                    <a:pt x="128441" y="476"/>
                  </a:cubicBezTo>
                  <a:lnTo>
                    <a:pt x="128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p:nvPr/>
        </p:nvSpPr>
        <p:spPr>
          <a:xfrm>
            <a:off x="410099" y="3411004"/>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50227" y="4126197"/>
            <a:ext cx="308625" cy="308625"/>
          </a:xfrm>
          <a:custGeom>
            <a:avLst/>
            <a:gdLst/>
            <a:ahLst/>
            <a:cxnLst/>
            <a:rect l="l" t="t" r="r" b="b"/>
            <a:pathLst>
              <a:path w="1068" h="1068" fill="none" extrusionOk="0">
                <a:moveTo>
                  <a:pt x="1067" y="462"/>
                </a:moveTo>
                <a:cubicBezTo>
                  <a:pt x="1067" y="860"/>
                  <a:pt x="574" y="1067"/>
                  <a:pt x="287" y="781"/>
                </a:cubicBezTo>
                <a:cubicBezTo>
                  <a:pt x="1" y="494"/>
                  <a:pt x="208" y="1"/>
                  <a:pt x="606" y="1"/>
                </a:cubicBezTo>
                <a:cubicBezTo>
                  <a:pt x="860" y="1"/>
                  <a:pt x="1067" y="208"/>
                  <a:pt x="1067" y="462"/>
                </a:cubicBezTo>
                <a:close/>
              </a:path>
            </a:pathLst>
          </a:custGeom>
          <a:noFill/>
          <a:ln w="28575" cap="flat" cmpd="sng">
            <a:solidFill>
              <a:schemeClr val="l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672973" y="2472648"/>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498880" y="4800936"/>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375193" y="43871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29593" y="-14801"/>
            <a:ext cx="1704994" cy="863379"/>
            <a:chOff x="0" y="0"/>
            <a:chExt cx="4110400" cy="2081433"/>
          </a:xfrm>
        </p:grpSpPr>
        <p:sp>
          <p:nvSpPr>
            <p:cNvPr id="51" name="Google Shape;51;p4"/>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4"/>
          <p:cNvSpPr/>
          <p:nvPr/>
        </p:nvSpPr>
        <p:spPr>
          <a:xfrm>
            <a:off x="1576442" y="298162"/>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accent1"/>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713250" y="916550"/>
            <a:ext cx="7717500" cy="3778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Roboto"/>
              <a:buChar char="●"/>
              <a:defRPr sz="13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5" name="Google Shape;55;p4"/>
          <p:cNvSpPr txBox="1">
            <a:spLocks noGrp="1"/>
          </p:cNvSpPr>
          <p:nvPr>
            <p:ph type="title"/>
          </p:nvPr>
        </p:nvSpPr>
        <p:spPr>
          <a:xfrm>
            <a:off x="713250" y="395939"/>
            <a:ext cx="7717500" cy="5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6"/>
          <p:cNvSpPr/>
          <p:nvPr/>
        </p:nvSpPr>
        <p:spPr>
          <a:xfrm>
            <a:off x="1981323" y="4783688"/>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7178184" y="4656779"/>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7522878" y="88501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0800000">
            <a:off x="4472943" y="1006602"/>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598329" y="352950"/>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a:off x="3778571" y="4591508"/>
            <a:ext cx="358649" cy="380781"/>
          </a:xfrm>
          <a:custGeom>
            <a:avLst/>
            <a:gdLst/>
            <a:ahLst/>
            <a:cxnLst/>
            <a:rect l="l" t="t" r="r" b="b"/>
            <a:pathLst>
              <a:path w="4394" h="4665" fill="none" extrusionOk="0">
                <a:moveTo>
                  <a:pt x="446" y="1481"/>
                </a:moveTo>
                <a:cubicBezTo>
                  <a:pt x="1178" y="1"/>
                  <a:pt x="3327" y="128"/>
                  <a:pt x="3852" y="1688"/>
                </a:cubicBezTo>
                <a:cubicBezTo>
                  <a:pt x="4394" y="3248"/>
                  <a:pt x="2786" y="4665"/>
                  <a:pt x="1306" y="3948"/>
                </a:cubicBezTo>
                <a:cubicBezTo>
                  <a:pt x="382" y="3503"/>
                  <a:pt x="0" y="2388"/>
                  <a:pt x="446" y="1481"/>
                </a:cubicBezTo>
                <a:close/>
              </a:path>
            </a:pathLst>
          </a:custGeom>
          <a:solidFill>
            <a:schemeClr val="dk2"/>
          </a:solidFill>
          <a:ln w="28575" cap="flat" cmpd="sng">
            <a:solidFill>
              <a:schemeClr val="dk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txBox="1">
            <a:spLocks noGrp="1"/>
          </p:cNvSpPr>
          <p:nvPr>
            <p:ph type="ctrTitle"/>
          </p:nvPr>
        </p:nvSpPr>
        <p:spPr>
          <a:xfrm>
            <a:off x="714550" y="483058"/>
            <a:ext cx="7714500" cy="37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Staatliches"/>
              <a:buNone/>
              <a:defRPr sz="3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endParaRPr/>
          </a:p>
        </p:txBody>
      </p:sp>
      <p:grpSp>
        <p:nvGrpSpPr>
          <p:cNvPr id="85" name="Google Shape;85;p6"/>
          <p:cNvGrpSpPr/>
          <p:nvPr/>
        </p:nvGrpSpPr>
        <p:grpSpPr>
          <a:xfrm rot="10800000" flipH="1">
            <a:off x="-25151" y="4614086"/>
            <a:ext cx="1337524" cy="538259"/>
            <a:chOff x="0" y="0"/>
            <a:chExt cx="4110400" cy="2081433"/>
          </a:xfrm>
        </p:grpSpPr>
        <p:sp>
          <p:nvSpPr>
            <p:cNvPr id="86" name="Google Shape;86;p6"/>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6"/>
          <p:cNvGrpSpPr/>
          <p:nvPr/>
        </p:nvGrpSpPr>
        <p:grpSpPr>
          <a:xfrm>
            <a:off x="7017709" y="-22374"/>
            <a:ext cx="2155884" cy="1091701"/>
            <a:chOff x="5540494" y="-3"/>
            <a:chExt cx="3593739" cy="1819805"/>
          </a:xfrm>
        </p:grpSpPr>
        <p:sp>
          <p:nvSpPr>
            <p:cNvPr id="89" name="Google Shape;89;p6"/>
            <p:cNvSpPr/>
            <p:nvPr/>
          </p:nvSpPr>
          <p:spPr>
            <a:xfrm flipH="1">
              <a:off x="5700196" y="-3"/>
              <a:ext cx="3434037" cy="1594052"/>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flipH="1">
              <a:off x="5540494" y="-3"/>
              <a:ext cx="3592340" cy="1819805"/>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2092799" y="1623226"/>
            <a:ext cx="4950900" cy="50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3000"/>
              <a:buNone/>
              <a:defRPr sz="4900">
                <a:solidFill>
                  <a:schemeClr val="accent1"/>
                </a:solidFill>
              </a:defRPr>
            </a:lvl1pPr>
            <a:lvl2pPr lvl="1">
              <a:spcBef>
                <a:spcPts val="0"/>
              </a:spcBef>
              <a:spcAft>
                <a:spcPts val="0"/>
              </a:spcAft>
              <a:buClr>
                <a:schemeClr val="accent1"/>
              </a:buClr>
              <a:buSzPts val="2400"/>
              <a:buNone/>
              <a:defRPr sz="2400">
                <a:solidFill>
                  <a:schemeClr val="accent1"/>
                </a:solidFill>
              </a:defRPr>
            </a:lvl2pPr>
            <a:lvl3pPr lvl="2">
              <a:spcBef>
                <a:spcPts val="0"/>
              </a:spcBef>
              <a:spcAft>
                <a:spcPts val="0"/>
              </a:spcAft>
              <a:buClr>
                <a:schemeClr val="accent1"/>
              </a:buClr>
              <a:buSzPts val="2400"/>
              <a:buNone/>
              <a:defRPr sz="2400">
                <a:solidFill>
                  <a:schemeClr val="accent1"/>
                </a:solidFill>
              </a:defRPr>
            </a:lvl3pPr>
            <a:lvl4pPr lvl="3">
              <a:spcBef>
                <a:spcPts val="0"/>
              </a:spcBef>
              <a:spcAft>
                <a:spcPts val="0"/>
              </a:spcAft>
              <a:buClr>
                <a:schemeClr val="accent1"/>
              </a:buClr>
              <a:buSzPts val="2400"/>
              <a:buNone/>
              <a:defRPr sz="2400">
                <a:solidFill>
                  <a:schemeClr val="accent1"/>
                </a:solidFill>
              </a:defRPr>
            </a:lvl4pPr>
            <a:lvl5pPr lvl="4">
              <a:spcBef>
                <a:spcPts val="0"/>
              </a:spcBef>
              <a:spcAft>
                <a:spcPts val="0"/>
              </a:spcAft>
              <a:buClr>
                <a:schemeClr val="accent1"/>
              </a:buClr>
              <a:buSzPts val="2400"/>
              <a:buNone/>
              <a:defRPr sz="2400">
                <a:solidFill>
                  <a:schemeClr val="accent1"/>
                </a:solidFill>
              </a:defRPr>
            </a:lvl5pPr>
            <a:lvl6pPr lvl="5">
              <a:spcBef>
                <a:spcPts val="0"/>
              </a:spcBef>
              <a:spcAft>
                <a:spcPts val="0"/>
              </a:spcAft>
              <a:buClr>
                <a:schemeClr val="accent1"/>
              </a:buClr>
              <a:buSzPts val="2400"/>
              <a:buNone/>
              <a:defRPr sz="2400">
                <a:solidFill>
                  <a:schemeClr val="accent1"/>
                </a:solidFill>
              </a:defRPr>
            </a:lvl6pPr>
            <a:lvl7pPr lvl="6">
              <a:spcBef>
                <a:spcPts val="0"/>
              </a:spcBef>
              <a:spcAft>
                <a:spcPts val="0"/>
              </a:spcAft>
              <a:buClr>
                <a:schemeClr val="accent1"/>
              </a:buClr>
              <a:buSzPts val="2400"/>
              <a:buNone/>
              <a:defRPr sz="2400">
                <a:solidFill>
                  <a:schemeClr val="accent1"/>
                </a:solidFill>
              </a:defRPr>
            </a:lvl7pPr>
            <a:lvl8pPr lvl="7">
              <a:spcBef>
                <a:spcPts val="0"/>
              </a:spcBef>
              <a:spcAft>
                <a:spcPts val="0"/>
              </a:spcAft>
              <a:buClr>
                <a:schemeClr val="accent1"/>
              </a:buClr>
              <a:buSzPts val="2400"/>
              <a:buNone/>
              <a:defRPr sz="2400">
                <a:solidFill>
                  <a:schemeClr val="accent1"/>
                </a:solidFill>
              </a:defRPr>
            </a:lvl8pPr>
            <a:lvl9pPr lvl="8">
              <a:spcBef>
                <a:spcPts val="0"/>
              </a:spcBef>
              <a:spcAft>
                <a:spcPts val="0"/>
              </a:spcAft>
              <a:buClr>
                <a:schemeClr val="accent1"/>
              </a:buClr>
              <a:buSzPts val="2400"/>
              <a:buNone/>
              <a:defRPr sz="2400">
                <a:solidFill>
                  <a:schemeClr val="accent1"/>
                </a:solidFill>
              </a:defRPr>
            </a:lvl9pPr>
          </a:lstStyle>
          <a:p>
            <a:endParaRPr/>
          </a:p>
        </p:txBody>
      </p:sp>
      <p:grpSp>
        <p:nvGrpSpPr>
          <p:cNvPr id="93" name="Google Shape;93;p7"/>
          <p:cNvGrpSpPr/>
          <p:nvPr/>
        </p:nvGrpSpPr>
        <p:grpSpPr>
          <a:xfrm>
            <a:off x="-14825" y="3808742"/>
            <a:ext cx="4313890" cy="1364008"/>
            <a:chOff x="-25" y="3419807"/>
            <a:chExt cx="5449584" cy="1723102"/>
          </a:xfrm>
        </p:grpSpPr>
        <p:sp>
          <p:nvSpPr>
            <p:cNvPr id="94" name="Google Shape;94;p7"/>
            <p:cNvSpPr/>
            <p:nvPr/>
          </p:nvSpPr>
          <p:spPr>
            <a:xfrm flipH="1">
              <a:off x="-25" y="3616730"/>
              <a:ext cx="4934057" cy="1526178"/>
            </a:xfrm>
            <a:custGeom>
              <a:avLst/>
              <a:gdLst/>
              <a:ahLst/>
              <a:cxnLst/>
              <a:rect l="l" t="t" r="r" b="b"/>
              <a:pathLst>
                <a:path w="116383" h="35999" extrusionOk="0">
                  <a:moveTo>
                    <a:pt x="116382" y="0"/>
                  </a:moveTo>
                  <a:cubicBezTo>
                    <a:pt x="114870" y="113"/>
                    <a:pt x="113372" y="360"/>
                    <a:pt x="111915" y="740"/>
                  </a:cubicBezTo>
                  <a:cubicBezTo>
                    <a:pt x="104387" y="2702"/>
                    <a:pt x="97955" y="7673"/>
                    <a:pt x="90229" y="8808"/>
                  </a:cubicBezTo>
                  <a:cubicBezTo>
                    <a:pt x="89005" y="8988"/>
                    <a:pt x="87786" y="9067"/>
                    <a:pt x="86570" y="9067"/>
                  </a:cubicBezTo>
                  <a:cubicBezTo>
                    <a:pt x="77629" y="9067"/>
                    <a:pt x="68852" y="4767"/>
                    <a:pt x="59753" y="4381"/>
                  </a:cubicBezTo>
                  <a:cubicBezTo>
                    <a:pt x="59290" y="4361"/>
                    <a:pt x="58829" y="4352"/>
                    <a:pt x="58371" y="4352"/>
                  </a:cubicBezTo>
                  <a:cubicBezTo>
                    <a:pt x="45111" y="4352"/>
                    <a:pt x="33357" y="12414"/>
                    <a:pt x="23210" y="20447"/>
                  </a:cubicBezTo>
                  <a:cubicBezTo>
                    <a:pt x="19465" y="23409"/>
                    <a:pt x="15741" y="26401"/>
                    <a:pt x="11810" y="29149"/>
                  </a:cubicBezTo>
                  <a:cubicBezTo>
                    <a:pt x="8289" y="31616"/>
                    <a:pt x="4606" y="33910"/>
                    <a:pt x="635" y="35720"/>
                  </a:cubicBezTo>
                  <a:cubicBezTo>
                    <a:pt x="429" y="35814"/>
                    <a:pt x="215" y="35908"/>
                    <a:pt x="1" y="35999"/>
                  </a:cubicBezTo>
                  <a:lnTo>
                    <a:pt x="116382" y="35999"/>
                  </a:lnTo>
                  <a:lnTo>
                    <a:pt x="116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4260" y="3419807"/>
              <a:ext cx="5445299" cy="1723102"/>
            </a:xfrm>
            <a:custGeom>
              <a:avLst/>
              <a:gdLst/>
              <a:ahLst/>
              <a:cxnLst/>
              <a:rect l="l" t="t" r="r" b="b"/>
              <a:pathLst>
                <a:path w="128442" h="40644" extrusionOk="0">
                  <a:moveTo>
                    <a:pt x="128441" y="1"/>
                  </a:moveTo>
                  <a:cubicBezTo>
                    <a:pt x="125131" y="777"/>
                    <a:pt x="121893" y="1835"/>
                    <a:pt x="118767" y="3094"/>
                  </a:cubicBezTo>
                  <a:cubicBezTo>
                    <a:pt x="113989" y="5015"/>
                    <a:pt x="109572" y="7840"/>
                    <a:pt x="104535" y="9204"/>
                  </a:cubicBezTo>
                  <a:cubicBezTo>
                    <a:pt x="102911" y="9643"/>
                    <a:pt x="101306" y="9828"/>
                    <a:pt x="99716" y="9828"/>
                  </a:cubicBezTo>
                  <a:cubicBezTo>
                    <a:pt x="95941" y="9828"/>
                    <a:pt x="92249" y="8786"/>
                    <a:pt x="88567" y="7641"/>
                  </a:cubicBezTo>
                  <a:cubicBezTo>
                    <a:pt x="83817" y="6158"/>
                    <a:pt x="79118" y="4986"/>
                    <a:pt x="74085" y="4711"/>
                  </a:cubicBezTo>
                  <a:cubicBezTo>
                    <a:pt x="73142" y="4660"/>
                    <a:pt x="72199" y="4635"/>
                    <a:pt x="71258" y="4635"/>
                  </a:cubicBezTo>
                  <a:cubicBezTo>
                    <a:pt x="62202" y="4635"/>
                    <a:pt x="53271" y="6942"/>
                    <a:pt x="45201" y="10686"/>
                  </a:cubicBezTo>
                  <a:cubicBezTo>
                    <a:pt x="36191" y="14867"/>
                    <a:pt x="28637" y="20774"/>
                    <a:pt x="21223" y="26978"/>
                  </a:cubicBezTo>
                  <a:cubicBezTo>
                    <a:pt x="14689" y="32439"/>
                    <a:pt x="7745" y="37112"/>
                    <a:pt x="0" y="40644"/>
                  </a:cubicBezTo>
                  <a:lnTo>
                    <a:pt x="1443" y="40644"/>
                  </a:lnTo>
                  <a:cubicBezTo>
                    <a:pt x="6843" y="38138"/>
                    <a:pt x="11922" y="35071"/>
                    <a:pt x="16589" y="31488"/>
                  </a:cubicBezTo>
                  <a:cubicBezTo>
                    <a:pt x="24718" y="25234"/>
                    <a:pt x="32009" y="18330"/>
                    <a:pt x="41209" y="13334"/>
                  </a:cubicBezTo>
                  <a:cubicBezTo>
                    <a:pt x="50318" y="8388"/>
                    <a:pt x="60643" y="5181"/>
                    <a:pt x="71290" y="5181"/>
                  </a:cubicBezTo>
                  <a:cubicBezTo>
                    <a:pt x="71408" y="5181"/>
                    <a:pt x="71526" y="5181"/>
                    <a:pt x="71645" y="5182"/>
                  </a:cubicBezTo>
                  <a:cubicBezTo>
                    <a:pt x="77236" y="5222"/>
                    <a:pt x="82508" y="6320"/>
                    <a:pt x="87769" y="7960"/>
                  </a:cubicBezTo>
                  <a:cubicBezTo>
                    <a:pt x="91552" y="9137"/>
                    <a:pt x="95409" y="10341"/>
                    <a:pt x="99406" y="10341"/>
                  </a:cubicBezTo>
                  <a:cubicBezTo>
                    <a:pt x="100099" y="10341"/>
                    <a:pt x="100795" y="10305"/>
                    <a:pt x="101497" y="10226"/>
                  </a:cubicBezTo>
                  <a:cubicBezTo>
                    <a:pt x="106744" y="9635"/>
                    <a:pt x="111261" y="6919"/>
                    <a:pt x="115885" y="4794"/>
                  </a:cubicBezTo>
                  <a:cubicBezTo>
                    <a:pt x="119928" y="2938"/>
                    <a:pt x="124122" y="1556"/>
                    <a:pt x="128441" y="476"/>
                  </a:cubicBezTo>
                  <a:lnTo>
                    <a:pt x="128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7"/>
          <p:cNvSpPr/>
          <p:nvPr/>
        </p:nvSpPr>
        <p:spPr>
          <a:xfrm>
            <a:off x="4472875" y="375925"/>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8242174" y="376354"/>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2235298" y="376348"/>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6922180" y="4542061"/>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15530" y="252336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8258392" y="2322699"/>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l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7768612" y="4839606"/>
            <a:ext cx="386012" cy="303295"/>
          </a:xfrm>
          <a:custGeom>
            <a:avLst/>
            <a:gdLst/>
            <a:ahLst/>
            <a:cxnLst/>
            <a:rect l="l" t="t" r="r" b="b"/>
            <a:pathLst>
              <a:path w="9520" h="7480" extrusionOk="0">
                <a:moveTo>
                  <a:pt x="1657" y="0"/>
                </a:moveTo>
                <a:cubicBezTo>
                  <a:pt x="1549" y="0"/>
                  <a:pt x="1442" y="14"/>
                  <a:pt x="1338" y="46"/>
                </a:cubicBezTo>
                <a:cubicBezTo>
                  <a:pt x="940" y="158"/>
                  <a:pt x="733" y="699"/>
                  <a:pt x="574" y="1033"/>
                </a:cubicBezTo>
                <a:cubicBezTo>
                  <a:pt x="49" y="2179"/>
                  <a:pt x="1" y="3660"/>
                  <a:pt x="33" y="4901"/>
                </a:cubicBezTo>
                <a:cubicBezTo>
                  <a:pt x="33" y="5474"/>
                  <a:pt x="208" y="5952"/>
                  <a:pt x="192" y="6541"/>
                </a:cubicBezTo>
                <a:cubicBezTo>
                  <a:pt x="160" y="6843"/>
                  <a:pt x="160" y="7162"/>
                  <a:pt x="192" y="7480"/>
                </a:cubicBezTo>
                <a:lnTo>
                  <a:pt x="9519" y="7480"/>
                </a:lnTo>
                <a:cubicBezTo>
                  <a:pt x="9472" y="7432"/>
                  <a:pt x="9424" y="7384"/>
                  <a:pt x="9376" y="7353"/>
                </a:cubicBezTo>
                <a:cubicBezTo>
                  <a:pt x="8930" y="6971"/>
                  <a:pt x="8485" y="6684"/>
                  <a:pt x="8103" y="6238"/>
                </a:cubicBezTo>
                <a:cubicBezTo>
                  <a:pt x="7450" y="5474"/>
                  <a:pt x="6798" y="4694"/>
                  <a:pt x="6240" y="3883"/>
                </a:cubicBezTo>
                <a:cubicBezTo>
                  <a:pt x="5365" y="2625"/>
                  <a:pt x="4585" y="1368"/>
                  <a:pt x="3200" y="588"/>
                </a:cubicBezTo>
                <a:cubicBezTo>
                  <a:pt x="2763" y="349"/>
                  <a:pt x="2193" y="0"/>
                  <a:pt x="1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7"/>
          <p:cNvGrpSpPr/>
          <p:nvPr/>
        </p:nvGrpSpPr>
        <p:grpSpPr>
          <a:xfrm>
            <a:off x="6300251" y="-14801"/>
            <a:ext cx="2863492" cy="1450021"/>
            <a:chOff x="5540494" y="-3"/>
            <a:chExt cx="3593739" cy="1819805"/>
          </a:xfrm>
        </p:grpSpPr>
        <p:sp>
          <p:nvSpPr>
            <p:cNvPr id="104" name="Google Shape;104;p7"/>
            <p:cNvSpPr/>
            <p:nvPr/>
          </p:nvSpPr>
          <p:spPr>
            <a:xfrm flipH="1">
              <a:off x="5700196" y="-3"/>
              <a:ext cx="3434037" cy="1594052"/>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flipH="1">
              <a:off x="5540494" y="-3"/>
              <a:ext cx="3592340" cy="1819805"/>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7"/>
          <p:cNvGrpSpPr/>
          <p:nvPr/>
        </p:nvGrpSpPr>
        <p:grpSpPr>
          <a:xfrm>
            <a:off x="-29581" y="-14791"/>
            <a:ext cx="1730067" cy="876075"/>
            <a:chOff x="0" y="0"/>
            <a:chExt cx="4110400" cy="2081433"/>
          </a:xfrm>
        </p:grpSpPr>
        <p:sp>
          <p:nvSpPr>
            <p:cNvPr id="107" name="Google Shape;107;p7"/>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subTitle" idx="1"/>
          </p:nvPr>
        </p:nvSpPr>
        <p:spPr>
          <a:xfrm>
            <a:off x="2094399" y="2124526"/>
            <a:ext cx="4950900" cy="139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2"/>
        <p:cNvGrpSpPr/>
        <p:nvPr/>
      </p:nvGrpSpPr>
      <p:grpSpPr>
        <a:xfrm>
          <a:off x="0" y="0"/>
          <a:ext cx="0" cy="0"/>
          <a:chOff x="0" y="0"/>
          <a:chExt cx="0" cy="0"/>
        </a:xfrm>
      </p:grpSpPr>
      <p:sp>
        <p:nvSpPr>
          <p:cNvPr id="163" name="Google Shape;163;p11"/>
          <p:cNvSpPr/>
          <p:nvPr/>
        </p:nvSpPr>
        <p:spPr>
          <a:xfrm rot="10800000" flipH="1">
            <a:off x="1759483" y="1445798"/>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10800000" flipH="1">
            <a:off x="528281" y="3867184"/>
            <a:ext cx="373542" cy="370655"/>
          </a:xfrm>
          <a:custGeom>
            <a:avLst/>
            <a:gdLst/>
            <a:ahLst/>
            <a:cxnLst/>
            <a:rect l="l" t="t" r="r" b="b"/>
            <a:pathLst>
              <a:path w="2070" h="2054" extrusionOk="0">
                <a:moveTo>
                  <a:pt x="1035" y="0"/>
                </a:moveTo>
                <a:lnTo>
                  <a:pt x="0" y="1035"/>
                </a:lnTo>
                <a:lnTo>
                  <a:pt x="1035" y="2054"/>
                </a:lnTo>
                <a:lnTo>
                  <a:pt x="2070"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10800000" flipH="1">
            <a:off x="8123631" y="347892"/>
            <a:ext cx="358649" cy="380781"/>
          </a:xfrm>
          <a:custGeom>
            <a:avLst/>
            <a:gdLst/>
            <a:ahLst/>
            <a:cxnLst/>
            <a:rect l="l" t="t" r="r" b="b"/>
            <a:pathLst>
              <a:path w="4394" h="4665" fill="none" extrusionOk="0">
                <a:moveTo>
                  <a:pt x="446" y="1481"/>
                </a:moveTo>
                <a:cubicBezTo>
                  <a:pt x="1178" y="1"/>
                  <a:pt x="3327" y="128"/>
                  <a:pt x="3852" y="1688"/>
                </a:cubicBezTo>
                <a:cubicBezTo>
                  <a:pt x="4394" y="3248"/>
                  <a:pt x="2786" y="4665"/>
                  <a:pt x="1306" y="3948"/>
                </a:cubicBezTo>
                <a:cubicBezTo>
                  <a:pt x="382" y="3503"/>
                  <a:pt x="0" y="2388"/>
                  <a:pt x="446" y="1481"/>
                </a:cubicBezTo>
                <a:close/>
              </a:path>
            </a:pathLst>
          </a:custGeom>
          <a:solidFill>
            <a:schemeClr val="dk2"/>
          </a:solidFill>
          <a:ln w="28575" cap="flat" cmpd="sng">
            <a:solidFill>
              <a:schemeClr val="dk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10800000" flipH="1">
            <a:off x="3005312" y="4505667"/>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10800000" flipH="1">
            <a:off x="4401449" y="287229"/>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l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rot="10800000" flipH="1">
            <a:off x="6364783" y="4505698"/>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10800000" flipH="1">
            <a:off x="6940762" y="106935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txBox="1">
            <a:spLocks noGrp="1"/>
          </p:cNvSpPr>
          <p:nvPr>
            <p:ph type="title" hasCustomPrompt="1"/>
          </p:nvPr>
        </p:nvSpPr>
        <p:spPr>
          <a:xfrm>
            <a:off x="2779225" y="1644850"/>
            <a:ext cx="3585600" cy="1205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0300"/>
              <a:buNone/>
              <a:defRPr sz="9600" b="1">
                <a:solidFill>
                  <a:schemeClr val="accent1"/>
                </a:solidFill>
              </a:defRPr>
            </a:lvl1pPr>
            <a:lvl2pPr lvl="1" algn="ctr">
              <a:spcBef>
                <a:spcPts val="0"/>
              </a:spcBef>
              <a:spcAft>
                <a:spcPts val="0"/>
              </a:spcAft>
              <a:buClr>
                <a:schemeClr val="accent1"/>
              </a:buClr>
              <a:buSzPts val="10300"/>
              <a:buNone/>
              <a:defRPr sz="10300">
                <a:solidFill>
                  <a:schemeClr val="accent1"/>
                </a:solidFill>
              </a:defRPr>
            </a:lvl2pPr>
            <a:lvl3pPr lvl="2" algn="ctr">
              <a:spcBef>
                <a:spcPts val="0"/>
              </a:spcBef>
              <a:spcAft>
                <a:spcPts val="0"/>
              </a:spcAft>
              <a:buClr>
                <a:schemeClr val="accent1"/>
              </a:buClr>
              <a:buSzPts val="10300"/>
              <a:buNone/>
              <a:defRPr sz="10300">
                <a:solidFill>
                  <a:schemeClr val="accent1"/>
                </a:solidFill>
              </a:defRPr>
            </a:lvl3pPr>
            <a:lvl4pPr lvl="3" algn="ctr">
              <a:spcBef>
                <a:spcPts val="0"/>
              </a:spcBef>
              <a:spcAft>
                <a:spcPts val="0"/>
              </a:spcAft>
              <a:buClr>
                <a:schemeClr val="accent1"/>
              </a:buClr>
              <a:buSzPts val="10300"/>
              <a:buNone/>
              <a:defRPr sz="10300">
                <a:solidFill>
                  <a:schemeClr val="accent1"/>
                </a:solidFill>
              </a:defRPr>
            </a:lvl4pPr>
            <a:lvl5pPr lvl="4" algn="ctr">
              <a:spcBef>
                <a:spcPts val="0"/>
              </a:spcBef>
              <a:spcAft>
                <a:spcPts val="0"/>
              </a:spcAft>
              <a:buClr>
                <a:schemeClr val="accent1"/>
              </a:buClr>
              <a:buSzPts val="10300"/>
              <a:buNone/>
              <a:defRPr sz="10300">
                <a:solidFill>
                  <a:schemeClr val="accent1"/>
                </a:solidFill>
              </a:defRPr>
            </a:lvl5pPr>
            <a:lvl6pPr lvl="5" algn="ctr">
              <a:spcBef>
                <a:spcPts val="0"/>
              </a:spcBef>
              <a:spcAft>
                <a:spcPts val="0"/>
              </a:spcAft>
              <a:buClr>
                <a:schemeClr val="accent1"/>
              </a:buClr>
              <a:buSzPts val="10300"/>
              <a:buNone/>
              <a:defRPr sz="10300">
                <a:solidFill>
                  <a:schemeClr val="accent1"/>
                </a:solidFill>
              </a:defRPr>
            </a:lvl6pPr>
            <a:lvl7pPr lvl="6" algn="ctr">
              <a:spcBef>
                <a:spcPts val="0"/>
              </a:spcBef>
              <a:spcAft>
                <a:spcPts val="0"/>
              </a:spcAft>
              <a:buClr>
                <a:schemeClr val="accent1"/>
              </a:buClr>
              <a:buSzPts val="10300"/>
              <a:buNone/>
              <a:defRPr sz="10300">
                <a:solidFill>
                  <a:schemeClr val="accent1"/>
                </a:solidFill>
              </a:defRPr>
            </a:lvl7pPr>
            <a:lvl8pPr lvl="7" algn="ctr">
              <a:spcBef>
                <a:spcPts val="0"/>
              </a:spcBef>
              <a:spcAft>
                <a:spcPts val="0"/>
              </a:spcAft>
              <a:buClr>
                <a:schemeClr val="accent1"/>
              </a:buClr>
              <a:buSzPts val="10300"/>
              <a:buNone/>
              <a:defRPr sz="10300">
                <a:solidFill>
                  <a:schemeClr val="accent1"/>
                </a:solidFill>
              </a:defRPr>
            </a:lvl8pPr>
            <a:lvl9pPr lvl="8" algn="ctr">
              <a:spcBef>
                <a:spcPts val="0"/>
              </a:spcBef>
              <a:spcAft>
                <a:spcPts val="0"/>
              </a:spcAft>
              <a:buClr>
                <a:schemeClr val="accent1"/>
              </a:buClr>
              <a:buSzPts val="10300"/>
              <a:buNone/>
              <a:defRPr sz="10300">
                <a:solidFill>
                  <a:schemeClr val="accent1"/>
                </a:solidFill>
              </a:defRPr>
            </a:lvl9pPr>
          </a:lstStyle>
          <a:p>
            <a:r>
              <a:t>xx%</a:t>
            </a:r>
          </a:p>
        </p:txBody>
      </p:sp>
      <p:sp>
        <p:nvSpPr>
          <p:cNvPr id="171" name="Google Shape;171;p11"/>
          <p:cNvSpPr txBox="1">
            <a:spLocks noGrp="1"/>
          </p:cNvSpPr>
          <p:nvPr>
            <p:ph type="subTitle" idx="1"/>
          </p:nvPr>
        </p:nvSpPr>
        <p:spPr>
          <a:xfrm>
            <a:off x="1713300" y="2997800"/>
            <a:ext cx="5727900" cy="6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72" name="Google Shape;172;p11"/>
          <p:cNvGrpSpPr/>
          <p:nvPr/>
        </p:nvGrpSpPr>
        <p:grpSpPr>
          <a:xfrm>
            <a:off x="7020444" y="4387793"/>
            <a:ext cx="2153521" cy="785375"/>
            <a:chOff x="2918906" y="3172692"/>
            <a:chExt cx="6233056" cy="1970828"/>
          </a:xfrm>
        </p:grpSpPr>
        <p:sp>
          <p:nvSpPr>
            <p:cNvPr id="173" name="Google Shape;173;p11"/>
            <p:cNvSpPr/>
            <p:nvPr/>
          </p:nvSpPr>
          <p:spPr>
            <a:xfrm>
              <a:off x="3508550" y="3397927"/>
              <a:ext cx="5643412" cy="1745592"/>
            </a:xfrm>
            <a:custGeom>
              <a:avLst/>
              <a:gdLst/>
              <a:ahLst/>
              <a:cxnLst/>
              <a:rect l="l" t="t" r="r" b="b"/>
              <a:pathLst>
                <a:path w="116383" h="35999" extrusionOk="0">
                  <a:moveTo>
                    <a:pt x="116382" y="0"/>
                  </a:moveTo>
                  <a:cubicBezTo>
                    <a:pt x="114870" y="113"/>
                    <a:pt x="113372" y="360"/>
                    <a:pt x="111915" y="740"/>
                  </a:cubicBezTo>
                  <a:cubicBezTo>
                    <a:pt x="104387" y="2702"/>
                    <a:pt x="97955" y="7673"/>
                    <a:pt x="90229" y="8808"/>
                  </a:cubicBezTo>
                  <a:cubicBezTo>
                    <a:pt x="89005" y="8988"/>
                    <a:pt x="87786" y="9067"/>
                    <a:pt x="86570" y="9067"/>
                  </a:cubicBezTo>
                  <a:cubicBezTo>
                    <a:pt x="77629" y="9067"/>
                    <a:pt x="68852" y="4767"/>
                    <a:pt x="59753" y="4381"/>
                  </a:cubicBezTo>
                  <a:cubicBezTo>
                    <a:pt x="59290" y="4361"/>
                    <a:pt x="58829" y="4352"/>
                    <a:pt x="58371" y="4352"/>
                  </a:cubicBezTo>
                  <a:cubicBezTo>
                    <a:pt x="45111" y="4352"/>
                    <a:pt x="33357" y="12414"/>
                    <a:pt x="23210" y="20447"/>
                  </a:cubicBezTo>
                  <a:cubicBezTo>
                    <a:pt x="19465" y="23409"/>
                    <a:pt x="15741" y="26401"/>
                    <a:pt x="11810" y="29149"/>
                  </a:cubicBezTo>
                  <a:cubicBezTo>
                    <a:pt x="8289" y="31616"/>
                    <a:pt x="4606" y="33910"/>
                    <a:pt x="635" y="35720"/>
                  </a:cubicBezTo>
                  <a:cubicBezTo>
                    <a:pt x="429" y="35814"/>
                    <a:pt x="215" y="35908"/>
                    <a:pt x="1" y="35999"/>
                  </a:cubicBezTo>
                  <a:lnTo>
                    <a:pt x="116382" y="35999"/>
                  </a:lnTo>
                  <a:lnTo>
                    <a:pt x="116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2918906" y="3172692"/>
              <a:ext cx="6228153" cy="1970828"/>
            </a:xfrm>
            <a:custGeom>
              <a:avLst/>
              <a:gdLst/>
              <a:ahLst/>
              <a:cxnLst/>
              <a:rect l="l" t="t" r="r" b="b"/>
              <a:pathLst>
                <a:path w="128442" h="40644" extrusionOk="0">
                  <a:moveTo>
                    <a:pt x="128441" y="1"/>
                  </a:moveTo>
                  <a:cubicBezTo>
                    <a:pt x="125131" y="777"/>
                    <a:pt x="121893" y="1835"/>
                    <a:pt x="118767" y="3094"/>
                  </a:cubicBezTo>
                  <a:cubicBezTo>
                    <a:pt x="113989" y="5015"/>
                    <a:pt x="109572" y="7840"/>
                    <a:pt x="104535" y="9204"/>
                  </a:cubicBezTo>
                  <a:cubicBezTo>
                    <a:pt x="102911" y="9643"/>
                    <a:pt x="101306" y="9828"/>
                    <a:pt x="99716" y="9828"/>
                  </a:cubicBezTo>
                  <a:cubicBezTo>
                    <a:pt x="95941" y="9828"/>
                    <a:pt x="92249" y="8786"/>
                    <a:pt x="88567" y="7641"/>
                  </a:cubicBezTo>
                  <a:cubicBezTo>
                    <a:pt x="83817" y="6158"/>
                    <a:pt x="79118" y="4986"/>
                    <a:pt x="74085" y="4711"/>
                  </a:cubicBezTo>
                  <a:cubicBezTo>
                    <a:pt x="73142" y="4660"/>
                    <a:pt x="72199" y="4635"/>
                    <a:pt x="71258" y="4635"/>
                  </a:cubicBezTo>
                  <a:cubicBezTo>
                    <a:pt x="62202" y="4635"/>
                    <a:pt x="53271" y="6942"/>
                    <a:pt x="45201" y="10686"/>
                  </a:cubicBezTo>
                  <a:cubicBezTo>
                    <a:pt x="36191" y="14867"/>
                    <a:pt x="28637" y="20774"/>
                    <a:pt x="21223" y="26978"/>
                  </a:cubicBezTo>
                  <a:cubicBezTo>
                    <a:pt x="14689" y="32439"/>
                    <a:pt x="7745" y="37112"/>
                    <a:pt x="0" y="40644"/>
                  </a:cubicBezTo>
                  <a:lnTo>
                    <a:pt x="1443" y="40644"/>
                  </a:lnTo>
                  <a:cubicBezTo>
                    <a:pt x="6843" y="38138"/>
                    <a:pt x="11922" y="35071"/>
                    <a:pt x="16589" y="31488"/>
                  </a:cubicBezTo>
                  <a:cubicBezTo>
                    <a:pt x="24718" y="25234"/>
                    <a:pt x="32009" y="18330"/>
                    <a:pt x="41209" y="13334"/>
                  </a:cubicBezTo>
                  <a:cubicBezTo>
                    <a:pt x="50318" y="8388"/>
                    <a:pt x="60643" y="5181"/>
                    <a:pt x="71290" y="5181"/>
                  </a:cubicBezTo>
                  <a:cubicBezTo>
                    <a:pt x="71408" y="5181"/>
                    <a:pt x="71526" y="5181"/>
                    <a:pt x="71645" y="5182"/>
                  </a:cubicBezTo>
                  <a:cubicBezTo>
                    <a:pt x="77236" y="5222"/>
                    <a:pt x="82508" y="6320"/>
                    <a:pt x="87769" y="7960"/>
                  </a:cubicBezTo>
                  <a:cubicBezTo>
                    <a:pt x="91552" y="9137"/>
                    <a:pt x="95409" y="10341"/>
                    <a:pt x="99406" y="10341"/>
                  </a:cubicBezTo>
                  <a:cubicBezTo>
                    <a:pt x="100099" y="10341"/>
                    <a:pt x="100795" y="10305"/>
                    <a:pt x="101497" y="10226"/>
                  </a:cubicBezTo>
                  <a:cubicBezTo>
                    <a:pt x="106744" y="9635"/>
                    <a:pt x="111261" y="6919"/>
                    <a:pt x="115885" y="4794"/>
                  </a:cubicBezTo>
                  <a:cubicBezTo>
                    <a:pt x="119928" y="2938"/>
                    <a:pt x="124122" y="1556"/>
                    <a:pt x="128441" y="476"/>
                  </a:cubicBezTo>
                  <a:lnTo>
                    <a:pt x="128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1"/>
          <p:cNvGrpSpPr/>
          <p:nvPr/>
        </p:nvGrpSpPr>
        <p:grpSpPr>
          <a:xfrm>
            <a:off x="-29593" y="-14801"/>
            <a:ext cx="1704994" cy="863379"/>
            <a:chOff x="0" y="0"/>
            <a:chExt cx="4110400" cy="2081433"/>
          </a:xfrm>
        </p:grpSpPr>
        <p:sp>
          <p:nvSpPr>
            <p:cNvPr id="176" name="Google Shape;176;p11"/>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
    <p:bg>
      <p:bgPr>
        <a:solidFill>
          <a:schemeClr val="lt1"/>
        </a:solidFill>
        <a:effectLst/>
      </p:bgPr>
    </p:bg>
    <p:spTree>
      <p:nvGrpSpPr>
        <p:cNvPr id="1" name="Shape 646"/>
        <p:cNvGrpSpPr/>
        <p:nvPr/>
      </p:nvGrpSpPr>
      <p:grpSpPr>
        <a:xfrm>
          <a:off x="0" y="0"/>
          <a:ext cx="0" cy="0"/>
          <a:chOff x="0" y="0"/>
          <a:chExt cx="0" cy="0"/>
        </a:xfrm>
      </p:grpSpPr>
      <p:grpSp>
        <p:nvGrpSpPr>
          <p:cNvPr id="647" name="Google Shape;647;p38"/>
          <p:cNvGrpSpPr/>
          <p:nvPr/>
        </p:nvGrpSpPr>
        <p:grpSpPr>
          <a:xfrm flipH="1">
            <a:off x="6" y="-7560"/>
            <a:ext cx="2155884" cy="1091701"/>
            <a:chOff x="5540494" y="-3"/>
            <a:chExt cx="3593739" cy="1819805"/>
          </a:xfrm>
        </p:grpSpPr>
        <p:sp>
          <p:nvSpPr>
            <p:cNvPr id="648" name="Google Shape;648;p38"/>
            <p:cNvSpPr/>
            <p:nvPr/>
          </p:nvSpPr>
          <p:spPr>
            <a:xfrm flipH="1">
              <a:off x="5700196" y="-3"/>
              <a:ext cx="3434037" cy="1594052"/>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flipH="1">
              <a:off x="5540494" y="-3"/>
              <a:ext cx="3592340" cy="1819805"/>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8"/>
          <p:cNvGrpSpPr/>
          <p:nvPr/>
        </p:nvGrpSpPr>
        <p:grpSpPr>
          <a:xfrm rot="10800000">
            <a:off x="7806475" y="4605234"/>
            <a:ext cx="1337524" cy="538259"/>
            <a:chOff x="0" y="0"/>
            <a:chExt cx="4110400" cy="2081433"/>
          </a:xfrm>
        </p:grpSpPr>
        <p:sp>
          <p:nvSpPr>
            <p:cNvPr id="651" name="Google Shape;651;p38"/>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38"/>
          <p:cNvSpPr/>
          <p:nvPr/>
        </p:nvSpPr>
        <p:spPr>
          <a:xfrm>
            <a:off x="1987715" y="885100"/>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8329426" y="439198"/>
            <a:ext cx="199045" cy="198201"/>
          </a:xfrm>
          <a:custGeom>
            <a:avLst/>
            <a:gdLst/>
            <a:ahLst/>
            <a:cxnLst/>
            <a:rect l="l" t="t" r="r" b="b"/>
            <a:pathLst>
              <a:path w="3773" h="3757" extrusionOk="0">
                <a:moveTo>
                  <a:pt x="1878" y="0"/>
                </a:moveTo>
                <a:lnTo>
                  <a:pt x="0" y="1878"/>
                </a:lnTo>
                <a:lnTo>
                  <a:pt x="1878" y="3757"/>
                </a:lnTo>
                <a:lnTo>
                  <a:pt x="3773" y="1878"/>
                </a:lnTo>
                <a:lnTo>
                  <a:pt x="1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6901470" y="4811198"/>
            <a:ext cx="146237" cy="126348"/>
          </a:xfrm>
          <a:custGeom>
            <a:avLst/>
            <a:gdLst/>
            <a:ahLst/>
            <a:cxnLst/>
            <a:rect l="l" t="t" r="r" b="b"/>
            <a:pathLst>
              <a:path w="2772" h="2395" extrusionOk="0">
                <a:moveTo>
                  <a:pt x="1363" y="1"/>
                </a:moveTo>
                <a:cubicBezTo>
                  <a:pt x="935" y="1"/>
                  <a:pt x="505" y="221"/>
                  <a:pt x="287" y="673"/>
                </a:cubicBezTo>
                <a:cubicBezTo>
                  <a:pt x="0" y="1262"/>
                  <a:pt x="239" y="1979"/>
                  <a:pt x="844" y="2265"/>
                </a:cubicBezTo>
                <a:cubicBezTo>
                  <a:pt x="1022" y="2354"/>
                  <a:pt x="1203" y="2395"/>
                  <a:pt x="1378" y="2395"/>
                </a:cubicBezTo>
                <a:cubicBezTo>
                  <a:pt x="2138" y="2395"/>
                  <a:pt x="2771" y="1629"/>
                  <a:pt x="2499" y="801"/>
                </a:cubicBezTo>
                <a:cubicBezTo>
                  <a:pt x="2315" y="273"/>
                  <a:pt x="1840" y="1"/>
                  <a:pt x="1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47595" y="4505665"/>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3341332" y="4168037"/>
            <a:ext cx="244020" cy="244020"/>
          </a:xfrm>
          <a:custGeom>
            <a:avLst/>
            <a:gdLst/>
            <a:ahLst/>
            <a:cxnLst/>
            <a:rect l="l" t="t" r="r" b="b"/>
            <a:pathLst>
              <a:path w="2229" h="2229" extrusionOk="0">
                <a:moveTo>
                  <a:pt x="1114" y="0"/>
                </a:moveTo>
                <a:lnTo>
                  <a:pt x="0" y="1114"/>
                </a:lnTo>
                <a:lnTo>
                  <a:pt x="1114" y="2228"/>
                </a:lnTo>
                <a:lnTo>
                  <a:pt x="2228" y="1114"/>
                </a:lnTo>
                <a:lnTo>
                  <a:pt x="11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10"/>
        <p:cNvGrpSpPr/>
        <p:nvPr/>
      </p:nvGrpSpPr>
      <p:grpSpPr>
        <a:xfrm>
          <a:off x="0" y="0"/>
          <a:ext cx="0" cy="0"/>
          <a:chOff x="0" y="0"/>
          <a:chExt cx="0" cy="0"/>
        </a:xfrm>
      </p:grpSpPr>
      <p:sp>
        <p:nvSpPr>
          <p:cNvPr id="411" name="Google Shape;411;p26"/>
          <p:cNvSpPr/>
          <p:nvPr/>
        </p:nvSpPr>
        <p:spPr>
          <a:xfrm rot="10800000" flipH="1">
            <a:off x="615958" y="1108223"/>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412;p26"/>
          <p:cNvSpPr/>
          <p:nvPr/>
        </p:nvSpPr>
        <p:spPr>
          <a:xfrm rot="10800000" flipH="1">
            <a:off x="8247618" y="1088079"/>
            <a:ext cx="358649" cy="380781"/>
          </a:xfrm>
          <a:custGeom>
            <a:avLst/>
            <a:gdLst/>
            <a:ahLst/>
            <a:cxnLst/>
            <a:rect l="l" t="t" r="r" b="b"/>
            <a:pathLst>
              <a:path w="4394" h="4665" fill="none" extrusionOk="0">
                <a:moveTo>
                  <a:pt x="446" y="1481"/>
                </a:moveTo>
                <a:cubicBezTo>
                  <a:pt x="1178" y="1"/>
                  <a:pt x="3327" y="128"/>
                  <a:pt x="3852" y="1688"/>
                </a:cubicBezTo>
                <a:cubicBezTo>
                  <a:pt x="4394" y="3248"/>
                  <a:pt x="2786" y="4665"/>
                  <a:pt x="1306" y="3948"/>
                </a:cubicBezTo>
                <a:cubicBezTo>
                  <a:pt x="382" y="3503"/>
                  <a:pt x="0" y="2388"/>
                  <a:pt x="446" y="1481"/>
                </a:cubicBezTo>
                <a:close/>
              </a:path>
            </a:pathLst>
          </a:custGeom>
          <a:solidFill>
            <a:schemeClr val="dk2"/>
          </a:solidFill>
          <a:ln w="28575" cap="flat" cmpd="sng">
            <a:solidFill>
              <a:schemeClr val="dk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413;p26"/>
          <p:cNvSpPr/>
          <p:nvPr/>
        </p:nvSpPr>
        <p:spPr>
          <a:xfrm rot="10800000" flipH="1">
            <a:off x="6500750" y="435842"/>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26"/>
          <p:cNvSpPr/>
          <p:nvPr/>
        </p:nvSpPr>
        <p:spPr>
          <a:xfrm rot="10800000" flipH="1">
            <a:off x="2257399" y="198629"/>
            <a:ext cx="341098" cy="339652"/>
          </a:xfrm>
          <a:custGeom>
            <a:avLst/>
            <a:gdLst/>
            <a:ahLst/>
            <a:cxnLst/>
            <a:rect l="l" t="t" r="r" b="b"/>
            <a:pathLst>
              <a:path w="3773" h="3757" fill="none" extrusionOk="0">
                <a:moveTo>
                  <a:pt x="3773" y="1879"/>
                </a:moveTo>
                <a:lnTo>
                  <a:pt x="1878" y="3757"/>
                </a:lnTo>
                <a:lnTo>
                  <a:pt x="0" y="1879"/>
                </a:lnTo>
                <a:lnTo>
                  <a:pt x="1878" y="0"/>
                </a:lnTo>
                <a:close/>
              </a:path>
            </a:pathLst>
          </a:custGeom>
          <a:noFill/>
          <a:ln w="28575" cap="flat" cmpd="sng">
            <a:solidFill>
              <a:schemeClr val="lt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26"/>
          <p:cNvSpPr/>
          <p:nvPr/>
        </p:nvSpPr>
        <p:spPr>
          <a:xfrm rot="10800000" flipH="1">
            <a:off x="8686908" y="3215073"/>
            <a:ext cx="198201" cy="199045"/>
          </a:xfrm>
          <a:custGeom>
            <a:avLst/>
            <a:gdLst/>
            <a:ahLst/>
            <a:cxnLst/>
            <a:rect l="l" t="t" r="r" b="b"/>
            <a:pathLst>
              <a:path w="3757" h="3773" fill="none" extrusionOk="0">
                <a:moveTo>
                  <a:pt x="3757" y="1879"/>
                </a:moveTo>
                <a:lnTo>
                  <a:pt x="1879" y="3773"/>
                </a:lnTo>
                <a:lnTo>
                  <a:pt x="0" y="1879"/>
                </a:lnTo>
                <a:lnTo>
                  <a:pt x="1879" y="0"/>
                </a:lnTo>
                <a:close/>
              </a:path>
            </a:pathLst>
          </a:custGeom>
          <a:noFill/>
          <a:ln w="28575" cap="flat" cmpd="sng">
            <a:solidFill>
              <a:schemeClr val="accent2"/>
            </a:solidFill>
            <a:prstDash val="solid"/>
            <a:miter lim="15917"/>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26"/>
          <p:cNvSpPr/>
          <p:nvPr/>
        </p:nvSpPr>
        <p:spPr>
          <a:xfrm rot="10800000" flipH="1">
            <a:off x="5900687" y="4660517"/>
            <a:ext cx="199045" cy="199097"/>
          </a:xfrm>
          <a:custGeom>
            <a:avLst/>
            <a:gdLst/>
            <a:ahLst/>
            <a:cxnLst/>
            <a:rect l="l" t="t" r="r" b="b"/>
            <a:pathLst>
              <a:path w="3773" h="3774" extrusionOk="0">
                <a:moveTo>
                  <a:pt x="1894" y="1"/>
                </a:moveTo>
                <a:lnTo>
                  <a:pt x="0" y="1879"/>
                </a:lnTo>
                <a:lnTo>
                  <a:pt x="1894" y="3773"/>
                </a:lnTo>
                <a:lnTo>
                  <a:pt x="3773" y="1879"/>
                </a:lnTo>
                <a:lnTo>
                  <a:pt x="18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417;p26"/>
          <p:cNvSpPr txBox="1">
            <a:spLocks noGrp="1"/>
          </p:cNvSpPr>
          <p:nvPr>
            <p:ph type="title"/>
          </p:nvPr>
        </p:nvSpPr>
        <p:spPr>
          <a:xfrm>
            <a:off x="829566" y="2038487"/>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8" name="Google Shape;418;p26"/>
          <p:cNvSpPr txBox="1">
            <a:spLocks noGrp="1"/>
          </p:cNvSpPr>
          <p:nvPr>
            <p:ph type="subTitle" idx="1"/>
          </p:nvPr>
        </p:nvSpPr>
        <p:spPr>
          <a:xfrm>
            <a:off x="717216" y="2288625"/>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26"/>
          <p:cNvSpPr txBox="1">
            <a:spLocks noGrp="1"/>
          </p:cNvSpPr>
          <p:nvPr>
            <p:ph type="title" idx="2"/>
          </p:nvPr>
        </p:nvSpPr>
        <p:spPr>
          <a:xfrm>
            <a:off x="709150" y="496634"/>
            <a:ext cx="7719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0" name="Google Shape;420;p26"/>
          <p:cNvSpPr txBox="1">
            <a:spLocks noGrp="1"/>
          </p:cNvSpPr>
          <p:nvPr>
            <p:ph type="title" idx="3"/>
          </p:nvPr>
        </p:nvSpPr>
        <p:spPr>
          <a:xfrm>
            <a:off x="3516750" y="2038487"/>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1" name="Google Shape;421;p26"/>
          <p:cNvSpPr txBox="1">
            <a:spLocks noGrp="1"/>
          </p:cNvSpPr>
          <p:nvPr>
            <p:ph type="subTitle" idx="4"/>
          </p:nvPr>
        </p:nvSpPr>
        <p:spPr>
          <a:xfrm>
            <a:off x="3404400" y="2288625"/>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26"/>
          <p:cNvSpPr txBox="1">
            <a:spLocks noGrp="1"/>
          </p:cNvSpPr>
          <p:nvPr>
            <p:ph type="title" idx="5"/>
          </p:nvPr>
        </p:nvSpPr>
        <p:spPr>
          <a:xfrm>
            <a:off x="6212086" y="2038487"/>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3" name="Google Shape;423;p26"/>
          <p:cNvSpPr txBox="1">
            <a:spLocks noGrp="1"/>
          </p:cNvSpPr>
          <p:nvPr>
            <p:ph type="subTitle" idx="6"/>
          </p:nvPr>
        </p:nvSpPr>
        <p:spPr>
          <a:xfrm>
            <a:off x="6099736" y="2288625"/>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26"/>
          <p:cNvSpPr txBox="1">
            <a:spLocks noGrp="1"/>
          </p:cNvSpPr>
          <p:nvPr>
            <p:ph type="title" idx="7"/>
          </p:nvPr>
        </p:nvSpPr>
        <p:spPr>
          <a:xfrm>
            <a:off x="829566" y="3765696"/>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5" name="Google Shape;425;p26"/>
          <p:cNvSpPr txBox="1">
            <a:spLocks noGrp="1"/>
          </p:cNvSpPr>
          <p:nvPr>
            <p:ph type="subTitle" idx="8"/>
          </p:nvPr>
        </p:nvSpPr>
        <p:spPr>
          <a:xfrm>
            <a:off x="717216" y="4022846"/>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26"/>
          <p:cNvSpPr txBox="1">
            <a:spLocks noGrp="1"/>
          </p:cNvSpPr>
          <p:nvPr>
            <p:ph type="title" idx="9"/>
          </p:nvPr>
        </p:nvSpPr>
        <p:spPr>
          <a:xfrm>
            <a:off x="3516750" y="3765696"/>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7" name="Google Shape;427;p26"/>
          <p:cNvSpPr txBox="1">
            <a:spLocks noGrp="1"/>
          </p:cNvSpPr>
          <p:nvPr>
            <p:ph type="subTitle" idx="13"/>
          </p:nvPr>
        </p:nvSpPr>
        <p:spPr>
          <a:xfrm>
            <a:off x="3404400" y="4022846"/>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26"/>
          <p:cNvSpPr txBox="1">
            <a:spLocks noGrp="1"/>
          </p:cNvSpPr>
          <p:nvPr>
            <p:ph type="title" idx="14"/>
          </p:nvPr>
        </p:nvSpPr>
        <p:spPr>
          <a:xfrm>
            <a:off x="6212086" y="3765696"/>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9" name="Google Shape;429;p26"/>
          <p:cNvSpPr txBox="1">
            <a:spLocks noGrp="1"/>
          </p:cNvSpPr>
          <p:nvPr>
            <p:ph type="subTitle" idx="15"/>
          </p:nvPr>
        </p:nvSpPr>
        <p:spPr>
          <a:xfrm>
            <a:off x="6099736" y="4022846"/>
            <a:ext cx="2335200" cy="5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30" name="Google Shape;430;p26"/>
          <p:cNvGrpSpPr/>
          <p:nvPr/>
        </p:nvGrpSpPr>
        <p:grpSpPr>
          <a:xfrm rot="10800000" flipH="1">
            <a:off x="-25151" y="4614086"/>
            <a:ext cx="1337524" cy="538259"/>
            <a:chOff x="0" y="0"/>
            <a:chExt cx="4110400" cy="2081433"/>
          </a:xfrm>
        </p:grpSpPr>
        <p:sp>
          <p:nvSpPr>
            <p:cNvPr id="431" name="Google Shape;431;p26"/>
            <p:cNvSpPr/>
            <p:nvPr/>
          </p:nvSpPr>
          <p:spPr>
            <a:xfrm>
              <a:off x="0" y="0"/>
              <a:ext cx="3927738" cy="1823224"/>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26"/>
            <p:cNvSpPr/>
            <p:nvPr/>
          </p:nvSpPr>
          <p:spPr>
            <a:xfrm>
              <a:off x="1600" y="0"/>
              <a:ext cx="4108800" cy="2081433"/>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33" name="Google Shape;433;p26"/>
          <p:cNvGrpSpPr/>
          <p:nvPr/>
        </p:nvGrpSpPr>
        <p:grpSpPr>
          <a:xfrm>
            <a:off x="7017709" y="-22374"/>
            <a:ext cx="2155884" cy="1091701"/>
            <a:chOff x="5540494" y="-3"/>
            <a:chExt cx="3593739" cy="1819805"/>
          </a:xfrm>
        </p:grpSpPr>
        <p:sp>
          <p:nvSpPr>
            <p:cNvPr id="434" name="Google Shape;434;p26"/>
            <p:cNvSpPr/>
            <p:nvPr/>
          </p:nvSpPr>
          <p:spPr>
            <a:xfrm flipH="1">
              <a:off x="5700196" y="-3"/>
              <a:ext cx="3434037" cy="1594052"/>
            </a:xfrm>
            <a:custGeom>
              <a:avLst/>
              <a:gdLst/>
              <a:ahLst/>
              <a:cxnLst/>
              <a:rect l="l" t="t" r="r" b="b"/>
              <a:pathLst>
                <a:path w="81001" h="37600" extrusionOk="0">
                  <a:moveTo>
                    <a:pt x="0" y="0"/>
                  </a:moveTo>
                  <a:lnTo>
                    <a:pt x="0" y="36376"/>
                  </a:lnTo>
                  <a:cubicBezTo>
                    <a:pt x="3199" y="37244"/>
                    <a:pt x="6695" y="37599"/>
                    <a:pt x="10044" y="37599"/>
                  </a:cubicBezTo>
                  <a:cubicBezTo>
                    <a:pt x="11787" y="37599"/>
                    <a:pt x="13491" y="37503"/>
                    <a:pt x="15091" y="37333"/>
                  </a:cubicBezTo>
                  <a:cubicBezTo>
                    <a:pt x="22554" y="36546"/>
                    <a:pt x="29715" y="33845"/>
                    <a:pt x="35908" y="29936"/>
                  </a:cubicBezTo>
                  <a:cubicBezTo>
                    <a:pt x="40052" y="27315"/>
                    <a:pt x="43812" y="24142"/>
                    <a:pt x="48269" y="21992"/>
                  </a:cubicBezTo>
                  <a:cubicBezTo>
                    <a:pt x="56768" y="17884"/>
                    <a:pt x="67464" y="17641"/>
                    <a:pt x="74626" y="11749"/>
                  </a:cubicBezTo>
                  <a:cubicBezTo>
                    <a:pt x="77602" y="9301"/>
                    <a:pt x="79731" y="5988"/>
                    <a:pt x="80619" y="2405"/>
                  </a:cubicBezTo>
                  <a:cubicBezTo>
                    <a:pt x="80815" y="1615"/>
                    <a:pt x="80949" y="813"/>
                    <a:pt x="8100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26"/>
            <p:cNvSpPr/>
            <p:nvPr/>
          </p:nvSpPr>
          <p:spPr>
            <a:xfrm flipH="1">
              <a:off x="5540494" y="-3"/>
              <a:ext cx="3592340" cy="1819805"/>
            </a:xfrm>
            <a:custGeom>
              <a:avLst/>
              <a:gdLst/>
              <a:ahLst/>
              <a:cxnLst/>
              <a:rect l="l" t="t" r="r" b="b"/>
              <a:pathLst>
                <a:path w="84735" h="42925" extrusionOk="0">
                  <a:moveTo>
                    <a:pt x="84368" y="0"/>
                  </a:moveTo>
                  <a:cubicBezTo>
                    <a:pt x="83487" y="6317"/>
                    <a:pt x="81163" y="12300"/>
                    <a:pt x="75126" y="16126"/>
                  </a:cubicBezTo>
                  <a:cubicBezTo>
                    <a:pt x="68940" y="20045"/>
                    <a:pt x="61409" y="21180"/>
                    <a:pt x="54382" y="23218"/>
                  </a:cubicBezTo>
                  <a:cubicBezTo>
                    <a:pt x="50952" y="24214"/>
                    <a:pt x="47546" y="25444"/>
                    <a:pt x="44549" y="27300"/>
                  </a:cubicBezTo>
                  <a:cubicBezTo>
                    <a:pt x="41463" y="29211"/>
                    <a:pt x="38964" y="31768"/>
                    <a:pt x="36154" y="33979"/>
                  </a:cubicBezTo>
                  <a:cubicBezTo>
                    <a:pt x="30784" y="38193"/>
                    <a:pt x="24087" y="40945"/>
                    <a:pt x="17132" y="41978"/>
                  </a:cubicBezTo>
                  <a:cubicBezTo>
                    <a:pt x="14971" y="42301"/>
                    <a:pt x="12798" y="42461"/>
                    <a:pt x="10633" y="42461"/>
                  </a:cubicBezTo>
                  <a:cubicBezTo>
                    <a:pt x="7039" y="42461"/>
                    <a:pt x="3467" y="42021"/>
                    <a:pt x="0" y="41159"/>
                  </a:cubicBezTo>
                  <a:lnTo>
                    <a:pt x="0" y="41714"/>
                  </a:lnTo>
                  <a:cubicBezTo>
                    <a:pt x="3338" y="42526"/>
                    <a:pt x="6798" y="42925"/>
                    <a:pt x="10266" y="42925"/>
                  </a:cubicBezTo>
                  <a:cubicBezTo>
                    <a:pt x="18388" y="42925"/>
                    <a:pt x="26546" y="40738"/>
                    <a:pt x="33231" y="36565"/>
                  </a:cubicBezTo>
                  <a:cubicBezTo>
                    <a:pt x="36361" y="34618"/>
                    <a:pt x="38936" y="32120"/>
                    <a:pt x="41749" y="29832"/>
                  </a:cubicBezTo>
                  <a:cubicBezTo>
                    <a:pt x="45215" y="27017"/>
                    <a:pt x="49186" y="25198"/>
                    <a:pt x="53559" y="23885"/>
                  </a:cubicBezTo>
                  <a:cubicBezTo>
                    <a:pt x="60894" y="21684"/>
                    <a:pt x="68929" y="20701"/>
                    <a:pt x="75394" y="16550"/>
                  </a:cubicBezTo>
                  <a:cubicBezTo>
                    <a:pt x="81449" y="12662"/>
                    <a:pt x="84100" y="6484"/>
                    <a:pt x="84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70119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1pPr>
            <a:lvl2pPr lvl="1">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2pPr>
            <a:lvl3pPr lvl="2">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3pPr>
            <a:lvl4pPr lvl="3">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4pPr>
            <a:lvl5pPr lvl="4">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5pPr>
            <a:lvl6pPr lvl="5">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6pPr>
            <a:lvl7pPr lvl="6">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7pPr>
            <a:lvl8pPr lvl="7">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8pPr>
            <a:lvl9pPr lvl="8">
              <a:spcBef>
                <a:spcPts val="0"/>
              </a:spcBef>
              <a:spcAft>
                <a:spcPts val="0"/>
              </a:spcAft>
              <a:buClr>
                <a:schemeClr val="lt2"/>
              </a:buClr>
              <a:buSzPts val="2800"/>
              <a:buFont typeface="Barlow Semi Condensed"/>
              <a:buNone/>
              <a:defRPr sz="2800" b="1">
                <a:solidFill>
                  <a:schemeClr val="lt2"/>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Questrial"/>
              <a:buChar char="●"/>
              <a:defRPr sz="1800">
                <a:solidFill>
                  <a:schemeClr val="lt2"/>
                </a:solidFill>
                <a:latin typeface="Questrial"/>
                <a:ea typeface="Questrial"/>
                <a:cs typeface="Questrial"/>
                <a:sym typeface="Questrial"/>
              </a:defRPr>
            </a:lvl1pPr>
            <a:lvl2pPr marL="914400" lvl="1"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2pPr>
            <a:lvl3pPr marL="1371600" lvl="2"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3pPr>
            <a:lvl4pPr marL="1828800" lvl="3"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4pPr>
            <a:lvl5pPr marL="2286000" lvl="4"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5pPr>
            <a:lvl6pPr marL="2743200" lvl="5"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6pPr>
            <a:lvl7pPr marL="3200400" lvl="6"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7pPr>
            <a:lvl8pPr marL="3657600" lvl="7" indent="-317500">
              <a:lnSpc>
                <a:spcPct val="100000"/>
              </a:lnSpc>
              <a:spcBef>
                <a:spcPts val="1600"/>
              </a:spcBef>
              <a:spcAft>
                <a:spcPts val="0"/>
              </a:spcAft>
              <a:buClr>
                <a:schemeClr val="lt2"/>
              </a:buClr>
              <a:buSzPts val="1400"/>
              <a:buFont typeface="Questrial"/>
              <a:buChar char="○"/>
              <a:defRPr>
                <a:solidFill>
                  <a:schemeClr val="lt2"/>
                </a:solidFill>
                <a:latin typeface="Questrial"/>
                <a:ea typeface="Questrial"/>
                <a:cs typeface="Questrial"/>
                <a:sym typeface="Questrial"/>
              </a:defRPr>
            </a:lvl8pPr>
            <a:lvl9pPr marL="4114800" lvl="8" indent="-317500">
              <a:lnSpc>
                <a:spcPct val="100000"/>
              </a:lnSpc>
              <a:spcBef>
                <a:spcPts val="1600"/>
              </a:spcBef>
              <a:spcAft>
                <a:spcPts val="1600"/>
              </a:spcAft>
              <a:buClr>
                <a:schemeClr val="lt2"/>
              </a:buClr>
              <a:buSzPts val="1400"/>
              <a:buFont typeface="Questrial"/>
              <a:buChar char="■"/>
              <a:defRPr>
                <a:solidFill>
                  <a:schemeClr val="lt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 id="2147483658" r:id="rId7"/>
    <p:sldLayoutId id="2147483684" r:id="rId8"/>
    <p:sldLayoutId id="2147483688" r:id="rId9"/>
    <p:sldLayoutId id="214748368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9"/>
        <p:cNvGrpSpPr/>
        <p:nvPr/>
      </p:nvGrpSpPr>
      <p:grpSpPr>
        <a:xfrm>
          <a:off x="0" y="0"/>
          <a:ext cx="0" cy="0"/>
          <a:chOff x="0" y="0"/>
          <a:chExt cx="0" cy="0"/>
        </a:xfrm>
      </p:grpSpPr>
      <p:sp>
        <p:nvSpPr>
          <p:cNvPr id="671" name="Google Shape;671;p43"/>
          <p:cNvSpPr txBox="1">
            <a:spLocks noGrp="1"/>
          </p:cNvSpPr>
          <p:nvPr>
            <p:ph type="title"/>
          </p:nvPr>
        </p:nvSpPr>
        <p:spPr>
          <a:xfrm>
            <a:off x="1738730" y="742318"/>
            <a:ext cx="5666539" cy="38114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1800" dirty="0">
                <a:latin typeface="+mj-lt"/>
              </a:rPr>
              <a:t>LẬP TRÌNH JAVA</a:t>
            </a:r>
            <a:endParaRPr sz="1800" dirty="0">
              <a:latin typeface="+mj-lt"/>
            </a:endParaRPr>
          </a:p>
        </p:txBody>
      </p:sp>
      <p:sp>
        <p:nvSpPr>
          <p:cNvPr id="2" name="Rectangle 1"/>
          <p:cNvSpPr/>
          <p:nvPr/>
        </p:nvSpPr>
        <p:spPr>
          <a:xfrm>
            <a:off x="0" y="0"/>
            <a:ext cx="9149249" cy="679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Lexend Black" pitchFamily="2" charset="0"/>
              </a:rPr>
              <a:t>TRƯỜNG ĐẠI HỌC CÔNG NGHIỆP HÀ NỘI</a:t>
            </a:r>
          </a:p>
          <a:p>
            <a:pPr algn="ctr"/>
            <a:r>
              <a:rPr lang="en-US">
                <a:solidFill>
                  <a:srgbClr val="FFC000"/>
                </a:solidFill>
                <a:latin typeface="Lexend Black" pitchFamily="2" charset="0"/>
              </a:rPr>
              <a:t>KHOA CÔNG NGHỆ THÔNG TIN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00"/>
            <a:ext cx="836201" cy="6270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0209" y="-62868"/>
            <a:ext cx="1222830" cy="855982"/>
          </a:xfrm>
          <a:prstGeom prst="rect">
            <a:avLst/>
          </a:prstGeom>
        </p:spPr>
      </p:pic>
      <p:sp>
        <p:nvSpPr>
          <p:cNvPr id="101" name="Google Shape;671;p43"/>
          <p:cNvSpPr txBox="1">
            <a:spLocks/>
          </p:cNvSpPr>
          <p:nvPr/>
        </p:nvSpPr>
        <p:spPr>
          <a:xfrm>
            <a:off x="1804754" y="1752884"/>
            <a:ext cx="5940292" cy="1498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0300"/>
              <a:buFont typeface="Barlow Semi Condensed"/>
              <a:buNone/>
              <a:defRPr sz="9600" b="1"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accent1"/>
              </a:buClr>
              <a:buSzPts val="10300"/>
              <a:buFont typeface="Barlow Semi Condensed"/>
              <a:buNone/>
              <a:defRPr sz="10300" b="1" i="0" u="none" strike="noStrike" cap="none">
                <a:solidFill>
                  <a:schemeClr val="accent1"/>
                </a:solidFill>
                <a:latin typeface="Barlow Semi Condensed"/>
                <a:ea typeface="Barlow Semi Condensed"/>
                <a:cs typeface="Barlow Semi Condensed"/>
                <a:sym typeface="Barlow Semi Condensed"/>
              </a:defRPr>
            </a:lvl9pPr>
          </a:lstStyle>
          <a:p>
            <a:r>
              <a:rPr lang="vi-VN" sz="4400" b="0" dirty="0">
                <a:latin typeface="Barlow Semi Condensed Black" panose="020B0604020202020204" charset="0"/>
              </a:rPr>
              <a:t>XÂY DỰNG ỨNG DỤNG QUẢN LÝ CLB HAC HAUI</a:t>
            </a:r>
            <a:endParaRPr lang="en-US" sz="4400" b="0" dirty="0">
              <a:latin typeface="Barlow Semi Condensed Black" panose="020B0604020202020204" charset="0"/>
            </a:endParaRPr>
          </a:p>
        </p:txBody>
      </p:sp>
      <p:cxnSp>
        <p:nvCxnSpPr>
          <p:cNvPr id="7" name="Straight Connector 6"/>
          <p:cNvCxnSpPr/>
          <p:nvPr/>
        </p:nvCxnSpPr>
        <p:spPr>
          <a:xfrm>
            <a:off x="2404110" y="1167911"/>
            <a:ext cx="43357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475229" y="3695842"/>
            <a:ext cx="3940811" cy="355600"/>
          </a:xfrm>
          <a:prstGeom prst="roundRect">
            <a:avLst>
              <a:gd name="adj" fmla="val 5000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solidFill>
                <a:latin typeface="Lexend" pitchFamily="2" charset="0"/>
              </a:rPr>
              <a:t>                          </a:t>
            </a:r>
            <a:r>
              <a:rPr lang="en-US" b="1" dirty="0" err="1">
                <a:solidFill>
                  <a:schemeClr val="tx2"/>
                </a:solidFill>
                <a:latin typeface="Lexend" pitchFamily="2" charset="0"/>
              </a:rPr>
              <a:t>Ths</a:t>
            </a:r>
            <a:r>
              <a:rPr lang="en-US" b="1" dirty="0">
                <a:solidFill>
                  <a:schemeClr val="tx2"/>
                </a:solidFill>
                <a:latin typeface="Lexend" pitchFamily="2" charset="0"/>
              </a:rPr>
              <a:t>. </a:t>
            </a:r>
            <a:r>
              <a:rPr lang="vi-VN" b="1" dirty="0">
                <a:solidFill>
                  <a:schemeClr val="tx2"/>
                </a:solidFill>
                <a:latin typeface="Lexend" pitchFamily="2" charset="0"/>
              </a:rPr>
              <a:t>Hoàng Quang Huy</a:t>
            </a:r>
            <a:endParaRPr lang="en-US" b="1" dirty="0">
              <a:solidFill>
                <a:schemeClr val="tx2"/>
              </a:solidFill>
              <a:latin typeface="Lexend" pitchFamily="2" charset="0"/>
            </a:endParaRPr>
          </a:p>
        </p:txBody>
      </p:sp>
      <p:sp>
        <p:nvSpPr>
          <p:cNvPr id="106" name="Rounded Rectangle 105"/>
          <p:cNvSpPr/>
          <p:nvPr/>
        </p:nvSpPr>
        <p:spPr>
          <a:xfrm>
            <a:off x="2475229" y="3695842"/>
            <a:ext cx="1442721" cy="355600"/>
          </a:xfrm>
          <a:prstGeom prst="roundRect">
            <a:avLst>
              <a:gd name="adj" fmla="val 5000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bg1"/>
                </a:solidFill>
                <a:latin typeface="Lexend Black" pitchFamily="2" charset="0"/>
              </a:rPr>
              <a:t>Giảng</a:t>
            </a:r>
            <a:r>
              <a:rPr lang="en-US">
                <a:solidFill>
                  <a:schemeClr val="bg1"/>
                </a:solidFill>
                <a:latin typeface="Lexend Black" pitchFamily="2" charset="0"/>
              </a:rPr>
              <a:t> </a:t>
            </a:r>
            <a:r>
              <a:rPr lang="en-US" err="1">
                <a:solidFill>
                  <a:schemeClr val="bg1"/>
                </a:solidFill>
                <a:latin typeface="Lexend Black" pitchFamily="2" charset="0"/>
              </a:rPr>
              <a:t>viên</a:t>
            </a:r>
            <a:endParaRPr lang="en-US">
              <a:solidFill>
                <a:schemeClr val="bg1"/>
              </a:solidFill>
              <a:latin typeface="Lexend Black" pitchFamily="2" charset="0"/>
            </a:endParaRPr>
          </a:p>
        </p:txBody>
      </p:sp>
      <p:sp>
        <p:nvSpPr>
          <p:cNvPr id="107" name="Rounded Rectangle 106"/>
          <p:cNvSpPr/>
          <p:nvPr/>
        </p:nvSpPr>
        <p:spPr>
          <a:xfrm>
            <a:off x="2475229" y="4203700"/>
            <a:ext cx="3940811" cy="355600"/>
          </a:xfrm>
          <a:prstGeom prst="roundRect">
            <a:avLst>
              <a:gd name="adj" fmla="val 50000"/>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chemeClr val="tx2"/>
                </a:solidFill>
                <a:latin typeface="Lexend" pitchFamily="2" charset="0"/>
              </a:rPr>
              <a:t>                                  </a:t>
            </a:r>
            <a:r>
              <a:rPr lang="vi-VN" b="1" dirty="0">
                <a:solidFill>
                  <a:schemeClr val="tx2"/>
                </a:solidFill>
                <a:latin typeface="Lexend" pitchFamily="2" charset="0"/>
              </a:rPr>
              <a:t>20232IT6019003</a:t>
            </a:r>
            <a:endParaRPr lang="en-US" dirty="0">
              <a:solidFill>
                <a:schemeClr val="tx2"/>
              </a:solidFill>
              <a:latin typeface="Lexend" pitchFamily="2" charset="0"/>
            </a:endParaRPr>
          </a:p>
        </p:txBody>
      </p:sp>
      <p:sp>
        <p:nvSpPr>
          <p:cNvPr id="108" name="Rounded Rectangle 107"/>
          <p:cNvSpPr/>
          <p:nvPr/>
        </p:nvSpPr>
        <p:spPr>
          <a:xfrm>
            <a:off x="2475229" y="4203700"/>
            <a:ext cx="1442721" cy="355600"/>
          </a:xfrm>
          <a:prstGeom prst="roundRect">
            <a:avLst>
              <a:gd name="adj" fmla="val 50000"/>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err="1">
                <a:solidFill>
                  <a:schemeClr val="bg1"/>
                </a:solidFill>
                <a:latin typeface="Lexend Black" pitchFamily="2" charset="0"/>
              </a:rPr>
              <a:t>Lớp</a:t>
            </a:r>
            <a:endParaRPr lang="en-US">
              <a:solidFill>
                <a:schemeClr val="bg1"/>
              </a:solidFill>
              <a:latin typeface="Lexend Black" pitchFamily="2" charset="0"/>
            </a:endParaRPr>
          </a:p>
        </p:txBody>
      </p:sp>
      <p:sp>
        <p:nvSpPr>
          <p:cNvPr id="113" name="Rounded Rectangle 112"/>
          <p:cNvSpPr/>
          <p:nvPr/>
        </p:nvSpPr>
        <p:spPr>
          <a:xfrm>
            <a:off x="3725592" y="1423454"/>
            <a:ext cx="1872669" cy="373878"/>
          </a:xfrm>
          <a:prstGeom prst="roundRect">
            <a:avLst>
              <a:gd name="adj" fmla="val 5000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800" dirty="0" err="1">
                <a:solidFill>
                  <a:schemeClr val="bg1"/>
                </a:solidFill>
                <a:latin typeface="Lexend Black" pitchFamily="2" charset="0"/>
              </a:rPr>
              <a:t>Nhóm</a:t>
            </a:r>
            <a:r>
              <a:rPr lang="en-US" sz="2800" dirty="0">
                <a:solidFill>
                  <a:schemeClr val="bg1"/>
                </a:solidFill>
                <a:latin typeface="Lexend Black" pitchFamily="2" charset="0"/>
              </a:rPr>
              <a:t> </a:t>
            </a:r>
            <a:r>
              <a:rPr lang="vi-VN" sz="2800" dirty="0">
                <a:solidFill>
                  <a:schemeClr val="bg1"/>
                </a:solidFill>
                <a:latin typeface="Lexend Black" pitchFamily="2" charset="0"/>
              </a:rPr>
              <a:t>7</a:t>
            </a:r>
            <a:endParaRPr lang="en-US" sz="2800" dirty="0">
              <a:solidFill>
                <a:schemeClr val="bg1"/>
              </a:solidFill>
              <a:latin typeface="Lexend Black" pitchFamily="2" charset="0"/>
            </a:endParaRPr>
          </a:p>
        </p:txBody>
      </p:sp>
      <p:sp>
        <p:nvSpPr>
          <p:cNvPr id="16" name="Rounded Rectangle 15"/>
          <p:cNvSpPr/>
          <p:nvPr/>
        </p:nvSpPr>
        <p:spPr>
          <a:xfrm>
            <a:off x="8175413" y="4790560"/>
            <a:ext cx="907626" cy="288039"/>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accent1"/>
                </a:solidFill>
                <a:latin typeface="Lexend" pitchFamily="2" charset="0"/>
              </a:rPr>
              <a:t>01/</a:t>
            </a:r>
            <a:r>
              <a:rPr lang="vi-VN" b="1" dirty="0">
                <a:solidFill>
                  <a:schemeClr val="accent1"/>
                </a:solidFill>
                <a:latin typeface="Lexend" pitchFamily="2" charset="0"/>
              </a:rPr>
              <a:t>15</a:t>
            </a:r>
            <a:endParaRPr lang="en-US" b="1" dirty="0">
              <a:solidFill>
                <a:schemeClr val="accent1"/>
              </a:solidFill>
              <a:latin typeface="Lexen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437730" y="489156"/>
            <a:ext cx="671491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tx2"/>
                </a:solidFill>
                <a:latin typeface="Lexend" panose="020B0604020202020204" charset="0"/>
              </a:rPr>
              <a:t>Giao diện Quản lý cơ sở vật chất</a:t>
            </a:r>
            <a:endParaRPr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noProof="0" dirty="0">
                <a:solidFill>
                  <a:srgbClr val="FFFFFF"/>
                </a:solidFill>
                <a:latin typeface="Lexend" pitchFamily="2" charset="0"/>
              </a:rPr>
              <a:t>10</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Freeform 2">
            <a:extLst>
              <a:ext uri="{FF2B5EF4-FFF2-40B4-BE49-F238E27FC236}">
                <a16:creationId xmlns:a16="http://schemas.microsoft.com/office/drawing/2014/main" id="{DB9DB952-9FD6-6A65-3980-4B150E32F0A3}"/>
              </a:ext>
            </a:extLst>
          </p:cNvPr>
          <p:cNvSpPr/>
          <p:nvPr/>
        </p:nvSpPr>
        <p:spPr>
          <a:xfrm>
            <a:off x="1214545" y="1209041"/>
            <a:ext cx="6714909" cy="3337680"/>
          </a:xfrm>
          <a:custGeom>
            <a:avLst/>
            <a:gdLst/>
            <a:ahLst/>
            <a:cxnLst/>
            <a:rect l="l" t="t" r="r" b="b"/>
            <a:pathLst>
              <a:path w="15387009" h="7500200">
                <a:moveTo>
                  <a:pt x="0" y="0"/>
                </a:moveTo>
                <a:lnTo>
                  <a:pt x="15387008" y="0"/>
                </a:lnTo>
                <a:lnTo>
                  <a:pt x="15387008" y="7500200"/>
                </a:lnTo>
                <a:lnTo>
                  <a:pt x="0" y="7500200"/>
                </a:lnTo>
                <a:lnTo>
                  <a:pt x="0" y="0"/>
                </a:lnTo>
                <a:close/>
              </a:path>
            </a:pathLst>
          </a:custGeom>
          <a:blipFill>
            <a:blip r:embed="rId3"/>
            <a:stretch>
              <a:fillRect/>
            </a:stretch>
          </a:blipFill>
        </p:spPr>
      </p:sp>
    </p:spTree>
    <p:extLst>
      <p:ext uri="{BB962C8B-B14F-4D97-AF65-F5344CB8AC3E}">
        <p14:creationId xmlns:p14="http://schemas.microsoft.com/office/powerpoint/2010/main" val="77973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437730" y="489156"/>
            <a:ext cx="671491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tx2"/>
                </a:solidFill>
                <a:latin typeface="Lexend" panose="020B0604020202020204" charset="0"/>
              </a:rPr>
              <a:t>Giao diện Quản lý chi tiêu</a:t>
            </a:r>
            <a:endParaRPr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11</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Freeform 5">
            <a:extLst>
              <a:ext uri="{FF2B5EF4-FFF2-40B4-BE49-F238E27FC236}">
                <a16:creationId xmlns:a16="http://schemas.microsoft.com/office/drawing/2014/main" id="{FE3A5E24-C992-6BAF-8ECE-3AE86761A590}"/>
              </a:ext>
            </a:extLst>
          </p:cNvPr>
          <p:cNvSpPr/>
          <p:nvPr/>
        </p:nvSpPr>
        <p:spPr>
          <a:xfrm>
            <a:off x="774666" y="1320109"/>
            <a:ext cx="7854560" cy="2987135"/>
          </a:xfrm>
          <a:custGeom>
            <a:avLst/>
            <a:gdLst/>
            <a:ahLst/>
            <a:cxnLst/>
            <a:rect l="l" t="t" r="r" b="b"/>
            <a:pathLst>
              <a:path w="16621565" h="6755794">
                <a:moveTo>
                  <a:pt x="0" y="0"/>
                </a:moveTo>
                <a:lnTo>
                  <a:pt x="16621564" y="0"/>
                </a:lnTo>
                <a:lnTo>
                  <a:pt x="16621564" y="6755795"/>
                </a:lnTo>
                <a:lnTo>
                  <a:pt x="0" y="6755795"/>
                </a:lnTo>
                <a:lnTo>
                  <a:pt x="0" y="0"/>
                </a:lnTo>
                <a:close/>
              </a:path>
            </a:pathLst>
          </a:custGeom>
          <a:blipFill>
            <a:blip r:embed="rId3"/>
            <a:stretch>
              <a:fillRect/>
            </a:stretch>
          </a:blipFill>
        </p:spPr>
      </p:sp>
    </p:spTree>
    <p:extLst>
      <p:ext uri="{BB962C8B-B14F-4D97-AF65-F5344CB8AC3E}">
        <p14:creationId xmlns:p14="http://schemas.microsoft.com/office/powerpoint/2010/main" val="108249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247230" y="420576"/>
            <a:ext cx="751755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tx2"/>
                </a:solidFill>
                <a:latin typeface="Lexend" panose="020B0604020202020204" charset="0"/>
              </a:rPr>
              <a:t>Giao diện Quản lý hoạt động đào tạo</a:t>
            </a:r>
            <a:endParaRPr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12</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Freeform 5">
            <a:extLst>
              <a:ext uri="{FF2B5EF4-FFF2-40B4-BE49-F238E27FC236}">
                <a16:creationId xmlns:a16="http://schemas.microsoft.com/office/drawing/2014/main" id="{7D609E83-D4A5-6B76-66D5-98C9294F0B03}"/>
              </a:ext>
            </a:extLst>
          </p:cNvPr>
          <p:cNvSpPr/>
          <p:nvPr/>
        </p:nvSpPr>
        <p:spPr>
          <a:xfrm>
            <a:off x="385368" y="1250992"/>
            <a:ext cx="8302410" cy="3056252"/>
          </a:xfrm>
          <a:custGeom>
            <a:avLst/>
            <a:gdLst/>
            <a:ahLst/>
            <a:cxnLst/>
            <a:rect l="l" t="t" r="r" b="b"/>
            <a:pathLst>
              <a:path w="15785628" h="7163478">
                <a:moveTo>
                  <a:pt x="0" y="0"/>
                </a:moveTo>
                <a:lnTo>
                  <a:pt x="15785628" y="0"/>
                </a:lnTo>
                <a:lnTo>
                  <a:pt x="15785628" y="7163478"/>
                </a:lnTo>
                <a:lnTo>
                  <a:pt x="0" y="7163478"/>
                </a:lnTo>
                <a:lnTo>
                  <a:pt x="0" y="0"/>
                </a:lnTo>
                <a:close/>
              </a:path>
            </a:pathLst>
          </a:custGeom>
          <a:blipFill>
            <a:blip r:embed="rId3"/>
            <a:stretch>
              <a:fillRect/>
            </a:stretch>
          </a:blipFill>
        </p:spPr>
      </p:sp>
    </p:spTree>
    <p:extLst>
      <p:ext uri="{BB962C8B-B14F-4D97-AF65-F5344CB8AC3E}">
        <p14:creationId xmlns:p14="http://schemas.microsoft.com/office/powerpoint/2010/main" val="33723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247230" y="420576"/>
            <a:ext cx="702733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a:solidFill>
                  <a:schemeClr val="tx2"/>
                </a:solidFill>
                <a:latin typeface="Lexend" panose="020B0604020202020204" charset="0"/>
              </a:rPr>
              <a:t>Giao diện Quản lý hoạt động truyền thông </a:t>
            </a:r>
            <a:endParaRPr sz="2400"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13</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Freeform 4">
            <a:extLst>
              <a:ext uri="{FF2B5EF4-FFF2-40B4-BE49-F238E27FC236}">
                <a16:creationId xmlns:a16="http://schemas.microsoft.com/office/drawing/2014/main" id="{C4F88A05-AFA1-4E02-9684-5CF1E6CF3940}"/>
              </a:ext>
            </a:extLst>
          </p:cNvPr>
          <p:cNvSpPr/>
          <p:nvPr/>
        </p:nvSpPr>
        <p:spPr>
          <a:xfrm>
            <a:off x="998643" y="1327029"/>
            <a:ext cx="7146713" cy="3206871"/>
          </a:xfrm>
          <a:custGeom>
            <a:avLst/>
            <a:gdLst/>
            <a:ahLst/>
            <a:cxnLst/>
            <a:rect l="l" t="t" r="r" b="b"/>
            <a:pathLst>
              <a:path w="16485734" h="7728013">
                <a:moveTo>
                  <a:pt x="0" y="0"/>
                </a:moveTo>
                <a:lnTo>
                  <a:pt x="16485734" y="0"/>
                </a:lnTo>
                <a:lnTo>
                  <a:pt x="16485734" y="7728013"/>
                </a:lnTo>
                <a:lnTo>
                  <a:pt x="0" y="7728013"/>
                </a:lnTo>
                <a:lnTo>
                  <a:pt x="0" y="0"/>
                </a:lnTo>
                <a:close/>
              </a:path>
            </a:pathLst>
          </a:custGeom>
          <a:blipFill>
            <a:blip r:embed="rId3"/>
            <a:stretch>
              <a:fillRect/>
            </a:stretch>
          </a:blipFill>
        </p:spPr>
      </p:sp>
    </p:spTree>
    <p:extLst>
      <p:ext uri="{BB962C8B-B14F-4D97-AF65-F5344CB8AC3E}">
        <p14:creationId xmlns:p14="http://schemas.microsoft.com/office/powerpoint/2010/main" val="373934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7" name="Rounded Rectangle 6"/>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noProof="0" dirty="0">
                <a:solidFill>
                  <a:srgbClr val="FFFFFF"/>
                </a:solidFill>
                <a:latin typeface="Lexend" pitchFamily="2" charset="0"/>
              </a:rPr>
              <a:t>14</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0" name="Google Shape;1413;p60">
            <a:extLst>
              <a:ext uri="{FF2B5EF4-FFF2-40B4-BE49-F238E27FC236}">
                <a16:creationId xmlns:a16="http://schemas.microsoft.com/office/drawing/2014/main" id="{5D4AB6EB-AD99-2E9B-6A14-9524B87DD8EF}"/>
              </a:ext>
            </a:extLst>
          </p:cNvPr>
          <p:cNvSpPr txBox="1">
            <a:spLocks/>
          </p:cNvSpPr>
          <p:nvPr/>
        </p:nvSpPr>
        <p:spPr>
          <a:xfrm>
            <a:off x="247230" y="471376"/>
            <a:ext cx="281093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0800"/>
              <a:buFont typeface="Barlow Semi Condensed"/>
              <a:buNone/>
              <a:defRPr sz="12800" b="1" i="0" u="none" strike="noStrike" cap="none">
                <a:solidFill>
                  <a:schemeClr val="lt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2"/>
              </a:buClr>
              <a:buSzPts val="10800"/>
              <a:buFont typeface="Barlow Semi Condensed"/>
              <a:buNone/>
              <a:defRPr sz="10800" b="1" i="0" u="none" strike="noStrike" cap="none">
                <a:solidFill>
                  <a:schemeClr val="lt2"/>
                </a:solidFill>
                <a:latin typeface="Barlow Semi Condensed"/>
                <a:ea typeface="Barlow Semi Condensed"/>
                <a:cs typeface="Barlow Semi Condensed"/>
                <a:sym typeface="Barlow Semi Condensed"/>
              </a:defRPr>
            </a:lvl9pPr>
          </a:lstStyle>
          <a:p>
            <a:r>
              <a:rPr lang="vi-VN" sz="3200" dirty="0">
                <a:solidFill>
                  <a:schemeClr val="tx2"/>
                </a:solidFill>
                <a:latin typeface="Lexend" panose="020B0604020202020204" charset="0"/>
              </a:rPr>
              <a:t>Kết Luận</a:t>
            </a:r>
          </a:p>
        </p:txBody>
      </p:sp>
      <p:sp>
        <p:nvSpPr>
          <p:cNvPr id="11" name="TextBox 10">
            <a:extLst>
              <a:ext uri="{FF2B5EF4-FFF2-40B4-BE49-F238E27FC236}">
                <a16:creationId xmlns:a16="http://schemas.microsoft.com/office/drawing/2014/main" id="{8CD42EA2-0DF2-0FF3-85B0-E3F66A60147D}"/>
              </a:ext>
            </a:extLst>
          </p:cNvPr>
          <p:cNvSpPr txBox="1"/>
          <p:nvPr/>
        </p:nvSpPr>
        <p:spPr>
          <a:xfrm>
            <a:off x="1027688" y="1232922"/>
            <a:ext cx="7343515" cy="2677656"/>
          </a:xfrm>
          <a:prstGeom prst="rect">
            <a:avLst/>
          </a:prstGeom>
          <a:noFill/>
        </p:spPr>
        <p:txBody>
          <a:bodyPr wrap="square">
            <a:spAutoFit/>
          </a:bodyPr>
          <a:lstStyle/>
          <a:p>
            <a:pPr algn="just"/>
            <a:r>
              <a:rPr lang="en-US" sz="2400" dirty="0">
                <a:solidFill>
                  <a:schemeClr val="tx2">
                    <a:lumMod val="75000"/>
                  </a:schemeClr>
                </a:solidFill>
                <a:latin typeface="Lexend" panose="020B0604020202020204" charset="0"/>
              </a:rPr>
              <a:t>Qua </a:t>
            </a:r>
            <a:r>
              <a:rPr lang="en-US" sz="2400" dirty="0" err="1">
                <a:solidFill>
                  <a:schemeClr val="tx2">
                    <a:lumMod val="75000"/>
                  </a:schemeClr>
                </a:solidFill>
                <a:latin typeface="Lexend" panose="020B0604020202020204" charset="0"/>
              </a:rPr>
              <a:t>bài</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tập</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lớn</a:t>
            </a:r>
            <a:r>
              <a:rPr lang="en-US" sz="2400" dirty="0">
                <a:solidFill>
                  <a:schemeClr val="tx2">
                    <a:lumMod val="75000"/>
                  </a:schemeClr>
                </a:solidFill>
                <a:latin typeface="Lexend" panose="020B0604020202020204" charset="0"/>
              </a:rPr>
              <a:t> " </a:t>
            </a:r>
            <a:r>
              <a:rPr lang="en-US" sz="2400" dirty="0" err="1">
                <a:solidFill>
                  <a:schemeClr val="tx2">
                    <a:lumMod val="75000"/>
                  </a:schemeClr>
                </a:solidFill>
                <a:latin typeface="Lexend" panose="020B0604020202020204" charset="0"/>
              </a:rPr>
              <a:t>Xây</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dựng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ứng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dụng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quản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lý</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câu</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lạc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bộ</a:t>
            </a:r>
            <a:r>
              <a:rPr lang="en-US" sz="2400" dirty="0">
                <a:solidFill>
                  <a:schemeClr val="tx2">
                    <a:lumMod val="75000"/>
                  </a:schemeClr>
                </a:solidFill>
                <a:latin typeface="Lexend" panose="020B0604020202020204" charset="0"/>
              </a:rPr>
              <a:t> HAC </a:t>
            </a:r>
            <a:r>
              <a:rPr lang="en-US" sz="2400" dirty="0" err="1">
                <a:solidFill>
                  <a:schemeClr val="tx2">
                    <a:lumMod val="75000"/>
                  </a:schemeClr>
                </a:solidFill>
                <a:latin typeface="Lexend" panose="020B0604020202020204" charset="0"/>
              </a:rPr>
              <a:t>HaUI</a:t>
            </a:r>
            <a:r>
              <a:rPr lang="en-US" sz="2400" dirty="0">
                <a:solidFill>
                  <a:schemeClr val="tx2">
                    <a:lumMod val="75000"/>
                  </a:schemeClr>
                </a:solidFill>
                <a:latin typeface="Lexend" panose="020B0604020202020204" charset="0"/>
              </a:rPr>
              <a:t> ", </a:t>
            </a:r>
            <a:r>
              <a:rPr lang="en-US" sz="2400" dirty="0" err="1">
                <a:solidFill>
                  <a:schemeClr val="tx2">
                    <a:lumMod val="75000"/>
                  </a:schemeClr>
                </a:solidFill>
                <a:latin typeface="Lexend" panose="020B0604020202020204" charset="0"/>
              </a:rPr>
              <a:t>chúng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em</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đã</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có</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cơ</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hội</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áp</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dụng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và</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phát</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triển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kiến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thức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và</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kỹ</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năng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lập</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trình</a:t>
            </a:r>
            <a:r>
              <a:rPr lang="en-US" sz="2400" dirty="0">
                <a:solidFill>
                  <a:schemeClr val="tx2">
                    <a:lumMod val="75000"/>
                  </a:schemeClr>
                </a:solidFill>
                <a:latin typeface="Lexend" panose="020B0604020202020204" charset="0"/>
              </a:rPr>
              <a:t> Java, </a:t>
            </a:r>
            <a:r>
              <a:rPr lang="en-US" sz="2400" dirty="0" err="1">
                <a:solidFill>
                  <a:schemeClr val="tx2">
                    <a:lumMod val="75000"/>
                  </a:schemeClr>
                </a:solidFill>
                <a:latin typeface="Lexend" panose="020B0604020202020204" charset="0"/>
              </a:rPr>
              <a:t>đạt</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được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các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chuẩn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đầu</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ra</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của</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học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phần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và</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rút</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ra</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được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những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bài</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học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kinh</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nghiệm</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quý</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báu</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trong</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việc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phát</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triển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phần</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mềm</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thực</a:t>
            </a:r>
            <a:r>
              <a:rPr lang="en-US" sz="2400" dirty="0">
                <a:solidFill>
                  <a:schemeClr val="tx2">
                    <a:lumMod val="75000"/>
                  </a:schemeClr>
                </a:solidFill>
                <a:latin typeface="Lexend" panose="020B0604020202020204" charset="0"/>
              </a:rPr>
              <a:t> </a:t>
            </a:r>
            <a:r>
              <a:rPr lang="en-US" sz="2400" dirty="0" err="1">
                <a:solidFill>
                  <a:schemeClr val="tx2">
                    <a:lumMod val="75000"/>
                  </a:schemeClr>
                </a:solidFill>
                <a:latin typeface="Lexend" panose="020B0604020202020204" charset="0"/>
              </a:rPr>
              <a:t>tế</a:t>
            </a:r>
            <a:r>
              <a:rPr lang="en-US" sz="2400" dirty="0">
                <a:solidFill>
                  <a:schemeClr val="tx2">
                    <a:lumMod val="75000"/>
                  </a:schemeClr>
                </a:solidFill>
                <a:latin typeface="Lexend" panose="020B0604020202020204" charset="0"/>
              </a:rPr>
              <a:t>.</a:t>
            </a:r>
            <a:endParaRPr lang="en-US" sz="2400" dirty="0">
              <a:solidFill>
                <a:schemeClr val="tx2">
                  <a:lumMod val="75000"/>
                </a:schemeClr>
              </a:solidFill>
              <a:effectLst/>
              <a:latin typeface="Lexend" panose="020B0604020202020204" charset="0"/>
            </a:endParaRPr>
          </a:p>
        </p:txBody>
      </p:sp>
    </p:spTree>
    <p:extLst>
      <p:ext uri="{BB962C8B-B14F-4D97-AF65-F5344CB8AC3E}">
        <p14:creationId xmlns:p14="http://schemas.microsoft.com/office/powerpoint/2010/main" val="82429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8" name="Rounded Rectangle 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1" i="0" u="none" strike="noStrike" kern="0" cap="none" spc="0" normalizeH="0" baseline="0" dirty="0">
                <a:ln>
                  <a:noFill/>
                </a:ln>
                <a:solidFill>
                  <a:srgbClr val="FFFFFF"/>
                </a:solidFill>
                <a:effectLst/>
                <a:uLnTx/>
                <a:uFillTx/>
                <a:latin typeface="Lexend" pitchFamily="2" charset="0"/>
                <a:ea typeface="+mn-ea"/>
                <a:cs typeface="+mn-cs"/>
                <a:sym typeface="Arial"/>
              </a:rPr>
              <a:t>15</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7" name="Google Shape;1907;p73">
            <a:extLst>
              <a:ext uri="{FF2B5EF4-FFF2-40B4-BE49-F238E27FC236}">
                <a16:creationId xmlns:a16="http://schemas.microsoft.com/office/drawing/2014/main" id="{76EC3A48-91EF-8F14-35CB-0BA11E775CEC}"/>
              </a:ext>
            </a:extLst>
          </p:cNvPr>
          <p:cNvSpPr txBox="1">
            <a:spLocks/>
          </p:cNvSpPr>
          <p:nvPr/>
        </p:nvSpPr>
        <p:spPr>
          <a:xfrm>
            <a:off x="1456054" y="1531973"/>
            <a:ext cx="6231891" cy="14282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2"/>
              </a:buClr>
              <a:buSzPts val="3000"/>
              <a:buFont typeface="Barlow Semi Condensed"/>
              <a:buNone/>
              <a:defRPr sz="7200" b="0" i="0" u="none" strike="noStrike" cap="none">
                <a:solidFill>
                  <a:schemeClr val="accent1"/>
                </a:solidFill>
                <a:latin typeface="Barlow Semi Condensed Black"/>
                <a:ea typeface="Barlow Semi Condensed Black"/>
                <a:cs typeface="Barlow Semi Condensed Black"/>
                <a:sym typeface="Barlow Semi Condensed Black"/>
              </a:defRPr>
            </a:lvl1pPr>
            <a:lvl2pPr marR="0" lvl="1"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2"/>
              </a:buClr>
              <a:buSzPts val="3600"/>
              <a:buFont typeface="Barlow Semi Condensed"/>
              <a:buNone/>
              <a:defRPr sz="3600" b="1" i="0" u="none" strike="noStrike" cap="none">
                <a:solidFill>
                  <a:schemeClr val="lt2"/>
                </a:solidFill>
                <a:latin typeface="Barlow Semi Condensed"/>
                <a:ea typeface="Barlow Semi Condensed"/>
                <a:cs typeface="Barlow Semi Condensed"/>
                <a:sym typeface="Barlow Semi Condensed"/>
              </a:defRPr>
            </a:lvl9pPr>
          </a:lstStyle>
          <a:p>
            <a:pPr algn="ctr"/>
            <a:r>
              <a:rPr lang="vi-VN" sz="4000" dirty="0">
                <a:solidFill>
                  <a:srgbClr val="FFC000"/>
                </a:solidFill>
              </a:rPr>
              <a:t>THANK YOU</a:t>
            </a:r>
            <a:endParaRPr lang="vi-VN" sz="4000" dirty="0">
              <a:solidFill>
                <a:srgbClr val="00B050"/>
              </a:solidFill>
            </a:endParaRPr>
          </a:p>
        </p:txBody>
      </p:sp>
    </p:spTree>
    <p:extLst>
      <p:ext uri="{BB962C8B-B14F-4D97-AF65-F5344CB8AC3E}">
        <p14:creationId xmlns:p14="http://schemas.microsoft.com/office/powerpoint/2010/main" val="315813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52" name="Oval 51">
            <a:extLst>
              <a:ext uri="{FF2B5EF4-FFF2-40B4-BE49-F238E27FC236}">
                <a16:creationId xmlns:a16="http://schemas.microsoft.com/office/drawing/2014/main" id="{88E9AF1C-D58D-235B-22EF-4183645BA744}"/>
              </a:ext>
            </a:extLst>
          </p:cNvPr>
          <p:cNvSpPr/>
          <p:nvPr/>
        </p:nvSpPr>
        <p:spPr>
          <a:xfrm>
            <a:off x="3555054" y="2213941"/>
            <a:ext cx="417896" cy="457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FFE35D3-B4A6-A13B-3D7F-E3CD3CF3FD7F}"/>
              </a:ext>
            </a:extLst>
          </p:cNvPr>
          <p:cNvSpPr/>
          <p:nvPr/>
        </p:nvSpPr>
        <p:spPr>
          <a:xfrm>
            <a:off x="3987015" y="2948438"/>
            <a:ext cx="417896" cy="4572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Google Shape;769;p44"/>
          <p:cNvSpPr txBox="1">
            <a:spLocks noGrp="1"/>
          </p:cNvSpPr>
          <p:nvPr>
            <p:ph type="title"/>
          </p:nvPr>
        </p:nvSpPr>
        <p:spPr>
          <a:xfrm>
            <a:off x="713250" y="395939"/>
            <a:ext cx="77175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rlow Semi Condensed" panose="020B0604020202020204" charset="0"/>
              </a:rPr>
              <a:t>THÀNH VIÊN </a:t>
            </a:r>
            <a:r>
              <a:rPr lang="en" sz="3600" dirty="0">
                <a:solidFill>
                  <a:schemeClr val="accent3"/>
                </a:solidFill>
                <a:latin typeface="Barlow Semi Condensed" panose="020B0604020202020204" charset="0"/>
              </a:rPr>
              <a:t>NHÓM </a:t>
            </a:r>
            <a:r>
              <a:rPr lang="vi-VN" sz="3600" dirty="0">
                <a:solidFill>
                  <a:schemeClr val="accent3"/>
                </a:solidFill>
                <a:latin typeface="Barlow Semi Condensed" panose="020B0604020202020204" charset="0"/>
              </a:rPr>
              <a:t>7</a:t>
            </a:r>
            <a:endParaRPr sz="3600" dirty="0">
              <a:solidFill>
                <a:schemeClr val="accent3"/>
              </a:solidFill>
              <a:latin typeface="Barlow Semi Condensed" panose="020B0604020202020204" charset="0"/>
            </a:endParaRPr>
          </a:p>
        </p:txBody>
      </p:sp>
      <p:sp>
        <p:nvSpPr>
          <p:cNvPr id="11" name="TextBox 10"/>
          <p:cNvSpPr txBox="1"/>
          <p:nvPr/>
        </p:nvSpPr>
        <p:spPr>
          <a:xfrm>
            <a:off x="7242364" y="2516835"/>
            <a:ext cx="1386862" cy="523220"/>
          </a:xfrm>
          <a:prstGeom prst="rect">
            <a:avLst/>
          </a:prstGeom>
          <a:noFill/>
        </p:spPr>
        <p:txBody>
          <a:bodyPr wrap="square" rtlCol="0">
            <a:spAutoFit/>
          </a:bodyPr>
          <a:lstStyle/>
          <a:p>
            <a:r>
              <a:rPr lang="vi-VN" b="1" dirty="0">
                <a:solidFill>
                  <a:schemeClr val="tx2"/>
                </a:solidFill>
                <a:latin typeface="Barlow Semi Condensed" panose="020B0604020202020204" charset="0"/>
              </a:rPr>
              <a:t>Trương Thị Thủy</a:t>
            </a:r>
          </a:p>
          <a:p>
            <a:r>
              <a:rPr lang="vi-VN" b="1" dirty="0">
                <a:solidFill>
                  <a:schemeClr val="tx2"/>
                </a:solidFill>
                <a:latin typeface="Barlow Semi Condensed" panose="020B0604020202020204" charset="0"/>
              </a:rPr>
              <a:t>2021603283</a:t>
            </a:r>
            <a:endParaRPr lang="en-US" b="1" dirty="0">
              <a:solidFill>
                <a:schemeClr val="accent3"/>
              </a:solidFill>
              <a:latin typeface="Barlow Semi Condensed" panose="020B0604020202020204" charset="0"/>
            </a:endParaRPr>
          </a:p>
        </p:txBody>
      </p:sp>
      <p:sp>
        <p:nvSpPr>
          <p:cNvPr id="36" name="TextBox 35"/>
          <p:cNvSpPr txBox="1"/>
          <p:nvPr/>
        </p:nvSpPr>
        <p:spPr>
          <a:xfrm>
            <a:off x="1726834" y="2516835"/>
            <a:ext cx="2010265" cy="523220"/>
          </a:xfrm>
          <a:prstGeom prst="rect">
            <a:avLst/>
          </a:prstGeom>
          <a:noFill/>
        </p:spPr>
        <p:txBody>
          <a:bodyPr wrap="square" rtlCol="0">
            <a:spAutoFit/>
          </a:bodyPr>
          <a:lstStyle/>
          <a:p>
            <a:r>
              <a:rPr lang="vi-VN" b="1" dirty="0">
                <a:solidFill>
                  <a:schemeClr val="tx2"/>
                </a:solidFill>
                <a:latin typeface="Barlow Semi Condensed" panose="020B0604020202020204" charset="0"/>
              </a:rPr>
              <a:t>Vũ Thị Thu Hường</a:t>
            </a:r>
          </a:p>
          <a:p>
            <a:r>
              <a:rPr lang="vi-VN" b="1" dirty="0">
                <a:solidFill>
                  <a:schemeClr val="tx2"/>
                </a:solidFill>
                <a:latin typeface="Barlow Semi Condensed" panose="020B0604020202020204" charset="0"/>
              </a:rPr>
              <a:t>2021605435</a:t>
            </a:r>
            <a:endParaRPr lang="en-US" b="1" dirty="0">
              <a:solidFill>
                <a:schemeClr val="tx2"/>
              </a:solidFill>
              <a:latin typeface="Barlow Semi Condensed" panose="020B0604020202020204" charset="0"/>
            </a:endParaRPr>
          </a:p>
        </p:txBody>
      </p:sp>
      <p:sp>
        <p:nvSpPr>
          <p:cNvPr id="48" name="TextBox 47"/>
          <p:cNvSpPr txBox="1"/>
          <p:nvPr/>
        </p:nvSpPr>
        <p:spPr>
          <a:xfrm>
            <a:off x="4516478" y="2552804"/>
            <a:ext cx="1947400" cy="523220"/>
          </a:xfrm>
          <a:prstGeom prst="rect">
            <a:avLst/>
          </a:prstGeom>
          <a:noFill/>
        </p:spPr>
        <p:txBody>
          <a:bodyPr wrap="square" rtlCol="0">
            <a:spAutoFit/>
          </a:bodyPr>
          <a:lstStyle/>
          <a:p>
            <a:r>
              <a:rPr lang="vi-VN" b="1" dirty="0">
                <a:solidFill>
                  <a:schemeClr val="tx2"/>
                </a:solidFill>
                <a:latin typeface="Barlow Semi Condensed" panose="020B0604020202020204" charset="0"/>
              </a:rPr>
              <a:t>Hoàng Thị Thúy</a:t>
            </a:r>
          </a:p>
          <a:p>
            <a:r>
              <a:rPr lang="vi-VN" b="1" dirty="0">
                <a:solidFill>
                  <a:schemeClr val="tx2"/>
                </a:solidFill>
                <a:latin typeface="Barlow Semi Condensed" panose="020B0604020202020204" charset="0"/>
              </a:rPr>
              <a:t>2021601086</a:t>
            </a:r>
            <a:endParaRPr lang="en-US" b="1" dirty="0">
              <a:solidFill>
                <a:schemeClr val="tx2"/>
              </a:solidFill>
              <a:latin typeface="Barlow Semi Condensed" panose="020B0604020202020204" charset="0"/>
            </a:endParaRPr>
          </a:p>
        </p:txBody>
      </p:sp>
      <p:sp>
        <p:nvSpPr>
          <p:cNvPr id="33" name="Rounded Rectangle 32"/>
          <p:cNvSpPr/>
          <p:nvPr/>
        </p:nvSpPr>
        <p:spPr>
          <a:xfrm>
            <a:off x="8175413" y="4790560"/>
            <a:ext cx="907626" cy="288039"/>
          </a:xfrm>
          <a:prstGeom prst="roundRect">
            <a:avLst>
              <a:gd name="adj" fmla="val 5000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accent1"/>
                </a:solidFill>
                <a:latin typeface="Lexend" pitchFamily="2" charset="0"/>
              </a:rPr>
              <a:t>02/</a:t>
            </a:r>
            <a:r>
              <a:rPr lang="vi-VN" b="1" dirty="0">
                <a:solidFill>
                  <a:schemeClr val="accent1"/>
                </a:solidFill>
                <a:latin typeface="Lexend" pitchFamily="2" charset="0"/>
              </a:rPr>
              <a:t>15</a:t>
            </a:r>
            <a:endParaRPr lang="en-US" b="1" dirty="0">
              <a:solidFill>
                <a:schemeClr val="accent1"/>
              </a:solidFill>
              <a:latin typeface="Lexend" pitchFamily="2" charset="0"/>
            </a:endParaRPr>
          </a:p>
        </p:txBody>
      </p:sp>
      <p:pic>
        <p:nvPicPr>
          <p:cNvPr id="14" name="Graphic 13" descr="Smiling face with no fill">
            <a:extLst>
              <a:ext uri="{FF2B5EF4-FFF2-40B4-BE49-F238E27FC236}">
                <a16:creationId xmlns:a16="http://schemas.microsoft.com/office/drawing/2014/main" id="{80DE5273-A7D5-913D-BF5D-66D5582F25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7816" y="2321245"/>
            <a:ext cx="914400" cy="914400"/>
          </a:xfrm>
          <a:prstGeom prst="rect">
            <a:avLst/>
          </a:prstGeom>
        </p:spPr>
      </p:pic>
      <p:pic>
        <p:nvPicPr>
          <p:cNvPr id="18" name="Graphic 17" descr="Grinning face with no fill">
            <a:extLst>
              <a:ext uri="{FF2B5EF4-FFF2-40B4-BE49-F238E27FC236}">
                <a16:creationId xmlns:a16="http://schemas.microsoft.com/office/drawing/2014/main" id="{74070147-2526-B971-CCCE-D91AC47EED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7964" y="2321245"/>
            <a:ext cx="914400" cy="914400"/>
          </a:xfrm>
          <a:prstGeom prst="rect">
            <a:avLst/>
          </a:prstGeom>
        </p:spPr>
      </p:pic>
      <p:pic>
        <p:nvPicPr>
          <p:cNvPr id="51" name="Graphic 50" descr="Angel face with no fill">
            <a:extLst>
              <a:ext uri="{FF2B5EF4-FFF2-40B4-BE49-F238E27FC236}">
                <a16:creationId xmlns:a16="http://schemas.microsoft.com/office/drawing/2014/main" id="{23664E34-CDF6-5E28-16EA-446C053B88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8156" y="2355229"/>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Rectangle 4">
            <a:extLst>
              <a:ext uri="{FF2B5EF4-FFF2-40B4-BE49-F238E27FC236}">
                <a16:creationId xmlns:a16="http://schemas.microsoft.com/office/drawing/2014/main" id="{8EF4E42F-4ED0-776C-D384-0D305249EFF5}"/>
              </a:ext>
            </a:extLst>
          </p:cNvPr>
          <p:cNvSpPr/>
          <p:nvPr/>
        </p:nvSpPr>
        <p:spPr>
          <a:xfrm>
            <a:off x="5364479" y="2093339"/>
            <a:ext cx="2228973" cy="13849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E0C489-8506-D080-7580-E952DF5A6095}"/>
              </a:ext>
            </a:extLst>
          </p:cNvPr>
          <p:cNvSpPr/>
          <p:nvPr/>
        </p:nvSpPr>
        <p:spPr>
          <a:xfrm>
            <a:off x="1962149" y="2093340"/>
            <a:ext cx="2327911" cy="13849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bg1"/>
                </a:solidFill>
                <a:latin typeface="Lexend" pitchFamily="2" charset="0"/>
              </a:rPr>
              <a:t>03/</a:t>
            </a:r>
            <a:r>
              <a:rPr lang="vi-VN" b="1" dirty="0">
                <a:solidFill>
                  <a:schemeClr val="bg1"/>
                </a:solidFill>
                <a:latin typeface="Lexend" pitchFamily="2" charset="0"/>
              </a:rPr>
              <a:t>15</a:t>
            </a:r>
            <a:endParaRPr lang="en-US" b="1" dirty="0">
              <a:solidFill>
                <a:schemeClr val="bg1"/>
              </a:solidFill>
              <a:latin typeface="Lexend" pitchFamily="2" charset="0"/>
            </a:endParaRPr>
          </a:p>
        </p:txBody>
      </p:sp>
      <p:sp>
        <p:nvSpPr>
          <p:cNvPr id="804" name="Google Shape;804;p47"/>
          <p:cNvSpPr txBox="1">
            <a:spLocks noGrp="1"/>
          </p:cNvSpPr>
          <p:nvPr>
            <p:ph type="title"/>
          </p:nvPr>
        </p:nvSpPr>
        <p:spPr>
          <a:xfrm>
            <a:off x="2438400" y="-222077"/>
            <a:ext cx="3693147" cy="1917527"/>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6000" dirty="0">
                <a:solidFill>
                  <a:schemeClr val="tx2"/>
                </a:solidFill>
              </a:rPr>
              <a:t>Nội dung</a:t>
            </a:r>
            <a:endParaRPr sz="6000" dirty="0"/>
          </a:p>
        </p:txBody>
      </p:sp>
      <p:sp>
        <p:nvSpPr>
          <p:cNvPr id="7" name="TextBox 6">
            <a:extLst>
              <a:ext uri="{FF2B5EF4-FFF2-40B4-BE49-F238E27FC236}">
                <a16:creationId xmlns:a16="http://schemas.microsoft.com/office/drawing/2014/main" id="{0A841B2F-FA45-F7AA-90B5-98158A4B1A52}"/>
              </a:ext>
            </a:extLst>
          </p:cNvPr>
          <p:cNvSpPr txBox="1"/>
          <p:nvPr/>
        </p:nvSpPr>
        <p:spPr>
          <a:xfrm>
            <a:off x="2077401" y="2308783"/>
            <a:ext cx="2097406" cy="954107"/>
          </a:xfrm>
          <a:prstGeom prst="rect">
            <a:avLst/>
          </a:prstGeom>
          <a:noFill/>
          <a:ln w="12700">
            <a:noFill/>
          </a:ln>
        </p:spPr>
        <p:txBody>
          <a:bodyPr wrap="square" rtlCol="0">
            <a:spAutoFit/>
          </a:bodyPr>
          <a:lstStyle/>
          <a:p>
            <a:pPr algn="ctr"/>
            <a:r>
              <a:rPr lang="vi-VN" sz="2800">
                <a:latin typeface="Barlow Semi Condensed Black" panose="00000A06000000000000" pitchFamily="2" charset="0"/>
              </a:rPr>
              <a:t>Tổng quan về đề tài</a:t>
            </a:r>
            <a:endParaRPr lang="en-US" sz="2800" dirty="0">
              <a:latin typeface="Barlow Semi Condensed Black" panose="00000A06000000000000" pitchFamily="2" charset="0"/>
            </a:endParaRPr>
          </a:p>
        </p:txBody>
      </p:sp>
      <p:sp>
        <p:nvSpPr>
          <p:cNvPr id="9" name="TextBox 8">
            <a:extLst>
              <a:ext uri="{FF2B5EF4-FFF2-40B4-BE49-F238E27FC236}">
                <a16:creationId xmlns:a16="http://schemas.microsoft.com/office/drawing/2014/main" id="{4154285A-B938-F972-2751-AD1732CB8B46}"/>
              </a:ext>
            </a:extLst>
          </p:cNvPr>
          <p:cNvSpPr txBox="1"/>
          <p:nvPr/>
        </p:nvSpPr>
        <p:spPr>
          <a:xfrm>
            <a:off x="5414010" y="2293662"/>
            <a:ext cx="2130036" cy="954107"/>
          </a:xfrm>
          <a:prstGeom prst="rect">
            <a:avLst/>
          </a:prstGeom>
          <a:solidFill>
            <a:schemeClr val="bg1"/>
          </a:solidFill>
          <a:ln>
            <a:solidFill>
              <a:schemeClr val="bg1"/>
            </a:solidFill>
          </a:ln>
        </p:spPr>
        <p:txBody>
          <a:bodyPr wrap="square" rtlCol="0">
            <a:spAutoFit/>
          </a:bodyPr>
          <a:lstStyle/>
          <a:p>
            <a:pPr algn="ctr"/>
            <a:r>
              <a:rPr lang="vi-VN" sz="2800" dirty="0">
                <a:latin typeface="Barlow Semi Condensed Black" panose="00000A06000000000000" pitchFamily="2" charset="0"/>
              </a:rPr>
              <a:t>Thực nghiệm và đánh giá</a:t>
            </a:r>
            <a:endParaRPr lang="en-US" sz="2800" dirty="0">
              <a:latin typeface="Barlow Semi Condensed Black" panose="00000A06000000000000" pitchFamily="2" charset="0"/>
            </a:endParaRPr>
          </a:p>
        </p:txBody>
      </p:sp>
      <p:sp>
        <p:nvSpPr>
          <p:cNvPr id="6" name="TextBox 5">
            <a:extLst>
              <a:ext uri="{FF2B5EF4-FFF2-40B4-BE49-F238E27FC236}">
                <a16:creationId xmlns:a16="http://schemas.microsoft.com/office/drawing/2014/main" id="{D7D556F0-FF3C-A7FA-5152-0E6A8FACBF7D}"/>
              </a:ext>
            </a:extLst>
          </p:cNvPr>
          <p:cNvSpPr txBox="1"/>
          <p:nvPr/>
        </p:nvSpPr>
        <p:spPr>
          <a:xfrm>
            <a:off x="2739144" y="1527049"/>
            <a:ext cx="575799" cy="646331"/>
          </a:xfrm>
          <a:prstGeom prst="rect">
            <a:avLst/>
          </a:prstGeom>
          <a:noFill/>
        </p:spPr>
        <p:txBody>
          <a:bodyPr wrap="none" rtlCol="0">
            <a:spAutoFit/>
          </a:bodyPr>
          <a:lstStyle/>
          <a:p>
            <a:r>
              <a:rPr lang="vi-VN" sz="3600" b="1" dirty="0">
                <a:latin typeface="Barlow Semi Condensed Black" panose="00000A06000000000000" pitchFamily="2" charset="0"/>
              </a:rPr>
              <a:t>01</a:t>
            </a:r>
            <a:endParaRPr lang="en-US" sz="3600" b="1" dirty="0">
              <a:latin typeface="Barlow Semi Condensed Black" panose="00000A06000000000000" pitchFamily="2" charset="0"/>
            </a:endParaRPr>
          </a:p>
        </p:txBody>
      </p:sp>
      <p:sp>
        <p:nvSpPr>
          <p:cNvPr id="10" name="TextBox 9">
            <a:extLst>
              <a:ext uri="{FF2B5EF4-FFF2-40B4-BE49-F238E27FC236}">
                <a16:creationId xmlns:a16="http://schemas.microsoft.com/office/drawing/2014/main" id="{7966CA89-C37C-F2A3-D20E-E7BA8111C258}"/>
              </a:ext>
            </a:extLst>
          </p:cNvPr>
          <p:cNvSpPr txBox="1"/>
          <p:nvPr/>
        </p:nvSpPr>
        <p:spPr>
          <a:xfrm>
            <a:off x="6196452" y="1525530"/>
            <a:ext cx="663964" cy="646331"/>
          </a:xfrm>
          <a:prstGeom prst="rect">
            <a:avLst/>
          </a:prstGeom>
          <a:noFill/>
        </p:spPr>
        <p:txBody>
          <a:bodyPr wrap="none" rtlCol="0">
            <a:spAutoFit/>
          </a:bodyPr>
          <a:lstStyle/>
          <a:p>
            <a:r>
              <a:rPr lang="vi-VN" sz="3600" b="1" dirty="0">
                <a:latin typeface="Barlow Semi Condensed Black" panose="00000A06000000000000" pitchFamily="2" charset="0"/>
              </a:rPr>
              <a:t>02</a:t>
            </a:r>
            <a:endParaRPr lang="en-US" sz="3600" b="1" dirty="0">
              <a:latin typeface="Barlow Semi Condensed Black" panose="00000A06000000000000" pitchFamily="2" charset="0"/>
            </a:endParaRPr>
          </a:p>
        </p:txBody>
      </p:sp>
    </p:spTree>
    <p:extLst>
      <p:ext uri="{BB962C8B-B14F-4D97-AF65-F5344CB8AC3E}">
        <p14:creationId xmlns:p14="http://schemas.microsoft.com/office/powerpoint/2010/main" val="228634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7"/>
          <p:cNvSpPr txBox="1">
            <a:spLocks noGrp="1"/>
          </p:cNvSpPr>
          <p:nvPr>
            <p:ph type="title"/>
          </p:nvPr>
        </p:nvSpPr>
        <p:spPr>
          <a:xfrm>
            <a:off x="2728210" y="1946809"/>
            <a:ext cx="5691890" cy="2094932"/>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8000" dirty="0">
                <a:latin typeface="Lexend" panose="020B0604020202020204" charset="0"/>
              </a:rPr>
              <a:t>Tổng </a:t>
            </a:r>
            <a:r>
              <a:rPr lang="vi-VN" sz="8000" dirty="0">
                <a:latin typeface="Lexend" panose="020B0604020202020204" charset="0"/>
              </a:rPr>
              <a:t>quan về đề tài</a:t>
            </a:r>
            <a:br>
              <a:rPr lang="en" sz="8000" dirty="0"/>
            </a:br>
            <a:endParaRPr sz="8000" dirty="0">
              <a:solidFill>
                <a:schemeClr val="tx2"/>
              </a:solidFill>
            </a:endParaRPr>
          </a:p>
        </p:txBody>
      </p:sp>
      <p:sp>
        <p:nvSpPr>
          <p:cNvPr id="805" name="Google Shape;805;p47"/>
          <p:cNvSpPr txBox="1">
            <a:spLocks noGrp="1"/>
          </p:cNvSpPr>
          <p:nvPr>
            <p:ph type="title" idx="2"/>
          </p:nvPr>
        </p:nvSpPr>
        <p:spPr>
          <a:xfrm>
            <a:off x="403860" y="1582215"/>
            <a:ext cx="2509799" cy="16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panose="020B0604020202020204" charset="0"/>
              </a:rPr>
              <a:t>01</a:t>
            </a:r>
            <a:endParaRPr dirty="0">
              <a:latin typeface="Lexend" panose="020B0604020202020204" charset="0"/>
            </a:endParaRPr>
          </a:p>
        </p:txBody>
      </p:sp>
      <p:sp>
        <p:nvSpPr>
          <p:cNvPr id="74" name="Rounded Rectangle 73"/>
          <p:cNvSpPr/>
          <p:nvPr/>
        </p:nvSpPr>
        <p:spPr>
          <a:xfrm>
            <a:off x="6911671" y="3753702"/>
            <a:ext cx="1442721" cy="288039"/>
          </a:xfrm>
          <a:prstGeom prst="roundRect">
            <a:avLst>
              <a:gd name="adj" fmla="val 5000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Lexend Black" pitchFamily="2" charset="0"/>
                <a:ea typeface="+mn-ea"/>
                <a:cs typeface="+mn-cs"/>
                <a:sym typeface="Arial"/>
              </a:rPr>
              <a:t>Nhóm</a:t>
            </a:r>
            <a:r>
              <a:rPr kumimoji="0" lang="en-US"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 </a:t>
            </a:r>
            <a:r>
              <a:rPr kumimoji="0" lang="vi-VN"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7</a:t>
            </a:r>
            <a:r>
              <a:rPr kumimoji="0" lang="en-US"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 </a:t>
            </a:r>
          </a:p>
        </p:txBody>
      </p:sp>
      <p:sp>
        <p:nvSpPr>
          <p:cNvPr id="8" name="Rounded Rectangle 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04</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05"/>
                                        </p:tgtEl>
                                        <p:attrNameLst>
                                          <p:attrName>style.visibility</p:attrName>
                                        </p:attrNameLst>
                                      </p:cBhvr>
                                      <p:to>
                                        <p:strVal val="visible"/>
                                      </p:to>
                                    </p:set>
                                    <p:animEffect transition="in" filter="fade">
                                      <p:cBhvr>
                                        <p:cTn id="7" dur="1000"/>
                                        <p:tgtEl>
                                          <p:spTgt spid="805"/>
                                        </p:tgtEl>
                                      </p:cBhvr>
                                    </p:animEffect>
                                    <p:anim calcmode="lin" valueType="num">
                                      <p:cBhvr>
                                        <p:cTn id="8" dur="1000" fill="hold"/>
                                        <p:tgtEl>
                                          <p:spTgt spid="805"/>
                                        </p:tgtEl>
                                        <p:attrNameLst>
                                          <p:attrName>ppt_x</p:attrName>
                                        </p:attrNameLst>
                                      </p:cBhvr>
                                      <p:tavLst>
                                        <p:tav tm="0">
                                          <p:val>
                                            <p:strVal val="#ppt_x"/>
                                          </p:val>
                                        </p:tav>
                                        <p:tav tm="100000">
                                          <p:val>
                                            <p:strVal val="#ppt_x"/>
                                          </p:val>
                                        </p:tav>
                                      </p:tavLst>
                                    </p:anim>
                                    <p:anim calcmode="lin" valueType="num">
                                      <p:cBhvr>
                                        <p:cTn id="9" dur="1000" fill="hold"/>
                                        <p:tgtEl>
                                          <p:spTgt spid="80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04"/>
                                        </p:tgtEl>
                                        <p:attrNameLst>
                                          <p:attrName>style.visibility</p:attrName>
                                        </p:attrNameLst>
                                      </p:cBhvr>
                                      <p:to>
                                        <p:strVal val="visible"/>
                                      </p:to>
                                    </p:set>
                                    <p:animEffect transition="in" filter="fade">
                                      <p:cBhvr>
                                        <p:cTn id="13" dur="1000"/>
                                        <p:tgtEl>
                                          <p:spTgt spid="804"/>
                                        </p:tgtEl>
                                      </p:cBhvr>
                                    </p:animEffect>
                                    <p:anim calcmode="lin" valueType="num">
                                      <p:cBhvr>
                                        <p:cTn id="14" dur="1000" fill="hold"/>
                                        <p:tgtEl>
                                          <p:spTgt spid="804"/>
                                        </p:tgtEl>
                                        <p:attrNameLst>
                                          <p:attrName>ppt_x</p:attrName>
                                        </p:attrNameLst>
                                      </p:cBhvr>
                                      <p:tavLst>
                                        <p:tav tm="0">
                                          <p:val>
                                            <p:strVal val="#ppt_x"/>
                                          </p:val>
                                        </p:tav>
                                        <p:tav tm="100000">
                                          <p:val>
                                            <p:strVal val="#ppt_x"/>
                                          </p:val>
                                        </p:tav>
                                      </p:tavLst>
                                    </p:anim>
                                    <p:anim calcmode="lin" valueType="num">
                                      <p:cBhvr>
                                        <p:cTn id="15" dur="1000" fill="hold"/>
                                        <p:tgtEl>
                                          <p:spTgt spid="8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9" name="Rounded Rectangle 8"/>
          <p:cNvSpPr/>
          <p:nvPr/>
        </p:nvSpPr>
        <p:spPr>
          <a:xfrm>
            <a:off x="291795" y="247650"/>
            <a:ext cx="2908604" cy="495300"/>
          </a:xfrm>
          <a:prstGeom prst="roundRect">
            <a:avLst>
              <a:gd name="adj" fmla="val 5000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FFFFFF"/>
                </a:solidFill>
                <a:effectLst/>
                <a:uLnTx/>
                <a:uFillTx/>
                <a:latin typeface="Barlow Semi Condensed" panose="020B0604020202020204" charset="0"/>
                <a:ea typeface="+mn-ea"/>
                <a:cs typeface="+mn-cs"/>
                <a:sym typeface="Arial"/>
              </a:rPr>
              <a:t>TỔNG QUAN</a:t>
            </a:r>
          </a:p>
        </p:txBody>
      </p:sp>
      <p:grpSp>
        <p:nvGrpSpPr>
          <p:cNvPr id="13" name="Google Shape;11444;p90"/>
          <p:cNvGrpSpPr/>
          <p:nvPr/>
        </p:nvGrpSpPr>
        <p:grpSpPr>
          <a:xfrm>
            <a:off x="2204605" y="4031651"/>
            <a:ext cx="1192645" cy="1194593"/>
            <a:chOff x="-30805300" y="2307687"/>
            <a:chExt cx="290650" cy="291125"/>
          </a:xfrm>
          <a:solidFill>
            <a:schemeClr val="accent3"/>
          </a:solidFill>
        </p:grpSpPr>
        <p:sp>
          <p:nvSpPr>
            <p:cNvPr id="14" name="Google Shape;11445;p90"/>
            <p:cNvSpPr/>
            <p:nvPr/>
          </p:nvSpPr>
          <p:spPr>
            <a:xfrm>
              <a:off x="-30720225" y="24191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1446;p90"/>
            <p:cNvSpPr/>
            <p:nvPr/>
          </p:nvSpPr>
          <p:spPr>
            <a:xfrm>
              <a:off x="-30635175" y="2453250"/>
              <a:ext cx="87450" cy="69125"/>
            </a:xfrm>
            <a:custGeom>
              <a:avLst/>
              <a:gdLst/>
              <a:ahLst/>
              <a:cxnLst/>
              <a:rect l="l" t="t" r="r" b="b"/>
              <a:pathLst>
                <a:path w="3498" h="2765" extrusionOk="0">
                  <a:moveTo>
                    <a:pt x="3124" y="0"/>
                  </a:moveTo>
                  <a:cubicBezTo>
                    <a:pt x="3033" y="0"/>
                    <a:pt x="2946" y="40"/>
                    <a:pt x="2899" y="118"/>
                  </a:cubicBezTo>
                  <a:lnTo>
                    <a:pt x="1040" y="1946"/>
                  </a:lnTo>
                  <a:lnTo>
                    <a:pt x="599" y="1505"/>
                  </a:lnTo>
                  <a:cubicBezTo>
                    <a:pt x="536" y="1442"/>
                    <a:pt x="450" y="1410"/>
                    <a:pt x="363" y="1410"/>
                  </a:cubicBezTo>
                  <a:cubicBezTo>
                    <a:pt x="276" y="1410"/>
                    <a:pt x="190" y="1442"/>
                    <a:pt x="127" y="1505"/>
                  </a:cubicBezTo>
                  <a:cubicBezTo>
                    <a:pt x="1" y="1631"/>
                    <a:pt x="1" y="1851"/>
                    <a:pt x="127" y="1977"/>
                  </a:cubicBezTo>
                  <a:lnTo>
                    <a:pt x="788" y="2639"/>
                  </a:lnTo>
                  <a:cubicBezTo>
                    <a:pt x="883" y="2733"/>
                    <a:pt x="977" y="2765"/>
                    <a:pt x="1040" y="2765"/>
                  </a:cubicBezTo>
                  <a:cubicBezTo>
                    <a:pt x="1103" y="2765"/>
                    <a:pt x="1198" y="2733"/>
                    <a:pt x="1261" y="2639"/>
                  </a:cubicBezTo>
                  <a:lnTo>
                    <a:pt x="3372" y="591"/>
                  </a:lnTo>
                  <a:cubicBezTo>
                    <a:pt x="3498" y="496"/>
                    <a:pt x="3498" y="244"/>
                    <a:pt x="3372" y="118"/>
                  </a:cubicBezTo>
                  <a:cubicBezTo>
                    <a:pt x="3309" y="40"/>
                    <a:pt x="3214" y="0"/>
                    <a:pt x="3124"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1447;p90"/>
            <p:cNvSpPr/>
            <p:nvPr/>
          </p:nvSpPr>
          <p:spPr>
            <a:xfrm>
              <a:off x="-30805300" y="2307687"/>
              <a:ext cx="290650" cy="291125"/>
            </a:xfrm>
            <a:custGeom>
              <a:avLst/>
              <a:gdLst/>
              <a:ahLst/>
              <a:cxnLst/>
              <a:rect l="l" t="t" r="r" b="b"/>
              <a:pathLst>
                <a:path w="11626" h="11645" extrusionOk="0">
                  <a:moveTo>
                    <a:pt x="5797" y="630"/>
                  </a:moveTo>
                  <a:cubicBezTo>
                    <a:pt x="6333" y="630"/>
                    <a:pt x="6806" y="1103"/>
                    <a:pt x="6806" y="1670"/>
                  </a:cubicBezTo>
                  <a:lnTo>
                    <a:pt x="6806" y="4096"/>
                  </a:lnTo>
                  <a:lnTo>
                    <a:pt x="6459" y="4096"/>
                  </a:lnTo>
                  <a:cubicBezTo>
                    <a:pt x="5514" y="4096"/>
                    <a:pt x="4758" y="4852"/>
                    <a:pt x="4758" y="5797"/>
                  </a:cubicBezTo>
                  <a:lnTo>
                    <a:pt x="4758" y="6144"/>
                  </a:lnTo>
                  <a:lnTo>
                    <a:pt x="3088" y="6144"/>
                  </a:lnTo>
                  <a:lnTo>
                    <a:pt x="3088" y="6207"/>
                  </a:lnTo>
                  <a:cubicBezTo>
                    <a:pt x="2993" y="6207"/>
                    <a:pt x="2930" y="6238"/>
                    <a:pt x="2836" y="6270"/>
                  </a:cubicBezTo>
                  <a:lnTo>
                    <a:pt x="2017" y="7057"/>
                  </a:lnTo>
                  <a:lnTo>
                    <a:pt x="2017" y="6490"/>
                  </a:lnTo>
                  <a:cubicBezTo>
                    <a:pt x="2017" y="6301"/>
                    <a:pt x="1859" y="6144"/>
                    <a:pt x="1670" y="6144"/>
                  </a:cubicBezTo>
                  <a:cubicBezTo>
                    <a:pt x="1103" y="6144"/>
                    <a:pt x="631" y="5671"/>
                    <a:pt x="631" y="5136"/>
                  </a:cubicBezTo>
                  <a:lnTo>
                    <a:pt x="631" y="1670"/>
                  </a:lnTo>
                  <a:cubicBezTo>
                    <a:pt x="631" y="1103"/>
                    <a:pt x="1103" y="630"/>
                    <a:pt x="1670" y="630"/>
                  </a:cubicBezTo>
                  <a:close/>
                  <a:moveTo>
                    <a:pt x="9925" y="4852"/>
                  </a:moveTo>
                  <a:cubicBezTo>
                    <a:pt x="10492" y="4852"/>
                    <a:pt x="10964" y="5325"/>
                    <a:pt x="10964" y="5860"/>
                  </a:cubicBezTo>
                  <a:lnTo>
                    <a:pt x="10964" y="8601"/>
                  </a:lnTo>
                  <a:cubicBezTo>
                    <a:pt x="10964" y="9137"/>
                    <a:pt x="10492" y="9609"/>
                    <a:pt x="9925" y="9609"/>
                  </a:cubicBezTo>
                  <a:lnTo>
                    <a:pt x="8538" y="9609"/>
                  </a:lnTo>
                  <a:cubicBezTo>
                    <a:pt x="8475" y="9609"/>
                    <a:pt x="8349" y="9672"/>
                    <a:pt x="8318" y="9735"/>
                  </a:cubicBezTo>
                  <a:lnTo>
                    <a:pt x="7530" y="10523"/>
                  </a:lnTo>
                  <a:lnTo>
                    <a:pt x="7530" y="9987"/>
                  </a:lnTo>
                  <a:cubicBezTo>
                    <a:pt x="7530" y="9767"/>
                    <a:pt x="7373" y="9609"/>
                    <a:pt x="7184" y="9609"/>
                  </a:cubicBezTo>
                  <a:lnTo>
                    <a:pt x="6491" y="9609"/>
                  </a:lnTo>
                  <a:cubicBezTo>
                    <a:pt x="5955" y="9609"/>
                    <a:pt x="5482" y="9137"/>
                    <a:pt x="5482" y="8601"/>
                  </a:cubicBezTo>
                  <a:lnTo>
                    <a:pt x="5482" y="5860"/>
                  </a:lnTo>
                  <a:cubicBezTo>
                    <a:pt x="5482" y="5325"/>
                    <a:pt x="5955" y="4852"/>
                    <a:pt x="6491" y="4852"/>
                  </a:cubicBezTo>
                  <a:close/>
                  <a:moveTo>
                    <a:pt x="1702" y="0"/>
                  </a:moveTo>
                  <a:cubicBezTo>
                    <a:pt x="757" y="0"/>
                    <a:pt x="1" y="756"/>
                    <a:pt x="1" y="1702"/>
                  </a:cubicBezTo>
                  <a:lnTo>
                    <a:pt x="1" y="5167"/>
                  </a:lnTo>
                  <a:cubicBezTo>
                    <a:pt x="1" y="5986"/>
                    <a:pt x="599" y="6711"/>
                    <a:pt x="1387" y="6868"/>
                  </a:cubicBezTo>
                  <a:lnTo>
                    <a:pt x="1387" y="7940"/>
                  </a:lnTo>
                  <a:cubicBezTo>
                    <a:pt x="1387" y="8034"/>
                    <a:pt x="1450" y="8192"/>
                    <a:pt x="1576" y="8255"/>
                  </a:cubicBezTo>
                  <a:cubicBezTo>
                    <a:pt x="1618" y="8265"/>
                    <a:pt x="1663" y="8272"/>
                    <a:pt x="1708" y="8272"/>
                  </a:cubicBezTo>
                  <a:cubicBezTo>
                    <a:pt x="1796" y="8272"/>
                    <a:pt x="1880" y="8244"/>
                    <a:pt x="1922" y="8160"/>
                  </a:cubicBezTo>
                  <a:lnTo>
                    <a:pt x="3246" y="6900"/>
                  </a:lnTo>
                  <a:lnTo>
                    <a:pt x="4821" y="6900"/>
                  </a:lnTo>
                  <a:lnTo>
                    <a:pt x="4821" y="8601"/>
                  </a:lnTo>
                  <a:cubicBezTo>
                    <a:pt x="4821" y="9546"/>
                    <a:pt x="5545" y="10302"/>
                    <a:pt x="6491" y="10302"/>
                  </a:cubicBezTo>
                  <a:lnTo>
                    <a:pt x="6869" y="10302"/>
                  </a:lnTo>
                  <a:lnTo>
                    <a:pt x="6869" y="11311"/>
                  </a:lnTo>
                  <a:cubicBezTo>
                    <a:pt x="6869" y="11468"/>
                    <a:pt x="6932" y="11594"/>
                    <a:pt x="7058" y="11626"/>
                  </a:cubicBezTo>
                  <a:cubicBezTo>
                    <a:pt x="7104" y="11637"/>
                    <a:pt x="7154" y="11644"/>
                    <a:pt x="7202" y="11644"/>
                  </a:cubicBezTo>
                  <a:cubicBezTo>
                    <a:pt x="7286" y="11644"/>
                    <a:pt x="7364" y="11623"/>
                    <a:pt x="7404" y="11563"/>
                  </a:cubicBezTo>
                  <a:lnTo>
                    <a:pt x="8664" y="10302"/>
                  </a:lnTo>
                  <a:lnTo>
                    <a:pt x="9925" y="10302"/>
                  </a:lnTo>
                  <a:cubicBezTo>
                    <a:pt x="10870" y="10302"/>
                    <a:pt x="11626" y="9546"/>
                    <a:pt x="11626" y="8601"/>
                  </a:cubicBezTo>
                  <a:lnTo>
                    <a:pt x="11626" y="5892"/>
                  </a:lnTo>
                  <a:cubicBezTo>
                    <a:pt x="11626" y="4884"/>
                    <a:pt x="10870" y="4159"/>
                    <a:pt x="9925" y="4159"/>
                  </a:cubicBezTo>
                  <a:lnTo>
                    <a:pt x="7530" y="4159"/>
                  </a:lnTo>
                  <a:lnTo>
                    <a:pt x="7530" y="1702"/>
                  </a:lnTo>
                  <a:cubicBezTo>
                    <a:pt x="7530" y="756"/>
                    <a:pt x="6774" y="0"/>
                    <a:pt x="5829"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1448;p90"/>
            <p:cNvSpPr/>
            <p:nvPr/>
          </p:nvSpPr>
          <p:spPr>
            <a:xfrm>
              <a:off x="-30737575" y="2332550"/>
              <a:ext cx="53600" cy="69325"/>
            </a:xfrm>
            <a:custGeom>
              <a:avLst/>
              <a:gdLst/>
              <a:ahLst/>
              <a:cxnLst/>
              <a:rect l="l" t="t" r="r" b="b"/>
              <a:pathLst>
                <a:path w="2144" h="2773" extrusionOk="0">
                  <a:moveTo>
                    <a:pt x="1041" y="0"/>
                  </a:moveTo>
                  <a:cubicBezTo>
                    <a:pt x="474" y="0"/>
                    <a:pt x="1" y="473"/>
                    <a:pt x="1" y="1008"/>
                  </a:cubicBezTo>
                  <a:cubicBezTo>
                    <a:pt x="1" y="1197"/>
                    <a:pt x="158" y="1355"/>
                    <a:pt x="379" y="1355"/>
                  </a:cubicBezTo>
                  <a:cubicBezTo>
                    <a:pt x="568" y="1355"/>
                    <a:pt x="726" y="1197"/>
                    <a:pt x="726" y="1008"/>
                  </a:cubicBezTo>
                  <a:cubicBezTo>
                    <a:pt x="726" y="819"/>
                    <a:pt x="883" y="662"/>
                    <a:pt x="1072" y="662"/>
                  </a:cubicBezTo>
                  <a:cubicBezTo>
                    <a:pt x="1293" y="662"/>
                    <a:pt x="1450" y="819"/>
                    <a:pt x="1450" y="1008"/>
                  </a:cubicBezTo>
                  <a:cubicBezTo>
                    <a:pt x="1450" y="1103"/>
                    <a:pt x="1324" y="1292"/>
                    <a:pt x="1198" y="1323"/>
                  </a:cubicBezTo>
                  <a:cubicBezTo>
                    <a:pt x="915" y="1449"/>
                    <a:pt x="757" y="1701"/>
                    <a:pt x="757" y="1953"/>
                  </a:cubicBezTo>
                  <a:lnTo>
                    <a:pt x="757" y="2426"/>
                  </a:lnTo>
                  <a:cubicBezTo>
                    <a:pt x="757" y="2615"/>
                    <a:pt x="915" y="2772"/>
                    <a:pt x="1135" y="2772"/>
                  </a:cubicBezTo>
                  <a:cubicBezTo>
                    <a:pt x="1324" y="2772"/>
                    <a:pt x="1482" y="2615"/>
                    <a:pt x="1482" y="2426"/>
                  </a:cubicBezTo>
                  <a:lnTo>
                    <a:pt x="1482" y="1953"/>
                  </a:lnTo>
                  <a:cubicBezTo>
                    <a:pt x="1860" y="1796"/>
                    <a:pt x="2143" y="1418"/>
                    <a:pt x="2143" y="1008"/>
                  </a:cubicBezTo>
                  <a:cubicBezTo>
                    <a:pt x="2049" y="473"/>
                    <a:pt x="1576" y="0"/>
                    <a:pt x="104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 name="Rounded Rectangle 10"/>
          <p:cNvSpPr/>
          <p:nvPr/>
        </p:nvSpPr>
        <p:spPr>
          <a:xfrm>
            <a:off x="8175413" y="4790560"/>
            <a:ext cx="907626" cy="288039"/>
          </a:xfrm>
          <a:prstGeom prst="roundRect">
            <a:avLst>
              <a:gd name="adj" fmla="val 5000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05</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4" name="TextBox 3">
            <a:extLst>
              <a:ext uri="{FF2B5EF4-FFF2-40B4-BE49-F238E27FC236}">
                <a16:creationId xmlns:a16="http://schemas.microsoft.com/office/drawing/2014/main" id="{34A07FB1-5C61-7C23-A8F2-CDD4002606CE}"/>
              </a:ext>
            </a:extLst>
          </p:cNvPr>
          <p:cNvSpPr txBox="1"/>
          <p:nvPr/>
        </p:nvSpPr>
        <p:spPr>
          <a:xfrm>
            <a:off x="1017528" y="1245254"/>
            <a:ext cx="7343515" cy="267765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400" b="1" i="0" u="none" strike="noStrike" kern="0" cap="none" spc="0" normalizeH="0" baseline="0" noProof="0" dirty="0">
                <a:ln>
                  <a:noFill/>
                </a:ln>
                <a:solidFill>
                  <a:srgbClr val="262065"/>
                </a:solidFill>
                <a:effectLst/>
                <a:uLnTx/>
                <a:uFillTx/>
                <a:latin typeface="Lexend" panose="020B0604020202020204" charset="0"/>
                <a:sym typeface="Arial"/>
              </a:rPr>
              <a:t>Để tiết kiệm thời gian và phi phí trong công việc,</a:t>
            </a:r>
            <a:r>
              <a:rPr kumimoji="0" lang="vi-VN" sz="2400" b="1" i="0" u="none" strike="noStrike" kern="0" cap="none" spc="0" normalizeH="0" noProof="0" dirty="0">
                <a:ln>
                  <a:noFill/>
                </a:ln>
                <a:solidFill>
                  <a:srgbClr val="262065"/>
                </a:solidFill>
                <a:effectLst/>
                <a:uLnTx/>
                <a:uFillTx/>
                <a:latin typeface="Lexend" panose="020B0604020202020204" charset="0"/>
                <a:sym typeface="Arial"/>
              </a:rPr>
              <a:t> </a:t>
            </a:r>
            <a:r>
              <a:rPr kumimoji="0" lang="vi-VN" sz="2400" b="1" i="0" u="none" strike="noStrike" kern="0" cap="none" spc="0" normalizeH="0" baseline="0" noProof="0" dirty="0">
                <a:ln>
                  <a:noFill/>
                </a:ln>
                <a:solidFill>
                  <a:srgbClr val="262065"/>
                </a:solidFill>
                <a:effectLst/>
                <a:uLnTx/>
                <a:uFillTx/>
                <a:latin typeface="Lexend" panose="020B0604020202020204" charset="0"/>
                <a:sym typeface="Arial"/>
              </a:rPr>
              <a:t>đồng thời nâng cao năng suất trong việc quản lý thành viên, cơ sở vật chất cũng như các hoạt động của câu lạc bộ HAC HAUI, chúng em đã đưa ra giải pháp để giải quyết vấn đề này</a:t>
            </a:r>
            <a:r>
              <a:rPr kumimoji="0" lang="vi-VN" sz="2400" b="1" i="0" u="none" strike="noStrike" kern="0" cap="none" spc="0" normalizeH="0" noProof="0" dirty="0">
                <a:ln>
                  <a:noFill/>
                </a:ln>
                <a:solidFill>
                  <a:srgbClr val="262065"/>
                </a:solidFill>
                <a:effectLst/>
                <a:uLnTx/>
                <a:uFillTx/>
                <a:latin typeface="Lexend" panose="020B0604020202020204" charset="0"/>
                <a:sym typeface="Arial"/>
              </a:rPr>
              <a:t> đó là xây dựng phần mềm quản lý câu lạc bộ HAC HAUI</a:t>
            </a:r>
            <a:endParaRPr kumimoji="0" lang="en-US" sz="2400" b="1" i="0" u="none" strike="noStrike" kern="0" cap="none" spc="0" normalizeH="0" baseline="0" noProof="0" dirty="0">
              <a:ln>
                <a:noFill/>
              </a:ln>
              <a:solidFill>
                <a:srgbClr val="262065"/>
              </a:solidFill>
              <a:effectLst/>
              <a:uLnTx/>
              <a:uFillTx/>
              <a:latin typeface="Lexend" panose="020B060402020202020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7"/>
          <p:cNvSpPr txBox="1">
            <a:spLocks noGrp="1"/>
          </p:cNvSpPr>
          <p:nvPr>
            <p:ph type="title"/>
          </p:nvPr>
        </p:nvSpPr>
        <p:spPr>
          <a:xfrm>
            <a:off x="2728210" y="1899302"/>
            <a:ext cx="5691890" cy="2094932"/>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6600" dirty="0">
                <a:latin typeface="Lexend" panose="020B0604020202020204" charset="0"/>
              </a:rPr>
              <a:t>Thực nghiệm và đánh giá</a:t>
            </a:r>
            <a:br>
              <a:rPr lang="en" sz="6600" dirty="0"/>
            </a:br>
            <a:endParaRPr sz="6600" dirty="0">
              <a:solidFill>
                <a:schemeClr val="tx2"/>
              </a:solidFill>
            </a:endParaRPr>
          </a:p>
        </p:txBody>
      </p:sp>
      <p:sp>
        <p:nvSpPr>
          <p:cNvPr id="805" name="Google Shape;805;p47"/>
          <p:cNvSpPr txBox="1">
            <a:spLocks noGrp="1"/>
          </p:cNvSpPr>
          <p:nvPr>
            <p:ph type="title" idx="2"/>
          </p:nvPr>
        </p:nvSpPr>
        <p:spPr>
          <a:xfrm>
            <a:off x="403860" y="1582215"/>
            <a:ext cx="2509799" cy="16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panose="020B0604020202020204" charset="0"/>
              </a:rPr>
              <a:t>02</a:t>
            </a:r>
            <a:endParaRPr dirty="0">
              <a:latin typeface="Lexend" panose="020B0604020202020204" charset="0"/>
            </a:endParaRPr>
          </a:p>
        </p:txBody>
      </p:sp>
      <p:sp>
        <p:nvSpPr>
          <p:cNvPr id="74" name="Rounded Rectangle 73"/>
          <p:cNvSpPr/>
          <p:nvPr/>
        </p:nvSpPr>
        <p:spPr>
          <a:xfrm>
            <a:off x="6911671" y="3753702"/>
            <a:ext cx="1442721" cy="288039"/>
          </a:xfrm>
          <a:prstGeom prst="roundRect">
            <a:avLst>
              <a:gd name="adj" fmla="val 50000"/>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Lexend Black" pitchFamily="2" charset="0"/>
                <a:ea typeface="+mn-ea"/>
                <a:cs typeface="+mn-cs"/>
                <a:sym typeface="Arial"/>
              </a:rPr>
              <a:t>Nhóm</a:t>
            </a:r>
            <a:r>
              <a:rPr kumimoji="0" lang="en-US"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 </a:t>
            </a:r>
            <a:r>
              <a:rPr kumimoji="0" lang="vi-VN"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7</a:t>
            </a:r>
            <a:r>
              <a:rPr kumimoji="0" lang="en-US" sz="1400" b="0" i="0" u="none" strike="noStrike" kern="0" cap="none" spc="0" normalizeH="0" baseline="0" noProof="0" dirty="0">
                <a:ln>
                  <a:noFill/>
                </a:ln>
                <a:solidFill>
                  <a:srgbClr val="FFFFFF"/>
                </a:solidFill>
                <a:effectLst/>
                <a:uLnTx/>
                <a:uFillTx/>
                <a:latin typeface="Lexend Black" pitchFamily="2" charset="0"/>
                <a:ea typeface="+mn-ea"/>
                <a:cs typeface="+mn-cs"/>
                <a:sym typeface="Arial"/>
              </a:rPr>
              <a:t> </a:t>
            </a:r>
          </a:p>
        </p:txBody>
      </p:sp>
      <p:sp>
        <p:nvSpPr>
          <p:cNvPr id="8" name="Rounded Rectangle 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b="1" noProof="0" dirty="0">
                <a:solidFill>
                  <a:srgbClr val="FFFFFF"/>
                </a:solidFill>
                <a:latin typeface="Lexend" pitchFamily="2" charset="0"/>
              </a:rPr>
              <a:t>06</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Tree>
    <p:extLst>
      <p:ext uri="{BB962C8B-B14F-4D97-AF65-F5344CB8AC3E}">
        <p14:creationId xmlns:p14="http://schemas.microsoft.com/office/powerpoint/2010/main" val="40129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05"/>
                                        </p:tgtEl>
                                        <p:attrNameLst>
                                          <p:attrName>style.visibility</p:attrName>
                                        </p:attrNameLst>
                                      </p:cBhvr>
                                      <p:to>
                                        <p:strVal val="visible"/>
                                      </p:to>
                                    </p:set>
                                    <p:animEffect transition="in" filter="fade">
                                      <p:cBhvr>
                                        <p:cTn id="7" dur="1000"/>
                                        <p:tgtEl>
                                          <p:spTgt spid="805"/>
                                        </p:tgtEl>
                                      </p:cBhvr>
                                    </p:animEffect>
                                    <p:anim calcmode="lin" valueType="num">
                                      <p:cBhvr>
                                        <p:cTn id="8" dur="1000" fill="hold"/>
                                        <p:tgtEl>
                                          <p:spTgt spid="805"/>
                                        </p:tgtEl>
                                        <p:attrNameLst>
                                          <p:attrName>ppt_x</p:attrName>
                                        </p:attrNameLst>
                                      </p:cBhvr>
                                      <p:tavLst>
                                        <p:tav tm="0">
                                          <p:val>
                                            <p:strVal val="#ppt_x"/>
                                          </p:val>
                                        </p:tav>
                                        <p:tav tm="100000">
                                          <p:val>
                                            <p:strVal val="#ppt_x"/>
                                          </p:val>
                                        </p:tav>
                                      </p:tavLst>
                                    </p:anim>
                                    <p:anim calcmode="lin" valueType="num">
                                      <p:cBhvr>
                                        <p:cTn id="9" dur="1000" fill="hold"/>
                                        <p:tgtEl>
                                          <p:spTgt spid="80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04"/>
                                        </p:tgtEl>
                                        <p:attrNameLst>
                                          <p:attrName>style.visibility</p:attrName>
                                        </p:attrNameLst>
                                      </p:cBhvr>
                                      <p:to>
                                        <p:strVal val="visible"/>
                                      </p:to>
                                    </p:set>
                                    <p:animEffect transition="in" filter="fade">
                                      <p:cBhvr>
                                        <p:cTn id="13" dur="1000"/>
                                        <p:tgtEl>
                                          <p:spTgt spid="804"/>
                                        </p:tgtEl>
                                      </p:cBhvr>
                                    </p:animEffect>
                                    <p:anim calcmode="lin" valueType="num">
                                      <p:cBhvr>
                                        <p:cTn id="14" dur="1000" fill="hold"/>
                                        <p:tgtEl>
                                          <p:spTgt spid="804"/>
                                        </p:tgtEl>
                                        <p:attrNameLst>
                                          <p:attrName>ppt_x</p:attrName>
                                        </p:attrNameLst>
                                      </p:cBhvr>
                                      <p:tavLst>
                                        <p:tav tm="0">
                                          <p:val>
                                            <p:strVal val="#ppt_x"/>
                                          </p:val>
                                        </p:tav>
                                        <p:tav tm="100000">
                                          <p:val>
                                            <p:strVal val="#ppt_x"/>
                                          </p:val>
                                        </p:tav>
                                      </p:tavLst>
                                    </p:anim>
                                    <p:anim calcmode="lin" valueType="num">
                                      <p:cBhvr>
                                        <p:cTn id="15" dur="1000" fill="hold"/>
                                        <p:tgtEl>
                                          <p:spTgt spid="8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 name="Rounded Rectangle 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vi-VN" b="1" dirty="0">
                <a:solidFill>
                  <a:schemeClr val="bg1"/>
                </a:solidFill>
                <a:latin typeface="Lexend" pitchFamily="2" charset="0"/>
              </a:rPr>
              <a:t>07</a:t>
            </a:r>
            <a:r>
              <a:rPr lang="en-US" b="1" dirty="0">
                <a:solidFill>
                  <a:schemeClr val="bg1"/>
                </a:solidFill>
                <a:latin typeface="Lexend" pitchFamily="2" charset="0"/>
              </a:rPr>
              <a:t>/</a:t>
            </a:r>
            <a:r>
              <a:rPr lang="vi-VN" b="1" dirty="0">
                <a:solidFill>
                  <a:schemeClr val="bg1"/>
                </a:solidFill>
                <a:latin typeface="Lexend" pitchFamily="2" charset="0"/>
              </a:rPr>
              <a:t>15</a:t>
            </a:r>
            <a:endParaRPr lang="en-US" b="1" dirty="0">
              <a:solidFill>
                <a:schemeClr val="bg1"/>
              </a:solidFill>
              <a:latin typeface="Lexend" pitchFamily="2" charset="0"/>
            </a:endParaRPr>
          </a:p>
        </p:txBody>
      </p:sp>
      <p:sp>
        <p:nvSpPr>
          <p:cNvPr id="804" name="Google Shape;804;p47"/>
          <p:cNvSpPr txBox="1">
            <a:spLocks noGrp="1"/>
          </p:cNvSpPr>
          <p:nvPr>
            <p:ph type="title"/>
          </p:nvPr>
        </p:nvSpPr>
        <p:spPr>
          <a:xfrm>
            <a:off x="475200" y="-222077"/>
            <a:ext cx="6156000" cy="1917527"/>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6000" dirty="0">
                <a:solidFill>
                  <a:schemeClr val="tx2"/>
                </a:solidFill>
              </a:rPr>
              <a:t>Nội dung</a:t>
            </a:r>
            <a:r>
              <a:rPr lang="vi-VN" sz="6000" dirty="0">
                <a:solidFill>
                  <a:schemeClr val="tx2"/>
                </a:solidFill>
              </a:rPr>
              <a:t> xây dựng</a:t>
            </a:r>
            <a:endParaRPr sz="6000" dirty="0"/>
          </a:p>
        </p:txBody>
      </p:sp>
      <p:graphicFrame>
        <p:nvGraphicFramePr>
          <p:cNvPr id="4" name="Table 3">
            <a:extLst>
              <a:ext uri="{FF2B5EF4-FFF2-40B4-BE49-F238E27FC236}">
                <a16:creationId xmlns:a16="http://schemas.microsoft.com/office/drawing/2014/main" id="{3E0ACDDD-8D04-CC99-7D06-E8F88921250C}"/>
              </a:ext>
            </a:extLst>
          </p:cNvPr>
          <p:cNvGraphicFramePr>
            <a:graphicFrameLocks noGrp="1"/>
          </p:cNvGraphicFramePr>
          <p:nvPr>
            <p:extLst>
              <p:ext uri="{D42A27DB-BD31-4B8C-83A1-F6EECF244321}">
                <p14:modId xmlns:p14="http://schemas.microsoft.com/office/powerpoint/2010/main" val="708654319"/>
              </p:ext>
            </p:extLst>
          </p:nvPr>
        </p:nvGraphicFramePr>
        <p:xfrm>
          <a:off x="810654" y="1695450"/>
          <a:ext cx="7522691" cy="2249805"/>
        </p:xfrm>
        <a:graphic>
          <a:graphicData uri="http://schemas.openxmlformats.org/drawingml/2006/table">
            <a:tbl>
              <a:tblPr/>
              <a:tblGrid>
                <a:gridCol w="5209976">
                  <a:extLst>
                    <a:ext uri="{9D8B030D-6E8A-4147-A177-3AD203B41FA5}">
                      <a16:colId xmlns:a16="http://schemas.microsoft.com/office/drawing/2014/main" val="20000"/>
                    </a:ext>
                  </a:extLst>
                </a:gridCol>
                <a:gridCol w="2312715">
                  <a:extLst>
                    <a:ext uri="{9D8B030D-6E8A-4147-A177-3AD203B41FA5}">
                      <a16:colId xmlns:a16="http://schemas.microsoft.com/office/drawing/2014/main" val="20001"/>
                    </a:ext>
                  </a:extLst>
                </a:gridCol>
              </a:tblGrid>
              <a:tr h="726342">
                <a:tc>
                  <a:txBody>
                    <a:bodyPr/>
                    <a:lstStyle/>
                    <a:p>
                      <a:pPr algn="l">
                        <a:lnSpc>
                          <a:spcPts val="3499"/>
                        </a:lnSpc>
                        <a:defRPr/>
                      </a:pPr>
                      <a:r>
                        <a:rPr lang="en-US" sz="1400" dirty="0">
                          <a:solidFill>
                            <a:srgbClr val="000000"/>
                          </a:solidFill>
                          <a:latin typeface="Barlow Semi Condensed Black" panose="00000A06000000000000" pitchFamily="2" charset="0"/>
                        </a:rPr>
                        <a:t>Giao </a:t>
                      </a:r>
                      <a:r>
                        <a:rPr lang="en-US" sz="1400" dirty="0" err="1">
                          <a:solidFill>
                            <a:srgbClr val="000000"/>
                          </a:solidFill>
                          <a:latin typeface="Barlow Semi Condensed Black" panose="00000A06000000000000" pitchFamily="2" charset="0"/>
                        </a:rPr>
                        <a:t>diện</a:t>
                      </a:r>
                      <a:r>
                        <a:rPr lang="vi-VN" sz="1400" dirty="0">
                          <a:solidFill>
                            <a:srgbClr val="000000"/>
                          </a:solidFill>
                          <a:latin typeface="Barlow Semi Condensed Black" panose="00000A06000000000000" pitchFamily="2" charset="0"/>
                        </a:rPr>
                        <a:t> Login,</a:t>
                      </a:r>
                      <a:r>
                        <a:rPr lang="en-US" sz="1400" dirty="0">
                          <a:solidFill>
                            <a:srgbClr val="000000"/>
                          </a:solidFill>
                          <a:latin typeface="Barlow Semi Condensed Black" panose="00000A06000000000000" pitchFamily="2" charset="0"/>
                        </a:rPr>
                        <a:t> </a:t>
                      </a:r>
                      <a:r>
                        <a:rPr lang="en-US" sz="1400" dirty="0" err="1">
                          <a:solidFill>
                            <a:srgbClr val="000000"/>
                          </a:solidFill>
                          <a:latin typeface="Barlow Semi Condensed Black" panose="00000A06000000000000" pitchFamily="2" charset="0"/>
                        </a:rPr>
                        <a:t>Quản</a:t>
                      </a:r>
                      <a:r>
                        <a:rPr lang="en-US" sz="1400" dirty="0">
                          <a:solidFill>
                            <a:srgbClr val="000000"/>
                          </a:solidFill>
                          <a:latin typeface="Barlow Semi Condensed Black" panose="00000A06000000000000" pitchFamily="2" charset="0"/>
                        </a:rPr>
                        <a:t> </a:t>
                      </a:r>
                      <a:r>
                        <a:rPr lang="en-US" sz="1400" dirty="0" err="1">
                          <a:solidFill>
                            <a:srgbClr val="000000"/>
                          </a:solidFill>
                          <a:latin typeface="Barlow Semi Condensed Black" panose="00000A06000000000000" pitchFamily="2" charset="0"/>
                        </a:rPr>
                        <a:t>lý</a:t>
                      </a:r>
                      <a:r>
                        <a:rPr lang="en-US" sz="1400" dirty="0">
                          <a:solidFill>
                            <a:srgbClr val="000000"/>
                          </a:solidFill>
                          <a:latin typeface="Barlow Semi Condensed Black" panose="00000A06000000000000" pitchFamily="2" charset="0"/>
                        </a:rPr>
                        <a:t> </a:t>
                      </a:r>
                      <a:r>
                        <a:rPr lang="en-US" sz="1400" dirty="0" err="1">
                          <a:solidFill>
                            <a:srgbClr val="000000"/>
                          </a:solidFill>
                          <a:latin typeface="Barlow Semi Condensed Black" panose="00000A06000000000000" pitchFamily="2" charset="0"/>
                        </a:rPr>
                        <a:t>thành</a:t>
                      </a:r>
                      <a:r>
                        <a:rPr lang="en-US" sz="1400" dirty="0">
                          <a:solidFill>
                            <a:srgbClr val="000000"/>
                          </a:solidFill>
                          <a:latin typeface="Barlow Semi Condensed Black" panose="00000A06000000000000" pitchFamily="2" charset="0"/>
                        </a:rPr>
                        <a:t> </a:t>
                      </a:r>
                      <a:r>
                        <a:rPr lang="en-US" sz="1400" dirty="0" err="1">
                          <a:solidFill>
                            <a:srgbClr val="000000"/>
                          </a:solidFill>
                          <a:latin typeface="Barlow Semi Condensed Black" panose="00000A06000000000000" pitchFamily="2" charset="0"/>
                        </a:rPr>
                        <a:t>viên</a:t>
                      </a:r>
                      <a:endParaRPr lang="en-US" sz="1400" dirty="0">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l">
                        <a:lnSpc>
                          <a:spcPts val="3499"/>
                        </a:lnSpc>
                        <a:defRPr/>
                      </a:pPr>
                      <a:r>
                        <a:rPr lang="vi-VN" sz="1400" dirty="0">
                          <a:solidFill>
                            <a:schemeClr val="tx2">
                              <a:lumMod val="75000"/>
                            </a:schemeClr>
                          </a:solidFill>
                          <a:latin typeface="Barlow Semi Condensed Black" panose="00000A06000000000000" pitchFamily="2" charset="0"/>
                        </a:rPr>
                        <a:t>Trương Thị Thủy</a:t>
                      </a:r>
                      <a:endParaRPr lang="en-US" sz="1400" dirty="0">
                        <a:solidFill>
                          <a:schemeClr val="tx2">
                            <a:lumMod val="75000"/>
                          </a:schemeClr>
                        </a:solidFill>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26342">
                <a:tc>
                  <a:txBody>
                    <a:bodyPr/>
                    <a:lstStyle/>
                    <a:p>
                      <a:pPr algn="l">
                        <a:lnSpc>
                          <a:spcPts val="3499"/>
                        </a:lnSpc>
                        <a:defRPr/>
                      </a:pPr>
                      <a:r>
                        <a:rPr lang="vi-VN" sz="1400" dirty="0">
                          <a:solidFill>
                            <a:srgbClr val="000000"/>
                          </a:solidFill>
                          <a:latin typeface="Barlow Semi Condensed Black" panose="00000A06000000000000" pitchFamily="2" charset="0"/>
                        </a:rPr>
                        <a:t>Giao diện Quản lý cơ sở vật chất, Quản lý hoạt động đào tạo </a:t>
                      </a:r>
                      <a:endParaRPr lang="en-US" sz="1400" dirty="0">
                        <a:solidFill>
                          <a:srgbClr val="000000"/>
                        </a:solidFill>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l">
                        <a:lnSpc>
                          <a:spcPts val="3499"/>
                        </a:lnSpc>
                        <a:defRPr/>
                      </a:pPr>
                      <a:r>
                        <a:rPr lang="vi-VN" sz="1400" dirty="0">
                          <a:solidFill>
                            <a:schemeClr val="tx2">
                              <a:lumMod val="75000"/>
                            </a:schemeClr>
                          </a:solidFill>
                          <a:latin typeface="Barlow Semi Condensed Black" panose="00000A06000000000000" pitchFamily="2" charset="0"/>
                        </a:rPr>
                        <a:t>Nguyễn Thu Hường</a:t>
                      </a:r>
                      <a:endParaRPr lang="en-US" sz="1400" dirty="0">
                        <a:solidFill>
                          <a:schemeClr val="tx2">
                            <a:lumMod val="75000"/>
                          </a:schemeClr>
                        </a:solidFill>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26342">
                <a:tc>
                  <a:txBody>
                    <a:bodyPr/>
                    <a:lstStyle/>
                    <a:p>
                      <a:pPr algn="l">
                        <a:lnSpc>
                          <a:spcPts val="3499"/>
                        </a:lnSpc>
                        <a:defRPr/>
                      </a:pPr>
                      <a:r>
                        <a:rPr lang="en-US" sz="1400" dirty="0">
                          <a:solidFill>
                            <a:srgbClr val="000000"/>
                          </a:solidFill>
                          <a:latin typeface="Barlow Semi Condensed Black" panose="00000A06000000000000" pitchFamily="2" charset="0"/>
                        </a:rPr>
                        <a:t>Giao </a:t>
                      </a:r>
                      <a:r>
                        <a:rPr lang="en-US" sz="1400" dirty="0" err="1">
                          <a:solidFill>
                            <a:srgbClr val="000000"/>
                          </a:solidFill>
                          <a:latin typeface="Barlow Semi Condensed Black" panose="00000A06000000000000" pitchFamily="2" charset="0"/>
                        </a:rPr>
                        <a:t>diện</a:t>
                      </a:r>
                      <a:r>
                        <a:rPr lang="vi-VN" sz="1400" dirty="0">
                          <a:solidFill>
                            <a:srgbClr val="000000"/>
                          </a:solidFill>
                          <a:latin typeface="Barlow Semi Condensed Black" panose="00000A06000000000000" pitchFamily="2" charset="0"/>
                        </a:rPr>
                        <a:t> Quản lý hoạt động truyền thông, Quản lý chi tiêu</a:t>
                      </a:r>
                      <a:endParaRPr lang="en-US" sz="1400" u="none" dirty="0">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tx2">
                        <a:lumMod val="40000"/>
                        <a:lumOff val="60000"/>
                      </a:schemeClr>
                    </a:solidFill>
                  </a:tcPr>
                </a:tc>
                <a:tc>
                  <a:txBody>
                    <a:bodyPr/>
                    <a:lstStyle/>
                    <a:p>
                      <a:pPr algn="l">
                        <a:lnSpc>
                          <a:spcPts val="3499"/>
                        </a:lnSpc>
                        <a:defRPr/>
                      </a:pPr>
                      <a:r>
                        <a:rPr lang="vi-VN" sz="1400" dirty="0">
                          <a:solidFill>
                            <a:schemeClr val="tx2">
                              <a:lumMod val="75000"/>
                            </a:schemeClr>
                          </a:solidFill>
                          <a:latin typeface="Barlow Semi Condensed Black" panose="00000A06000000000000" pitchFamily="2" charset="0"/>
                        </a:rPr>
                        <a:t>Hoàng Thị Thúy</a:t>
                      </a:r>
                      <a:endParaRPr lang="en-US" sz="1400" dirty="0">
                        <a:solidFill>
                          <a:schemeClr val="tx2">
                            <a:lumMod val="75000"/>
                          </a:schemeClr>
                        </a:solidFill>
                        <a:latin typeface="Barlow Semi Condensed Black" panose="00000A06000000000000" pitchFamily="2" charset="0"/>
                      </a:endParaRPr>
                    </a:p>
                  </a:txBody>
                  <a:tcPr marL="190500" marR="190500" marT="190500" marB="1905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517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712050" y="492857"/>
            <a:ext cx="349995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tx2"/>
                </a:solidFill>
                <a:latin typeface="Lexend" panose="020B0604020202020204" charset="0"/>
              </a:rPr>
              <a:t>Giao diện Login</a:t>
            </a:r>
            <a:endParaRPr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1" i="0" u="none" strike="noStrike" kern="0" cap="none" spc="0" normalizeH="0" baseline="0" dirty="0">
                <a:ln>
                  <a:noFill/>
                </a:ln>
                <a:solidFill>
                  <a:srgbClr val="FFFFFF"/>
                </a:solidFill>
                <a:effectLst/>
                <a:uLnTx/>
                <a:uFillTx/>
                <a:latin typeface="Lexend" pitchFamily="2" charset="0"/>
                <a:ea typeface="+mn-ea"/>
                <a:cs typeface="+mn-cs"/>
                <a:sym typeface="Arial"/>
              </a:rPr>
              <a:t>08</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Freeform 4">
            <a:extLst>
              <a:ext uri="{FF2B5EF4-FFF2-40B4-BE49-F238E27FC236}">
                <a16:creationId xmlns:a16="http://schemas.microsoft.com/office/drawing/2014/main" id="{B14E3030-1F90-660F-8F38-FE61FF5210A7}"/>
              </a:ext>
            </a:extLst>
          </p:cNvPr>
          <p:cNvSpPr/>
          <p:nvPr/>
        </p:nvSpPr>
        <p:spPr>
          <a:xfrm>
            <a:off x="1859601" y="1227518"/>
            <a:ext cx="5424797" cy="3079726"/>
          </a:xfrm>
          <a:custGeom>
            <a:avLst/>
            <a:gdLst/>
            <a:ahLst/>
            <a:cxnLst/>
            <a:rect l="l" t="t" r="r" b="b"/>
            <a:pathLst>
              <a:path w="10162524" h="7930024">
                <a:moveTo>
                  <a:pt x="0" y="0"/>
                </a:moveTo>
                <a:lnTo>
                  <a:pt x="10162524" y="0"/>
                </a:lnTo>
                <a:lnTo>
                  <a:pt x="10162524" y="7930024"/>
                </a:lnTo>
                <a:lnTo>
                  <a:pt x="0" y="7930024"/>
                </a:lnTo>
                <a:lnTo>
                  <a:pt x="0" y="0"/>
                </a:lnTo>
                <a:close/>
              </a:path>
            </a:pathLst>
          </a:custGeom>
          <a:blipFill>
            <a:blip r:embed="rId3"/>
            <a:stretch>
              <a:fillRect/>
            </a:stretch>
          </a:blipFill>
        </p:spPr>
      </p:sp>
    </p:spTree>
    <p:extLst>
      <p:ext uri="{BB962C8B-B14F-4D97-AF65-F5344CB8AC3E}">
        <p14:creationId xmlns:p14="http://schemas.microsoft.com/office/powerpoint/2010/main" val="66167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60"/>
          <p:cNvSpPr txBox="1">
            <a:spLocks noGrp="1"/>
          </p:cNvSpPr>
          <p:nvPr>
            <p:ph type="title" idx="2"/>
          </p:nvPr>
        </p:nvSpPr>
        <p:spPr>
          <a:xfrm>
            <a:off x="712050" y="492857"/>
            <a:ext cx="592497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tx2"/>
                </a:solidFill>
                <a:latin typeface="Lexend" panose="020B0604020202020204" charset="0"/>
              </a:rPr>
              <a:t>Giao diện Quản lý thành viên</a:t>
            </a:r>
            <a:endParaRPr dirty="0">
              <a:solidFill>
                <a:schemeClr val="tx2"/>
              </a:solidFill>
              <a:latin typeface="Lexend" panose="020B0604020202020204" charset="0"/>
            </a:endParaRPr>
          </a:p>
        </p:txBody>
      </p:sp>
      <p:sp>
        <p:nvSpPr>
          <p:cNvPr id="18" name="Rounded Rectangle 17"/>
          <p:cNvSpPr/>
          <p:nvPr/>
        </p:nvSpPr>
        <p:spPr>
          <a:xfrm>
            <a:off x="8175413" y="4790560"/>
            <a:ext cx="907626" cy="288039"/>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1" i="0" u="none" strike="noStrike" kern="0" cap="none" spc="0" normalizeH="0" baseline="0" dirty="0">
                <a:ln>
                  <a:noFill/>
                </a:ln>
                <a:solidFill>
                  <a:srgbClr val="FFFFFF"/>
                </a:solidFill>
                <a:effectLst/>
                <a:uLnTx/>
                <a:uFillTx/>
                <a:latin typeface="Lexend" pitchFamily="2" charset="0"/>
                <a:ea typeface="+mn-ea"/>
                <a:cs typeface="+mn-cs"/>
                <a:sym typeface="Arial"/>
              </a:rPr>
              <a:t>09</a:t>
            </a:r>
            <a:r>
              <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a:t>
            </a:r>
            <a:r>
              <a:rPr kumimoji="0" lang="vi-VN" sz="1400" b="1" i="0" u="none" strike="noStrike" kern="0" cap="none" spc="0" normalizeH="0" baseline="0" noProof="0" dirty="0">
                <a:ln>
                  <a:noFill/>
                </a:ln>
                <a:solidFill>
                  <a:srgbClr val="FFFFFF"/>
                </a:solidFill>
                <a:effectLst/>
                <a:uLnTx/>
                <a:uFillTx/>
                <a:latin typeface="Lexend" pitchFamily="2" charset="0"/>
                <a:ea typeface="+mn-ea"/>
                <a:cs typeface="+mn-cs"/>
                <a:sym typeface="Arial"/>
              </a:rPr>
              <a:t>15</a:t>
            </a:r>
            <a:endParaRPr kumimoji="0" lang="en-US" sz="1400" b="1" i="0" u="none" strike="noStrike" kern="0" cap="none" spc="0" normalizeH="0" baseline="0" noProof="0" dirty="0">
              <a:ln>
                <a:noFill/>
              </a:ln>
              <a:solidFill>
                <a:srgbClr val="FFFFFF"/>
              </a:solidFill>
              <a:effectLst/>
              <a:uLnTx/>
              <a:uFillTx/>
              <a:latin typeface="Lexend" pitchFamily="2" charset="0"/>
              <a:ea typeface="+mn-ea"/>
              <a:cs typeface="+mn-cs"/>
              <a:sym typeface="Arial"/>
            </a:endParaRPr>
          </a:p>
        </p:txBody>
      </p:sp>
      <p:sp>
        <p:nvSpPr>
          <p:cNvPr id="13" name="TextBox 12">
            <a:extLst>
              <a:ext uri="{FF2B5EF4-FFF2-40B4-BE49-F238E27FC236}">
                <a16:creationId xmlns:a16="http://schemas.microsoft.com/office/drawing/2014/main" id="{7DD0467B-F6E6-F1A5-2726-ADBF97A81D1D}"/>
              </a:ext>
            </a:extLst>
          </p:cNvPr>
          <p:cNvSpPr txBox="1"/>
          <p:nvPr/>
        </p:nvSpPr>
        <p:spPr>
          <a:xfrm>
            <a:off x="4572000" y="3999467"/>
            <a:ext cx="411577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Freeform 4">
            <a:extLst>
              <a:ext uri="{FF2B5EF4-FFF2-40B4-BE49-F238E27FC236}">
                <a16:creationId xmlns:a16="http://schemas.microsoft.com/office/drawing/2014/main" id="{8545D544-A464-EBCE-74A1-007511A3EC5C}"/>
              </a:ext>
            </a:extLst>
          </p:cNvPr>
          <p:cNvSpPr/>
          <p:nvPr/>
        </p:nvSpPr>
        <p:spPr>
          <a:xfrm>
            <a:off x="1054188" y="1344561"/>
            <a:ext cx="7035623" cy="2962683"/>
          </a:xfrm>
          <a:custGeom>
            <a:avLst/>
            <a:gdLst/>
            <a:ahLst/>
            <a:cxnLst/>
            <a:rect l="l" t="t" r="r" b="b"/>
            <a:pathLst>
              <a:path w="14225778" h="7752351">
                <a:moveTo>
                  <a:pt x="0" y="0"/>
                </a:moveTo>
                <a:lnTo>
                  <a:pt x="14225777" y="0"/>
                </a:lnTo>
                <a:lnTo>
                  <a:pt x="14225777" y="7752350"/>
                </a:lnTo>
                <a:lnTo>
                  <a:pt x="0" y="7752350"/>
                </a:lnTo>
                <a:lnTo>
                  <a:pt x="0" y="0"/>
                </a:lnTo>
                <a:close/>
              </a:path>
            </a:pathLst>
          </a:custGeom>
          <a:blipFill>
            <a:blip r:embed="rId3"/>
            <a:stretch>
              <a:fillRect t="-272" b="-272"/>
            </a:stretch>
          </a:blipFill>
        </p:spPr>
      </p:sp>
    </p:spTree>
    <p:extLst>
      <p:ext uri="{BB962C8B-B14F-4D97-AF65-F5344CB8AC3E}">
        <p14:creationId xmlns:p14="http://schemas.microsoft.com/office/powerpoint/2010/main" val="115057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13"/>
                                        </p:tgtEl>
                                        <p:attrNameLst>
                                          <p:attrName>style.visibility</p:attrName>
                                        </p:attrNameLst>
                                      </p:cBhvr>
                                      <p:to>
                                        <p:strVal val="visible"/>
                                      </p:to>
                                    </p:set>
                                    <p:anim calcmode="lin" valueType="num">
                                      <p:cBhvr additive="base">
                                        <p:cTn id="7" dur="500" fill="hold"/>
                                        <p:tgtEl>
                                          <p:spTgt spid="1413"/>
                                        </p:tgtEl>
                                        <p:attrNameLst>
                                          <p:attrName>ppt_x</p:attrName>
                                        </p:attrNameLst>
                                      </p:cBhvr>
                                      <p:tavLst>
                                        <p:tav tm="0">
                                          <p:val>
                                            <p:strVal val="#ppt_x"/>
                                          </p:val>
                                        </p:tav>
                                        <p:tav tm="100000">
                                          <p:val>
                                            <p:strVal val="#ppt_x"/>
                                          </p:val>
                                        </p:tav>
                                      </p:tavLst>
                                    </p:anim>
                                    <p:anim calcmode="lin" valueType="num">
                                      <p:cBhvr additive="base">
                                        <p:cTn id="8" dur="500" fill="hold"/>
                                        <p:tgtEl>
                                          <p:spTgt spid="1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 grpId="0"/>
    </p:bldLst>
  </p:timing>
</p:sld>
</file>

<file path=ppt/theme/theme1.xml><?xml version="1.0" encoding="utf-8"?>
<a:theme xmlns:a="http://schemas.openxmlformats.org/drawingml/2006/main" name="Animal Diseases by Slidesgo">
  <a:themeElements>
    <a:clrScheme name="Simple Light">
      <a:dk1>
        <a:srgbClr val="F78E6B"/>
      </a:dk1>
      <a:lt1>
        <a:srgbClr val="FFFFFF"/>
      </a:lt1>
      <a:dk2>
        <a:srgbClr val="FFE1ED"/>
      </a:dk2>
      <a:lt2>
        <a:srgbClr val="262065"/>
      </a:lt2>
      <a:accent1>
        <a:srgbClr val="F15A24"/>
      </a:accent1>
      <a:accent2>
        <a:srgbClr val="FFBC5E"/>
      </a:accent2>
      <a:accent3>
        <a:srgbClr val="F7931E"/>
      </a:accent3>
      <a:accent4>
        <a:srgbClr val="FFCCC9"/>
      </a:accent4>
      <a:accent5>
        <a:srgbClr val="F78E6B"/>
      </a:accent5>
      <a:accent6>
        <a:srgbClr val="7D5FEB"/>
      </a:accent6>
      <a:hlink>
        <a:srgbClr val="203C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354</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Staatliches</vt:lpstr>
      <vt:lpstr>Lexend</vt:lpstr>
      <vt:lpstr>Montserrat</vt:lpstr>
      <vt:lpstr>Questrial</vt:lpstr>
      <vt:lpstr>Barlow Semi Condensed</vt:lpstr>
      <vt:lpstr>Arial</vt:lpstr>
      <vt:lpstr>Lexend Black</vt:lpstr>
      <vt:lpstr>Roboto</vt:lpstr>
      <vt:lpstr>Bebas Neue</vt:lpstr>
      <vt:lpstr>Barlow Semi Condensed Black</vt:lpstr>
      <vt:lpstr>Animal Diseases by Slidesgo</vt:lpstr>
      <vt:lpstr>LẬP TRÌNH JAVA</vt:lpstr>
      <vt:lpstr>THÀNH VIÊN NHÓM 7</vt:lpstr>
      <vt:lpstr>Nội dung</vt:lpstr>
      <vt:lpstr>Tổng quan về đề tài </vt:lpstr>
      <vt:lpstr>PowerPoint Presentation</vt:lpstr>
      <vt:lpstr>Thực nghiệm và đánh giá </vt:lpstr>
      <vt:lpstr>Nội dung xây dựng</vt:lpstr>
      <vt:lpstr>Giao diện Login</vt:lpstr>
      <vt:lpstr>Giao diện Quản lý thành viên</vt:lpstr>
      <vt:lpstr>Giao diện Quản lý cơ sở vật chất</vt:lpstr>
      <vt:lpstr>Giao diện Quản lý chi tiêu</vt:lpstr>
      <vt:lpstr>Giao diện Quản lý hoạt động đào tạo</vt:lpstr>
      <vt:lpstr>Giao diện Quản lý hoạt động truyền thông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DISEASES</dc:title>
  <dc:creator>admin</dc:creator>
  <cp:lastModifiedBy>Thúy Hoàng</cp:lastModifiedBy>
  <cp:revision>122</cp:revision>
  <dcterms:modified xsi:type="dcterms:W3CDTF">2024-06-28T11:13:32Z</dcterms:modified>
</cp:coreProperties>
</file>