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4"/>
  </p:notesMasterIdLst>
  <p:sldIdLst>
    <p:sldId id="256" r:id="rId2"/>
    <p:sldId id="257" r:id="rId3"/>
    <p:sldId id="260" r:id="rId4"/>
    <p:sldId id="295" r:id="rId5"/>
    <p:sldId id="294" r:id="rId6"/>
    <p:sldId id="259" r:id="rId7"/>
    <p:sldId id="299" r:id="rId8"/>
    <p:sldId id="290" r:id="rId9"/>
    <p:sldId id="291" r:id="rId10"/>
    <p:sldId id="297" r:id="rId11"/>
    <p:sldId id="298" r:id="rId12"/>
    <p:sldId id="267" r:id="rId13"/>
  </p:sldIdLst>
  <p:sldSz cx="9144000" cy="5143500" type="screen16x9"/>
  <p:notesSz cx="6858000" cy="9144000"/>
  <p:embeddedFontLst>
    <p:embeddedFont>
      <p:font typeface="DM Sans" panose="020B0604020202020204" charset="0"/>
      <p:regular r:id="rId15"/>
      <p:bold r:id="rId16"/>
      <p:italic r:id="rId17"/>
      <p:boldItalic r:id="rId18"/>
    </p:embeddedFont>
    <p:embeddedFont>
      <p:font typeface="Nunito Light" panose="020B0604020202020204" charset="0"/>
      <p:regular r:id="rId19"/>
      <p:italic r:id="rId20"/>
    </p:embeddedFont>
    <p:embeddedFont>
      <p:font typeface="Funnel Display" panose="020B0604020202020204" charset="0"/>
      <p:regular r:id="rId21"/>
      <p:bold r:id="rId22"/>
    </p:embeddedFont>
    <p:embeddedFont>
      <p:font typeface="Calibri" panose="020F0502020204030204" pitchFamily="34" charset="0"/>
      <p:regular r:id="rId23"/>
      <p:bold r:id="rId24"/>
      <p:italic r:id="rId25"/>
      <p:boldItalic r:id="rId26"/>
    </p:embeddedFont>
    <p:embeddedFont>
      <p:font typeface="Cascadia Code" panose="020B0609020000020004" pitchFamily="49" charset="0"/>
      <p:regular r:id="rId27"/>
      <p:bold r:id="rId28"/>
      <p:italic r:id="rId29"/>
      <p:boldItalic r:id="rId30"/>
    </p:embeddedFont>
    <p:embeddedFont>
      <p:font typeface="Sitka Small Semibold"/>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C02FE7-5288-4417-B534-34243C90351B}">
  <a:tblStyle styleId="{79C02FE7-5288-4417-B534-34243C9035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7" autoAdjust="0"/>
    <p:restoredTop sz="94660"/>
  </p:normalViewPr>
  <p:slideViewPr>
    <p:cSldViewPr snapToGrid="0">
      <p:cViewPr varScale="1">
        <p:scale>
          <a:sx n="86" d="100"/>
          <a:sy n="86" d="100"/>
        </p:scale>
        <p:origin x="6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7DF06896-AF6F-238B-2482-7136BBD6BB27}"/>
            </a:ext>
          </a:extLst>
        </p:cNvPr>
        <p:cNvGrpSpPr/>
        <p:nvPr/>
      </p:nvGrpSpPr>
      <p:grpSpPr>
        <a:xfrm>
          <a:off x="0" y="0"/>
          <a:ext cx="0" cy="0"/>
          <a:chOff x="0" y="0"/>
          <a:chExt cx="0" cy="0"/>
        </a:xfrm>
      </p:grpSpPr>
      <p:sp>
        <p:nvSpPr>
          <p:cNvPr id="130" name="Google Shape;130;g339bffbd1fc_5_4:notes">
            <a:extLst>
              <a:ext uri="{FF2B5EF4-FFF2-40B4-BE49-F238E27FC236}">
                <a16:creationId xmlns:a16="http://schemas.microsoft.com/office/drawing/2014/main" id="{4A833D23-0A72-EB5E-FEA8-122532D4ED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9bffbd1fc_5_4:notes">
            <a:extLst>
              <a:ext uri="{FF2B5EF4-FFF2-40B4-BE49-F238E27FC236}">
                <a16:creationId xmlns:a16="http://schemas.microsoft.com/office/drawing/2014/main" id="{E594AA45-96DE-3D63-4A8B-3EE49DC141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17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5032FF3F-A2F0-86D6-2770-3700B8BDDB30}"/>
            </a:ext>
          </a:extLst>
        </p:cNvPr>
        <p:cNvGrpSpPr/>
        <p:nvPr/>
      </p:nvGrpSpPr>
      <p:grpSpPr>
        <a:xfrm>
          <a:off x="0" y="0"/>
          <a:ext cx="0" cy="0"/>
          <a:chOff x="0" y="0"/>
          <a:chExt cx="0" cy="0"/>
        </a:xfrm>
      </p:grpSpPr>
      <p:sp>
        <p:nvSpPr>
          <p:cNvPr id="130" name="Google Shape;130;g339bffbd1fc_5_4:notes">
            <a:extLst>
              <a:ext uri="{FF2B5EF4-FFF2-40B4-BE49-F238E27FC236}">
                <a16:creationId xmlns:a16="http://schemas.microsoft.com/office/drawing/2014/main" id="{67D911EC-CEAD-4668-7CAB-5DACA9EDB5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9bffbd1fc_5_4:notes">
            <a:extLst>
              <a:ext uri="{FF2B5EF4-FFF2-40B4-BE49-F238E27FC236}">
                <a16:creationId xmlns:a16="http://schemas.microsoft.com/office/drawing/2014/main" id="{C7F53695-738F-8609-7E22-7C48775E64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718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9bffbd1fc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39bffbd1fc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9bffbd1fc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39bffbd1fc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39bffbd1fc_5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9bffbd1fc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3691E8F4-AB90-DAE5-5C1B-4CE968CB1976}"/>
            </a:ext>
          </a:extLst>
        </p:cNvPr>
        <p:cNvGrpSpPr/>
        <p:nvPr/>
      </p:nvGrpSpPr>
      <p:grpSpPr>
        <a:xfrm>
          <a:off x="0" y="0"/>
          <a:ext cx="0" cy="0"/>
          <a:chOff x="0" y="0"/>
          <a:chExt cx="0" cy="0"/>
        </a:xfrm>
      </p:grpSpPr>
      <p:sp>
        <p:nvSpPr>
          <p:cNvPr id="130" name="Google Shape;130;g339bffbd1fc_5_4:notes">
            <a:extLst>
              <a:ext uri="{FF2B5EF4-FFF2-40B4-BE49-F238E27FC236}">
                <a16:creationId xmlns:a16="http://schemas.microsoft.com/office/drawing/2014/main" id="{32B6A6CE-5330-6095-0C19-6E08158152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9bffbd1fc_5_4:notes">
            <a:extLst>
              <a:ext uri="{FF2B5EF4-FFF2-40B4-BE49-F238E27FC236}">
                <a16:creationId xmlns:a16="http://schemas.microsoft.com/office/drawing/2014/main" id="{ECFF6D62-188C-4D95-191C-C6B4986F87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99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C5A55CAF-41BE-4E7D-D28A-A89305E97390}"/>
            </a:ext>
          </a:extLst>
        </p:cNvPr>
        <p:cNvGrpSpPr/>
        <p:nvPr/>
      </p:nvGrpSpPr>
      <p:grpSpPr>
        <a:xfrm>
          <a:off x="0" y="0"/>
          <a:ext cx="0" cy="0"/>
          <a:chOff x="0" y="0"/>
          <a:chExt cx="0" cy="0"/>
        </a:xfrm>
      </p:grpSpPr>
      <p:sp>
        <p:nvSpPr>
          <p:cNvPr id="130" name="Google Shape;130;g339bffbd1fc_5_4:notes">
            <a:extLst>
              <a:ext uri="{FF2B5EF4-FFF2-40B4-BE49-F238E27FC236}">
                <a16:creationId xmlns:a16="http://schemas.microsoft.com/office/drawing/2014/main" id="{DA579950-5B11-4885-703F-B10413B83F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9bffbd1fc_5_4:notes">
            <a:extLst>
              <a:ext uri="{FF2B5EF4-FFF2-40B4-BE49-F238E27FC236}">
                <a16:creationId xmlns:a16="http://schemas.microsoft.com/office/drawing/2014/main" id="{7BE6C63D-F5B2-8EC9-BF2C-A9BE2F8DE1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06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39bffbd1fc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39bffbd1fc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F0F4C8F4-0F15-E344-E2E0-7A11652E26D1}"/>
            </a:ext>
          </a:extLst>
        </p:cNvPr>
        <p:cNvGrpSpPr/>
        <p:nvPr/>
      </p:nvGrpSpPr>
      <p:grpSpPr>
        <a:xfrm>
          <a:off x="0" y="0"/>
          <a:ext cx="0" cy="0"/>
          <a:chOff x="0" y="0"/>
          <a:chExt cx="0" cy="0"/>
        </a:xfrm>
      </p:grpSpPr>
      <p:sp>
        <p:nvSpPr>
          <p:cNvPr id="122" name="Google Shape;122;g339bffbd1fc_3_5:notes">
            <a:extLst>
              <a:ext uri="{FF2B5EF4-FFF2-40B4-BE49-F238E27FC236}">
                <a16:creationId xmlns:a16="http://schemas.microsoft.com/office/drawing/2014/main" id="{082FD87E-B80D-3C25-7DE0-D151C8E0C9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39bffbd1fc_3_5:notes">
            <a:extLst>
              <a:ext uri="{FF2B5EF4-FFF2-40B4-BE49-F238E27FC236}">
                <a16:creationId xmlns:a16="http://schemas.microsoft.com/office/drawing/2014/main" id="{405385E2-0FE2-97D5-F4A3-3F72DC9FC6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218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B0D569A-AD21-3ECE-7E52-7A207C190897}"/>
            </a:ext>
          </a:extLst>
        </p:cNvPr>
        <p:cNvGrpSpPr/>
        <p:nvPr/>
      </p:nvGrpSpPr>
      <p:grpSpPr>
        <a:xfrm>
          <a:off x="0" y="0"/>
          <a:ext cx="0" cy="0"/>
          <a:chOff x="0" y="0"/>
          <a:chExt cx="0" cy="0"/>
        </a:xfrm>
      </p:grpSpPr>
      <p:sp>
        <p:nvSpPr>
          <p:cNvPr id="130" name="Google Shape;130;g339bffbd1fc_5_4:notes">
            <a:extLst>
              <a:ext uri="{FF2B5EF4-FFF2-40B4-BE49-F238E27FC236}">
                <a16:creationId xmlns:a16="http://schemas.microsoft.com/office/drawing/2014/main" id="{346E7B25-1836-9EDA-C432-A465DBB450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9bffbd1fc_5_4:notes">
            <a:extLst>
              <a:ext uri="{FF2B5EF4-FFF2-40B4-BE49-F238E27FC236}">
                <a16:creationId xmlns:a16="http://schemas.microsoft.com/office/drawing/2014/main" id="{3115C598-47E9-E035-1C49-E359F9D61B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56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0DB7B33-1B8D-2B95-0FF9-C93B0E08E709}"/>
            </a:ext>
          </a:extLst>
        </p:cNvPr>
        <p:cNvGrpSpPr/>
        <p:nvPr/>
      </p:nvGrpSpPr>
      <p:grpSpPr>
        <a:xfrm>
          <a:off x="0" y="0"/>
          <a:ext cx="0" cy="0"/>
          <a:chOff x="0" y="0"/>
          <a:chExt cx="0" cy="0"/>
        </a:xfrm>
      </p:grpSpPr>
      <p:sp>
        <p:nvSpPr>
          <p:cNvPr id="130" name="Google Shape;130;g339bffbd1fc_5_4:notes">
            <a:extLst>
              <a:ext uri="{FF2B5EF4-FFF2-40B4-BE49-F238E27FC236}">
                <a16:creationId xmlns:a16="http://schemas.microsoft.com/office/drawing/2014/main" id="{91CAF105-E07D-E4B9-74E1-49B9309BA8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9bffbd1fc_5_4:notes">
            <a:extLst>
              <a:ext uri="{FF2B5EF4-FFF2-40B4-BE49-F238E27FC236}">
                <a16:creationId xmlns:a16="http://schemas.microsoft.com/office/drawing/2014/main" id="{A0438D7B-D6A2-3658-3DE5-C78C85FB8A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4983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title="shadow-background-natural-palm-leaves.jpg"/>
          <p:cNvPicPr preferRelativeResize="0"/>
          <p:nvPr/>
        </p:nvPicPr>
        <p:blipFill rotWithShape="1">
          <a:blip r:embed="rId2">
            <a:alphaModFix/>
          </a:blip>
          <a:srcRect b="15597"/>
          <a:stretch/>
        </p:blipFill>
        <p:spPr>
          <a:xfrm>
            <a:off x="0" y="0"/>
            <a:ext cx="9144003" cy="5143501"/>
          </a:xfrm>
          <a:prstGeom prst="rect">
            <a:avLst/>
          </a:prstGeom>
          <a:noFill/>
          <a:ln>
            <a:noFill/>
          </a:ln>
        </p:spPr>
      </p:pic>
      <p:sp>
        <p:nvSpPr>
          <p:cNvPr id="10" name="Google Shape;10;p2"/>
          <p:cNvSpPr/>
          <p:nvPr/>
        </p:nvSpPr>
        <p:spPr>
          <a:xfrm>
            <a:off x="243300" y="259500"/>
            <a:ext cx="8657400" cy="4624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 name="Google Shape;11;p2"/>
          <p:cNvSpPr txBox="1">
            <a:spLocks noGrp="1"/>
          </p:cNvSpPr>
          <p:nvPr>
            <p:ph type="ctrTitle"/>
          </p:nvPr>
        </p:nvSpPr>
        <p:spPr>
          <a:xfrm>
            <a:off x="470625" y="828100"/>
            <a:ext cx="8116200" cy="13740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557100" y="3834200"/>
            <a:ext cx="8029800" cy="765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title="abstract-grainy-texture-background (2).jpg"/>
          <p:cNvPicPr preferRelativeResize="0"/>
          <p:nvPr/>
        </p:nvPicPr>
        <p:blipFill rotWithShape="1">
          <a:blip r:embed="rId2">
            <a:alphaModFix/>
          </a:blip>
          <a:srcRect b="1536"/>
          <a:stretch/>
        </p:blipFill>
        <p:spPr>
          <a:xfrm>
            <a:off x="0" y="0"/>
            <a:ext cx="9143997" cy="5143501"/>
          </a:xfrm>
          <a:prstGeom prst="rect">
            <a:avLst/>
          </a:prstGeom>
          <a:noFill/>
          <a:ln>
            <a:noFill/>
          </a:ln>
        </p:spPr>
      </p:pic>
      <p:sp>
        <p:nvSpPr>
          <p:cNvPr id="15" name="Google Shape;15;p3"/>
          <p:cNvSpPr/>
          <p:nvPr/>
        </p:nvSpPr>
        <p:spPr>
          <a:xfrm>
            <a:off x="243300" y="259500"/>
            <a:ext cx="8657400" cy="4624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 name="Google Shape;16;p3"/>
          <p:cNvSpPr txBox="1">
            <a:spLocks noGrp="1"/>
          </p:cNvSpPr>
          <p:nvPr>
            <p:ph type="title"/>
          </p:nvPr>
        </p:nvSpPr>
        <p:spPr>
          <a:xfrm>
            <a:off x="4176150" y="1670492"/>
            <a:ext cx="4342200" cy="17820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542675" y="2965200"/>
            <a:ext cx="3014700" cy="15804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sz="14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8" name="Google Shape;18;p3"/>
          <p:cNvSpPr txBox="1">
            <a:spLocks noGrp="1"/>
          </p:cNvSpPr>
          <p:nvPr>
            <p:ph type="title" idx="2" hasCustomPrompt="1"/>
          </p:nvPr>
        </p:nvSpPr>
        <p:spPr>
          <a:xfrm>
            <a:off x="464025" y="424696"/>
            <a:ext cx="859800" cy="6690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4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1" name="Google Shape;21;p4"/>
          <p:cNvSpPr txBox="1">
            <a:spLocks noGrp="1"/>
          </p:cNvSpPr>
          <p:nvPr>
            <p:ph type="body" idx="1"/>
          </p:nvPr>
        </p:nvSpPr>
        <p:spPr>
          <a:xfrm>
            <a:off x="720000" y="1160700"/>
            <a:ext cx="7704000" cy="412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pic>
        <p:nvPicPr>
          <p:cNvPr id="22" name="Google Shape;22;p4" title="shadow-background-natural-palm-leaves.jpg"/>
          <p:cNvPicPr preferRelativeResize="0"/>
          <p:nvPr/>
        </p:nvPicPr>
        <p:blipFill rotWithShape="1">
          <a:blip r:embed="rId2">
            <a:alphaModFix/>
          </a:blip>
          <a:srcRect l="49537" r="49537"/>
          <a:stretch/>
        </p:blipFill>
        <p:spPr>
          <a:xfrm rot="5400000">
            <a:off x="4536451" y="591802"/>
            <a:ext cx="121375" cy="8737174"/>
          </a:xfrm>
          <a:prstGeom prst="rect">
            <a:avLst/>
          </a:prstGeom>
          <a:noFill/>
          <a:ln>
            <a:noFill/>
          </a:ln>
        </p:spPr>
      </p:pic>
      <p:cxnSp>
        <p:nvCxnSpPr>
          <p:cNvPr id="23" name="Google Shape;23;p4"/>
          <p:cNvCxnSpPr/>
          <p:nvPr/>
        </p:nvCxnSpPr>
        <p:spPr>
          <a:xfrm>
            <a:off x="218850" y="235950"/>
            <a:ext cx="8706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5712000" y="4494125"/>
            <a:ext cx="2564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unnel Display"/>
              <a:buNone/>
              <a:defRPr sz="2000">
                <a:solidFill>
                  <a:schemeClr val="dk1"/>
                </a:solidFill>
                <a:latin typeface="Funnel Display"/>
                <a:ea typeface="Funnel Display"/>
                <a:cs typeface="Funnel Display"/>
                <a:sym typeface="Funnel Display"/>
              </a:defRPr>
            </a:lvl1pPr>
            <a:lvl2pPr lvl="1"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2pPr>
            <a:lvl3pPr lvl="2"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3pPr>
            <a:lvl4pPr lvl="3"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4pPr>
            <a:lvl5pPr lvl="4"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5pPr>
            <a:lvl6pPr lvl="5"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6pPr>
            <a:lvl7pPr lvl="6"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7pPr>
            <a:lvl8pPr lvl="7"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8pPr>
            <a:lvl9pPr lvl="8"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9pPr>
          </a:lstStyle>
          <a:p>
            <a:endParaRPr/>
          </a:p>
        </p:txBody>
      </p:sp>
      <p:sp>
        <p:nvSpPr>
          <p:cNvPr id="26" name="Google Shape;26;p5"/>
          <p:cNvSpPr txBox="1">
            <a:spLocks noGrp="1"/>
          </p:cNvSpPr>
          <p:nvPr>
            <p:ph type="subTitle" idx="2"/>
          </p:nvPr>
        </p:nvSpPr>
        <p:spPr>
          <a:xfrm>
            <a:off x="867750" y="4494125"/>
            <a:ext cx="2564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unnel Display"/>
              <a:buNone/>
              <a:defRPr sz="2000">
                <a:solidFill>
                  <a:schemeClr val="dk1"/>
                </a:solidFill>
                <a:latin typeface="Funnel Display"/>
                <a:ea typeface="Funnel Display"/>
                <a:cs typeface="Funnel Display"/>
                <a:sym typeface="Funnel Display"/>
              </a:defRPr>
            </a:lvl1pPr>
            <a:lvl2pPr lvl="1"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2pPr>
            <a:lvl3pPr lvl="2"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3pPr>
            <a:lvl4pPr lvl="3"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4pPr>
            <a:lvl5pPr lvl="4"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5pPr>
            <a:lvl6pPr lvl="5"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6pPr>
            <a:lvl7pPr lvl="6"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7pPr>
            <a:lvl8pPr lvl="7"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8pPr>
            <a:lvl9pPr lvl="8" algn="ctr" rtl="0">
              <a:lnSpc>
                <a:spcPct val="100000"/>
              </a:lnSpc>
              <a:spcBef>
                <a:spcPts val="0"/>
              </a:spcBef>
              <a:spcAft>
                <a:spcPts val="0"/>
              </a:spcAft>
              <a:buSzPts val="2400"/>
              <a:buFont typeface="Funnel Display"/>
              <a:buNone/>
              <a:defRPr sz="2400">
                <a:latin typeface="Funnel Display"/>
                <a:ea typeface="Funnel Display"/>
                <a:cs typeface="Funnel Display"/>
                <a:sym typeface="Funnel Display"/>
              </a:defRPr>
            </a:lvl9pPr>
          </a:lstStyle>
          <a:p>
            <a:endParaRPr/>
          </a:p>
        </p:txBody>
      </p:sp>
      <p:cxnSp>
        <p:nvCxnSpPr>
          <p:cNvPr id="27" name="Google Shape;27;p5"/>
          <p:cNvCxnSpPr/>
          <p:nvPr/>
        </p:nvCxnSpPr>
        <p:spPr>
          <a:xfrm>
            <a:off x="218850" y="235950"/>
            <a:ext cx="8706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483675" y="529125"/>
            <a:ext cx="4644300" cy="113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2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7"/>
          <p:cNvSpPr>
            <a:spLocks noGrp="1"/>
          </p:cNvSpPr>
          <p:nvPr>
            <p:ph type="pic" idx="2"/>
          </p:nvPr>
        </p:nvSpPr>
        <p:spPr>
          <a:xfrm>
            <a:off x="228550" y="238200"/>
            <a:ext cx="3009000" cy="4676700"/>
          </a:xfrm>
          <a:prstGeom prst="rect">
            <a:avLst/>
          </a:prstGeom>
          <a:noFill/>
          <a:ln>
            <a:noFill/>
          </a:ln>
        </p:spPr>
      </p:sp>
      <p:sp>
        <p:nvSpPr>
          <p:cNvPr id="34" name="Google Shape;34;p7"/>
          <p:cNvSpPr txBox="1">
            <a:spLocks noGrp="1"/>
          </p:cNvSpPr>
          <p:nvPr>
            <p:ph type="subTitle" idx="1"/>
          </p:nvPr>
        </p:nvSpPr>
        <p:spPr>
          <a:xfrm>
            <a:off x="3483675" y="1953400"/>
            <a:ext cx="4172400" cy="24231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1284000" y="1349538"/>
            <a:ext cx="6576000" cy="1378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1284000" y="28075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49" name="Google Shape;49;p11"/>
          <p:cNvCxnSpPr/>
          <p:nvPr/>
        </p:nvCxnSpPr>
        <p:spPr>
          <a:xfrm>
            <a:off x="218850" y="272663"/>
            <a:ext cx="87063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11"/>
          <p:cNvCxnSpPr/>
          <p:nvPr/>
        </p:nvCxnSpPr>
        <p:spPr>
          <a:xfrm>
            <a:off x="218850" y="4870838"/>
            <a:ext cx="8706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_2_1_1">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3483675" y="238188"/>
            <a:ext cx="4644300" cy="11397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 name="Google Shape;59;p14"/>
          <p:cNvSpPr>
            <a:spLocks noGrp="1"/>
          </p:cNvSpPr>
          <p:nvPr>
            <p:ph type="pic" idx="2"/>
          </p:nvPr>
        </p:nvSpPr>
        <p:spPr>
          <a:xfrm>
            <a:off x="228550" y="233400"/>
            <a:ext cx="3009000" cy="4676700"/>
          </a:xfrm>
          <a:prstGeom prst="rect">
            <a:avLst/>
          </a:prstGeom>
          <a:noFill/>
          <a:ln>
            <a:noFill/>
          </a:ln>
        </p:spPr>
      </p:sp>
      <p:sp>
        <p:nvSpPr>
          <p:cNvPr id="60" name="Google Shape;60;p14"/>
          <p:cNvSpPr txBox="1">
            <a:spLocks noGrp="1"/>
          </p:cNvSpPr>
          <p:nvPr>
            <p:ph type="subTitle" idx="1"/>
          </p:nvPr>
        </p:nvSpPr>
        <p:spPr>
          <a:xfrm>
            <a:off x="3483675" y="1715200"/>
            <a:ext cx="4644300" cy="28527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1">
  <p:cSld name="CUSTOM_1">
    <p:spTree>
      <p:nvGrpSpPr>
        <p:cNvPr id="1" name="Shape 75"/>
        <p:cNvGrpSpPr/>
        <p:nvPr/>
      </p:nvGrpSpPr>
      <p:grpSpPr>
        <a:xfrm>
          <a:off x="0" y="0"/>
          <a:ext cx="0" cy="0"/>
          <a:chOff x="0" y="0"/>
          <a:chExt cx="0" cy="0"/>
        </a:xfrm>
      </p:grpSpPr>
      <p:pic>
        <p:nvPicPr>
          <p:cNvPr id="76" name="Google Shape;76;p18" title="monochromatic-urban-minimal-landscape (4).jpg"/>
          <p:cNvPicPr preferRelativeResize="0"/>
          <p:nvPr/>
        </p:nvPicPr>
        <p:blipFill rotWithShape="1">
          <a:blip r:embed="rId2">
            <a:alphaModFix/>
          </a:blip>
          <a:srcRect t="7798" b="7806"/>
          <a:stretch/>
        </p:blipFill>
        <p:spPr>
          <a:xfrm>
            <a:off x="-1" y="0"/>
            <a:ext cx="9144003" cy="5143501"/>
          </a:xfrm>
          <a:prstGeom prst="rect">
            <a:avLst/>
          </a:prstGeom>
          <a:noFill/>
          <a:ln>
            <a:noFill/>
          </a:ln>
        </p:spPr>
      </p:pic>
      <p:sp>
        <p:nvSpPr>
          <p:cNvPr id="77" name="Google Shape;77;p18"/>
          <p:cNvSpPr/>
          <p:nvPr/>
        </p:nvSpPr>
        <p:spPr>
          <a:xfrm>
            <a:off x="243300" y="259500"/>
            <a:ext cx="8657400" cy="4624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 name="Google Shape;78;p18"/>
          <p:cNvSpPr txBox="1">
            <a:spLocks noGrp="1"/>
          </p:cNvSpPr>
          <p:nvPr>
            <p:ph type="title"/>
          </p:nvPr>
        </p:nvSpPr>
        <p:spPr>
          <a:xfrm>
            <a:off x="544050" y="457800"/>
            <a:ext cx="8055900" cy="41901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Funnel Display"/>
              <a:buNone/>
              <a:defRPr sz="2500">
                <a:solidFill>
                  <a:schemeClr val="dk1"/>
                </a:solidFill>
                <a:latin typeface="Funnel Display"/>
                <a:ea typeface="Funnel Display"/>
                <a:cs typeface="Funnel Display"/>
                <a:sym typeface="Funnel Display"/>
              </a:defRPr>
            </a:lvl1pPr>
            <a:lvl2pPr lvl="1" rtl="0">
              <a:spcBef>
                <a:spcPts val="0"/>
              </a:spcBef>
              <a:spcAft>
                <a:spcPts val="0"/>
              </a:spcAft>
              <a:buClr>
                <a:schemeClr val="dk1"/>
              </a:buClr>
              <a:buSzPts val="2500"/>
              <a:buFont typeface="Funnel Display"/>
              <a:buNone/>
              <a:defRPr sz="2500">
                <a:solidFill>
                  <a:schemeClr val="dk1"/>
                </a:solidFill>
                <a:latin typeface="Funnel Display"/>
                <a:ea typeface="Funnel Display"/>
                <a:cs typeface="Funnel Display"/>
                <a:sym typeface="Funnel Display"/>
              </a:defRPr>
            </a:lvl2pPr>
            <a:lvl3pPr lvl="2" rtl="0">
              <a:spcBef>
                <a:spcPts val="0"/>
              </a:spcBef>
              <a:spcAft>
                <a:spcPts val="0"/>
              </a:spcAft>
              <a:buClr>
                <a:schemeClr val="dk1"/>
              </a:buClr>
              <a:buSzPts val="2500"/>
              <a:buFont typeface="Funnel Display"/>
              <a:buNone/>
              <a:defRPr sz="2500">
                <a:solidFill>
                  <a:schemeClr val="dk1"/>
                </a:solidFill>
                <a:latin typeface="Funnel Display"/>
                <a:ea typeface="Funnel Display"/>
                <a:cs typeface="Funnel Display"/>
                <a:sym typeface="Funnel Display"/>
              </a:defRPr>
            </a:lvl3pPr>
            <a:lvl4pPr lvl="3" rtl="0">
              <a:spcBef>
                <a:spcPts val="0"/>
              </a:spcBef>
              <a:spcAft>
                <a:spcPts val="0"/>
              </a:spcAft>
              <a:buClr>
                <a:schemeClr val="dk1"/>
              </a:buClr>
              <a:buSzPts val="2500"/>
              <a:buFont typeface="Funnel Display"/>
              <a:buNone/>
              <a:defRPr sz="2500">
                <a:solidFill>
                  <a:schemeClr val="dk1"/>
                </a:solidFill>
                <a:latin typeface="Funnel Display"/>
                <a:ea typeface="Funnel Display"/>
                <a:cs typeface="Funnel Display"/>
                <a:sym typeface="Funnel Display"/>
              </a:defRPr>
            </a:lvl4pPr>
            <a:lvl5pPr lvl="4" rtl="0">
              <a:spcBef>
                <a:spcPts val="0"/>
              </a:spcBef>
              <a:spcAft>
                <a:spcPts val="0"/>
              </a:spcAft>
              <a:buClr>
                <a:schemeClr val="dk1"/>
              </a:buClr>
              <a:buSzPts val="2500"/>
              <a:buFont typeface="Funnel Display"/>
              <a:buNone/>
              <a:defRPr sz="2500">
                <a:solidFill>
                  <a:schemeClr val="dk1"/>
                </a:solidFill>
                <a:latin typeface="Funnel Display"/>
                <a:ea typeface="Funnel Display"/>
                <a:cs typeface="Funnel Display"/>
                <a:sym typeface="Funnel Display"/>
              </a:defRPr>
            </a:lvl5pPr>
            <a:lvl6pPr lvl="5" rtl="0">
              <a:spcBef>
                <a:spcPts val="0"/>
              </a:spcBef>
              <a:spcAft>
                <a:spcPts val="0"/>
              </a:spcAft>
              <a:buClr>
                <a:schemeClr val="dk1"/>
              </a:buClr>
              <a:buSzPts val="2500"/>
              <a:buFont typeface="Funnel Display"/>
              <a:buNone/>
              <a:defRPr sz="2500">
                <a:solidFill>
                  <a:schemeClr val="dk1"/>
                </a:solidFill>
                <a:latin typeface="Funnel Display"/>
                <a:ea typeface="Funnel Display"/>
                <a:cs typeface="Funnel Display"/>
                <a:sym typeface="Funnel Display"/>
              </a:defRPr>
            </a:lvl6pPr>
            <a:lvl7pPr lvl="6" rtl="0">
              <a:spcBef>
                <a:spcPts val="0"/>
              </a:spcBef>
              <a:spcAft>
                <a:spcPts val="0"/>
              </a:spcAft>
              <a:buClr>
                <a:schemeClr val="dk1"/>
              </a:buClr>
              <a:buSzPts val="2500"/>
              <a:buFont typeface="Funnel Display"/>
              <a:buNone/>
              <a:defRPr sz="2500">
                <a:solidFill>
                  <a:schemeClr val="dk1"/>
                </a:solidFill>
                <a:latin typeface="Funnel Display"/>
                <a:ea typeface="Funnel Display"/>
                <a:cs typeface="Funnel Display"/>
                <a:sym typeface="Funnel Display"/>
              </a:defRPr>
            </a:lvl7pPr>
            <a:lvl8pPr lvl="7" rtl="0">
              <a:spcBef>
                <a:spcPts val="0"/>
              </a:spcBef>
              <a:spcAft>
                <a:spcPts val="0"/>
              </a:spcAft>
              <a:buClr>
                <a:schemeClr val="dk1"/>
              </a:buClr>
              <a:buSzPts val="2500"/>
              <a:buFont typeface="Funnel Display"/>
              <a:buNone/>
              <a:defRPr sz="2500">
                <a:solidFill>
                  <a:schemeClr val="dk1"/>
                </a:solidFill>
                <a:latin typeface="Funnel Display"/>
                <a:ea typeface="Funnel Display"/>
                <a:cs typeface="Funnel Display"/>
                <a:sym typeface="Funnel Display"/>
              </a:defRPr>
            </a:lvl8pPr>
            <a:lvl9pPr lvl="8" rtl="0">
              <a:spcBef>
                <a:spcPts val="0"/>
              </a:spcBef>
              <a:spcAft>
                <a:spcPts val="0"/>
              </a:spcAft>
              <a:buClr>
                <a:schemeClr val="dk1"/>
              </a:buClr>
              <a:buSzPts val="2500"/>
              <a:buFont typeface="Funnel Display"/>
              <a:buNone/>
              <a:defRPr sz="2500">
                <a:solidFill>
                  <a:schemeClr val="dk1"/>
                </a:solidFill>
                <a:latin typeface="Funnel Display"/>
                <a:ea typeface="Funnel Display"/>
                <a:cs typeface="Funnel Display"/>
                <a:sym typeface="Funnel Displ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7" r:id="rId6"/>
    <p:sldLayoutId id="2147483658" r:id="rId7"/>
    <p:sldLayoutId id="2147483660" r:id="rId8"/>
    <p:sldLayoutId id="214748366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44">
          <p15:clr>
            <a:srgbClr val="EA4335"/>
          </p15:clr>
        </p15:guide>
        <p15:guide id="2" pos="5616">
          <p15:clr>
            <a:srgbClr val="EA4335"/>
          </p15:clr>
        </p15:guide>
        <p15:guide id="3" orient="horz" pos="150">
          <p15:clr>
            <a:srgbClr val="EA4335"/>
          </p15:clr>
        </p15:guide>
        <p15:guide id="4" orient="horz" pos="3096">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4"/>
          <p:cNvSpPr txBox="1">
            <a:spLocks noGrp="1"/>
          </p:cNvSpPr>
          <p:nvPr>
            <p:ph type="ctrTitle"/>
          </p:nvPr>
        </p:nvSpPr>
        <p:spPr>
          <a:xfrm>
            <a:off x="470700" y="927249"/>
            <a:ext cx="8116200" cy="13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spc="600" dirty="0">
                <a:latin typeface="Sitka Small Semibold" pitchFamily="2" charset="0"/>
              </a:rPr>
              <a:t>PHÁT TRIỂN ỨNG DỤNG BẰNG</a:t>
            </a:r>
            <a:r>
              <a:rPr lang="en-US" dirty="0">
                <a:latin typeface="Sitka Small Semibold" pitchFamily="2" charset="0"/>
              </a:rPr>
              <a:t/>
            </a:r>
            <a:br>
              <a:rPr lang="en-US" dirty="0">
                <a:latin typeface="Sitka Small Semibold" pitchFamily="2" charset="0"/>
              </a:rPr>
            </a:br>
            <a:r>
              <a:rPr lang="en-US" sz="5400" dirty="0">
                <a:solidFill>
                  <a:srgbClr val="7030A0"/>
                </a:solidFill>
                <a:latin typeface="Sitka Small Semibold" pitchFamily="2" charset="0"/>
              </a:rPr>
              <a:t>JAVA</a:t>
            </a:r>
            <a:endParaRPr sz="5400" dirty="0">
              <a:solidFill>
                <a:srgbClr val="7030A0"/>
              </a:solidFill>
              <a:latin typeface="Sitka Small Semibold" pitchFamily="2" charset="0"/>
            </a:endParaRPr>
          </a:p>
        </p:txBody>
      </p:sp>
      <p:sp>
        <p:nvSpPr>
          <p:cNvPr id="99" name="Google Shape;99;p24"/>
          <p:cNvSpPr txBox="1">
            <a:spLocks noGrp="1"/>
          </p:cNvSpPr>
          <p:nvPr>
            <p:ph type="subTitle" idx="1"/>
          </p:nvPr>
        </p:nvSpPr>
        <p:spPr>
          <a:xfrm>
            <a:off x="5042700" y="3662418"/>
            <a:ext cx="3395140" cy="765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GVHD: </a:t>
            </a:r>
            <a:r>
              <a:rPr lang="en-US" b="1" dirty="0">
                <a:solidFill>
                  <a:srgbClr val="7030A0"/>
                </a:solidFill>
              </a:rPr>
              <a:t>TS. </a:t>
            </a:r>
            <a:r>
              <a:rPr lang="en-US" b="1" dirty="0" err="1">
                <a:solidFill>
                  <a:srgbClr val="7030A0"/>
                </a:solidFill>
              </a:rPr>
              <a:t>Tô</a:t>
            </a:r>
            <a:r>
              <a:rPr lang="en-US" b="1" dirty="0">
                <a:solidFill>
                  <a:srgbClr val="7030A0"/>
                </a:solidFill>
              </a:rPr>
              <a:t> Thanh Hải</a:t>
            </a:r>
            <a:endParaRPr b="1" dirty="0">
              <a:solidFill>
                <a:srgbClr val="7030A0"/>
              </a:solidFill>
            </a:endParaRPr>
          </a:p>
        </p:txBody>
      </p:sp>
      <p:cxnSp>
        <p:nvCxnSpPr>
          <p:cNvPr id="100" name="Google Shape;100;p24"/>
          <p:cNvCxnSpPr/>
          <p:nvPr/>
        </p:nvCxnSpPr>
        <p:spPr>
          <a:xfrm>
            <a:off x="557100" y="678600"/>
            <a:ext cx="8029800" cy="0"/>
          </a:xfrm>
          <a:prstGeom prst="straightConnector1">
            <a:avLst/>
          </a:prstGeom>
          <a:noFill/>
          <a:ln w="9525" cap="flat" cmpd="sng">
            <a:solidFill>
              <a:schemeClr val="dk1"/>
            </a:solidFill>
            <a:prstDash val="solid"/>
            <a:round/>
            <a:headEnd type="none" w="med" len="med"/>
            <a:tailEnd type="none" w="med" len="med"/>
          </a:ln>
        </p:spPr>
      </p:cxnSp>
      <p:sp>
        <p:nvSpPr>
          <p:cNvPr id="2" name="Google Shape;98;p24">
            <a:extLst>
              <a:ext uri="{FF2B5EF4-FFF2-40B4-BE49-F238E27FC236}">
                <a16:creationId xmlns:a16="http://schemas.microsoft.com/office/drawing/2014/main" id="{788911AB-4620-3078-3ED6-8A6493F32A78}"/>
              </a:ext>
            </a:extLst>
          </p:cNvPr>
          <p:cNvSpPr txBox="1">
            <a:spLocks/>
          </p:cNvSpPr>
          <p:nvPr/>
        </p:nvSpPr>
        <p:spPr>
          <a:xfrm>
            <a:off x="470700" y="2301248"/>
            <a:ext cx="8116200" cy="935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Funnel Display"/>
              <a:buNone/>
              <a:defRPr sz="3800" b="0" i="0" u="none" strike="noStrike" cap="none">
                <a:solidFill>
                  <a:schemeClr val="dk1"/>
                </a:solidFill>
                <a:latin typeface="Funnel Display"/>
                <a:ea typeface="Funnel Display"/>
                <a:cs typeface="Funnel Display"/>
                <a:sym typeface="Funnel Display"/>
              </a:defRPr>
            </a:lvl1pPr>
            <a:lvl2pPr marR="0" lvl="1" algn="ctr" rtl="0">
              <a:lnSpc>
                <a:spcPct val="100000"/>
              </a:lnSpc>
              <a:spcBef>
                <a:spcPts val="0"/>
              </a:spcBef>
              <a:spcAft>
                <a:spcPts val="0"/>
              </a:spcAft>
              <a:buClr>
                <a:srgbClr val="191919"/>
              </a:buClr>
              <a:buSzPts val="5200"/>
              <a:buFont typeface="Funnel Display"/>
              <a:buNone/>
              <a:defRPr sz="5200" b="0" i="0" u="none" strike="noStrike" cap="none">
                <a:solidFill>
                  <a:srgbClr val="191919"/>
                </a:solidFill>
                <a:latin typeface="Funnel Display"/>
                <a:ea typeface="Funnel Display"/>
                <a:cs typeface="Funnel Display"/>
                <a:sym typeface="Funnel Display"/>
              </a:defRPr>
            </a:lvl2pPr>
            <a:lvl3pPr marR="0" lvl="2" algn="ctr" rtl="0">
              <a:lnSpc>
                <a:spcPct val="100000"/>
              </a:lnSpc>
              <a:spcBef>
                <a:spcPts val="0"/>
              </a:spcBef>
              <a:spcAft>
                <a:spcPts val="0"/>
              </a:spcAft>
              <a:buClr>
                <a:srgbClr val="191919"/>
              </a:buClr>
              <a:buSzPts val="5200"/>
              <a:buFont typeface="Funnel Display"/>
              <a:buNone/>
              <a:defRPr sz="5200" b="0" i="0" u="none" strike="noStrike" cap="none">
                <a:solidFill>
                  <a:srgbClr val="191919"/>
                </a:solidFill>
                <a:latin typeface="Funnel Display"/>
                <a:ea typeface="Funnel Display"/>
                <a:cs typeface="Funnel Display"/>
                <a:sym typeface="Funnel Display"/>
              </a:defRPr>
            </a:lvl3pPr>
            <a:lvl4pPr marR="0" lvl="3" algn="ctr" rtl="0">
              <a:lnSpc>
                <a:spcPct val="100000"/>
              </a:lnSpc>
              <a:spcBef>
                <a:spcPts val="0"/>
              </a:spcBef>
              <a:spcAft>
                <a:spcPts val="0"/>
              </a:spcAft>
              <a:buClr>
                <a:srgbClr val="191919"/>
              </a:buClr>
              <a:buSzPts val="5200"/>
              <a:buFont typeface="Funnel Display"/>
              <a:buNone/>
              <a:defRPr sz="5200" b="0" i="0" u="none" strike="noStrike" cap="none">
                <a:solidFill>
                  <a:srgbClr val="191919"/>
                </a:solidFill>
                <a:latin typeface="Funnel Display"/>
                <a:ea typeface="Funnel Display"/>
                <a:cs typeface="Funnel Display"/>
                <a:sym typeface="Funnel Display"/>
              </a:defRPr>
            </a:lvl4pPr>
            <a:lvl5pPr marR="0" lvl="4" algn="ctr" rtl="0">
              <a:lnSpc>
                <a:spcPct val="100000"/>
              </a:lnSpc>
              <a:spcBef>
                <a:spcPts val="0"/>
              </a:spcBef>
              <a:spcAft>
                <a:spcPts val="0"/>
              </a:spcAft>
              <a:buClr>
                <a:srgbClr val="191919"/>
              </a:buClr>
              <a:buSzPts val="5200"/>
              <a:buFont typeface="Funnel Display"/>
              <a:buNone/>
              <a:defRPr sz="5200" b="0" i="0" u="none" strike="noStrike" cap="none">
                <a:solidFill>
                  <a:srgbClr val="191919"/>
                </a:solidFill>
                <a:latin typeface="Funnel Display"/>
                <a:ea typeface="Funnel Display"/>
                <a:cs typeface="Funnel Display"/>
                <a:sym typeface="Funnel Display"/>
              </a:defRPr>
            </a:lvl5pPr>
            <a:lvl6pPr marR="0" lvl="5" algn="ctr" rtl="0">
              <a:lnSpc>
                <a:spcPct val="100000"/>
              </a:lnSpc>
              <a:spcBef>
                <a:spcPts val="0"/>
              </a:spcBef>
              <a:spcAft>
                <a:spcPts val="0"/>
              </a:spcAft>
              <a:buClr>
                <a:srgbClr val="191919"/>
              </a:buClr>
              <a:buSzPts val="5200"/>
              <a:buFont typeface="Funnel Display"/>
              <a:buNone/>
              <a:defRPr sz="5200" b="0" i="0" u="none" strike="noStrike" cap="none">
                <a:solidFill>
                  <a:srgbClr val="191919"/>
                </a:solidFill>
                <a:latin typeface="Funnel Display"/>
                <a:ea typeface="Funnel Display"/>
                <a:cs typeface="Funnel Display"/>
                <a:sym typeface="Funnel Display"/>
              </a:defRPr>
            </a:lvl6pPr>
            <a:lvl7pPr marR="0" lvl="6" algn="ctr" rtl="0">
              <a:lnSpc>
                <a:spcPct val="100000"/>
              </a:lnSpc>
              <a:spcBef>
                <a:spcPts val="0"/>
              </a:spcBef>
              <a:spcAft>
                <a:spcPts val="0"/>
              </a:spcAft>
              <a:buClr>
                <a:srgbClr val="191919"/>
              </a:buClr>
              <a:buSzPts val="5200"/>
              <a:buFont typeface="Funnel Display"/>
              <a:buNone/>
              <a:defRPr sz="5200" b="0" i="0" u="none" strike="noStrike" cap="none">
                <a:solidFill>
                  <a:srgbClr val="191919"/>
                </a:solidFill>
                <a:latin typeface="Funnel Display"/>
                <a:ea typeface="Funnel Display"/>
                <a:cs typeface="Funnel Display"/>
                <a:sym typeface="Funnel Display"/>
              </a:defRPr>
            </a:lvl7pPr>
            <a:lvl8pPr marR="0" lvl="7" algn="ctr" rtl="0">
              <a:lnSpc>
                <a:spcPct val="100000"/>
              </a:lnSpc>
              <a:spcBef>
                <a:spcPts val="0"/>
              </a:spcBef>
              <a:spcAft>
                <a:spcPts val="0"/>
              </a:spcAft>
              <a:buClr>
                <a:srgbClr val="191919"/>
              </a:buClr>
              <a:buSzPts val="5200"/>
              <a:buFont typeface="Funnel Display"/>
              <a:buNone/>
              <a:defRPr sz="5200" b="0" i="0" u="none" strike="noStrike" cap="none">
                <a:solidFill>
                  <a:srgbClr val="191919"/>
                </a:solidFill>
                <a:latin typeface="Funnel Display"/>
                <a:ea typeface="Funnel Display"/>
                <a:cs typeface="Funnel Display"/>
                <a:sym typeface="Funnel Display"/>
              </a:defRPr>
            </a:lvl8pPr>
            <a:lvl9pPr marR="0" lvl="8" algn="ctr" rtl="0">
              <a:lnSpc>
                <a:spcPct val="100000"/>
              </a:lnSpc>
              <a:spcBef>
                <a:spcPts val="0"/>
              </a:spcBef>
              <a:spcAft>
                <a:spcPts val="0"/>
              </a:spcAft>
              <a:buClr>
                <a:srgbClr val="191919"/>
              </a:buClr>
              <a:buSzPts val="5200"/>
              <a:buFont typeface="Funnel Display"/>
              <a:buNone/>
              <a:defRPr sz="5200" b="0" i="0" u="none" strike="noStrike" cap="none">
                <a:solidFill>
                  <a:srgbClr val="191919"/>
                </a:solidFill>
                <a:latin typeface="Funnel Display"/>
                <a:ea typeface="Funnel Display"/>
                <a:cs typeface="Funnel Display"/>
                <a:sym typeface="Funnel Display"/>
              </a:defRPr>
            </a:lvl9pPr>
          </a:lstStyle>
          <a:p>
            <a:r>
              <a:rPr lang="en-US" sz="2400" dirty="0">
                <a:solidFill>
                  <a:srgbClr val="0038A8"/>
                </a:solidFill>
                <a:latin typeface="Sitka Small Semibold" pitchFamily="2" charset="0"/>
              </a:rPr>
              <a:t>XÂY DỰNG ỨNG DỤNG QUẢN LÍ CỬA </a:t>
            </a:r>
            <a:r>
              <a:rPr lang="en-US" sz="2400">
                <a:solidFill>
                  <a:srgbClr val="0038A8"/>
                </a:solidFill>
                <a:latin typeface="Sitka Small Semibold" pitchFamily="2" charset="0"/>
              </a:rPr>
              <a:t>HÀNG </a:t>
            </a:r>
            <a:r>
              <a:rPr lang="en-US" sz="2400" smtClean="0">
                <a:solidFill>
                  <a:srgbClr val="0038A8"/>
                </a:solidFill>
                <a:latin typeface="Sitka Small Semibold" pitchFamily="2" charset="0"/>
              </a:rPr>
              <a:t>BÁN SÁCH</a:t>
            </a:r>
            <a:endParaRPr lang="vi-VN" sz="2400" dirty="0">
              <a:solidFill>
                <a:srgbClr val="0038A8"/>
              </a:solidFill>
              <a:latin typeface="Sitka Small Semibold" pitchFamily="2" charset="0"/>
            </a:endParaRPr>
          </a:p>
        </p:txBody>
      </p:sp>
      <p:sp>
        <p:nvSpPr>
          <p:cNvPr id="3" name="Rectangle 2">
            <a:extLst>
              <a:ext uri="{FF2B5EF4-FFF2-40B4-BE49-F238E27FC236}">
                <a16:creationId xmlns:a16="http://schemas.microsoft.com/office/drawing/2014/main" id="{96DF677C-D573-50E0-8E6E-D0540FBD28EF}"/>
              </a:ext>
            </a:extLst>
          </p:cNvPr>
          <p:cNvSpPr/>
          <p:nvPr/>
        </p:nvSpPr>
        <p:spPr>
          <a:xfrm>
            <a:off x="144780" y="2144232"/>
            <a:ext cx="8854440" cy="1013451"/>
          </a:xfrm>
          <a:prstGeom prst="rect">
            <a:avLst/>
          </a:prstGeom>
          <a:solidFill>
            <a:schemeClr val="accent3">
              <a:lumMod val="85000"/>
              <a:alpha val="3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8CAD6BA-D290-2D71-90C3-BBFB5426BB9E}"/>
              </a:ext>
            </a:extLst>
          </p:cNvPr>
          <p:cNvSpPr txBox="1"/>
          <p:nvPr/>
        </p:nvSpPr>
        <p:spPr>
          <a:xfrm>
            <a:off x="470700" y="3651447"/>
            <a:ext cx="4572000" cy="523220"/>
          </a:xfrm>
          <a:prstGeom prst="rect">
            <a:avLst/>
          </a:prstGeom>
          <a:noFill/>
        </p:spPr>
        <p:txBody>
          <a:bodyPr wrap="square">
            <a:spAutoFit/>
          </a:bodyPr>
          <a:lstStyle/>
          <a:p>
            <a:pPr marL="0" lvl="0" indent="0" algn="l" rtl="0">
              <a:spcBef>
                <a:spcPts val="0"/>
              </a:spcBef>
              <a:spcAft>
                <a:spcPts val="0"/>
              </a:spcAft>
              <a:buNone/>
            </a:pPr>
            <a:r>
              <a:rPr lang="en-US" b="1" u="none" spc="300" dirty="0">
                <a:solidFill>
                  <a:schemeClr val="dk1"/>
                </a:solidFill>
                <a:latin typeface="DM Sans"/>
                <a:ea typeface="DM Sans"/>
                <a:cs typeface="DM Sans"/>
                <a:sym typeface="DM Sans"/>
              </a:rPr>
              <a:t>SVTH:</a:t>
            </a:r>
            <a:endParaRPr lang="en-US" b="1" dirty="0">
              <a:solidFill>
                <a:schemeClr val="dk1"/>
              </a:solidFill>
              <a:latin typeface="DM Sans"/>
              <a:ea typeface="DM Sans"/>
              <a:cs typeface="DM Sans"/>
              <a:sym typeface="DM Sans"/>
            </a:endParaRPr>
          </a:p>
          <a:p>
            <a:r>
              <a:rPr lang="en" sz="1400" b="1" u="none" smtClean="0">
                <a:solidFill>
                  <a:schemeClr val="hlink"/>
                </a:solidFill>
                <a:latin typeface="DM Sans"/>
                <a:ea typeface="DM Sans"/>
                <a:cs typeface="DM Sans"/>
                <a:sym typeface="DM Sans"/>
              </a:rPr>
              <a:t>0022410996</a:t>
            </a:r>
            <a:r>
              <a:rPr lang="en-US" b="1" smtClean="0">
                <a:solidFill>
                  <a:schemeClr val="dk1"/>
                </a:solidFill>
                <a:latin typeface="DM Sans"/>
                <a:ea typeface="DM Sans"/>
                <a:cs typeface="DM Sans"/>
                <a:sym typeface="DM Sans"/>
              </a:rPr>
              <a:t> – Huỳnh Thị Thúy Liễu</a:t>
            </a:r>
            <a:endParaRPr lang="en" sz="1400" b="1" u="none" dirty="0">
              <a:solidFill>
                <a:schemeClr val="dk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C20841BC-4EA8-6A72-422F-595359147DC1}"/>
            </a:ext>
          </a:extLst>
        </p:cNvPr>
        <p:cNvGrpSpPr/>
        <p:nvPr/>
      </p:nvGrpSpPr>
      <p:grpSpPr>
        <a:xfrm>
          <a:off x="0" y="0"/>
          <a:ext cx="0" cy="0"/>
          <a:chOff x="0" y="0"/>
          <a:chExt cx="0" cy="0"/>
        </a:xfrm>
      </p:grpSpPr>
      <p:sp>
        <p:nvSpPr>
          <p:cNvPr id="133" name="Google Shape;133;p28">
            <a:extLst>
              <a:ext uri="{FF2B5EF4-FFF2-40B4-BE49-F238E27FC236}">
                <a16:creationId xmlns:a16="http://schemas.microsoft.com/office/drawing/2014/main" id="{553786C1-F93B-B5B0-1EA6-43FCA3FDACAE}"/>
              </a:ext>
            </a:extLst>
          </p:cNvPr>
          <p:cNvSpPr txBox="1">
            <a:spLocks noGrp="1"/>
          </p:cNvSpPr>
          <p:nvPr>
            <p:ph type="title"/>
          </p:nvPr>
        </p:nvSpPr>
        <p:spPr>
          <a:xfrm>
            <a:off x="4176150" y="2195848"/>
            <a:ext cx="4342200" cy="125664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dirty="0"/>
              <a:t>KẾT LUẬN</a:t>
            </a:r>
            <a:endParaRPr sz="6000" dirty="0"/>
          </a:p>
        </p:txBody>
      </p:sp>
      <p:sp>
        <p:nvSpPr>
          <p:cNvPr id="134" name="Google Shape;134;p28">
            <a:extLst>
              <a:ext uri="{FF2B5EF4-FFF2-40B4-BE49-F238E27FC236}">
                <a16:creationId xmlns:a16="http://schemas.microsoft.com/office/drawing/2014/main" id="{ED396C5C-B123-137A-A830-179118EA9BB7}"/>
              </a:ext>
            </a:extLst>
          </p:cNvPr>
          <p:cNvSpPr txBox="1">
            <a:spLocks noGrp="1"/>
          </p:cNvSpPr>
          <p:nvPr>
            <p:ph type="title" idx="2"/>
          </p:nvPr>
        </p:nvSpPr>
        <p:spPr>
          <a:xfrm>
            <a:off x="464025" y="424696"/>
            <a:ext cx="859800" cy="66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cxnSp>
        <p:nvCxnSpPr>
          <p:cNvPr id="136" name="Google Shape;136;p28">
            <a:extLst>
              <a:ext uri="{FF2B5EF4-FFF2-40B4-BE49-F238E27FC236}">
                <a16:creationId xmlns:a16="http://schemas.microsoft.com/office/drawing/2014/main" id="{B17A9C1A-53E8-16EA-99D7-184C4F08FEF0}"/>
              </a:ext>
            </a:extLst>
          </p:cNvPr>
          <p:cNvCxnSpPr/>
          <p:nvPr/>
        </p:nvCxnSpPr>
        <p:spPr>
          <a:xfrm>
            <a:off x="1217750" y="928581"/>
            <a:ext cx="7291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2540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A3B258DC-D814-11CB-128F-D101FAF06A58}"/>
            </a:ext>
          </a:extLst>
        </p:cNvPr>
        <p:cNvGrpSpPr/>
        <p:nvPr/>
      </p:nvGrpSpPr>
      <p:grpSpPr>
        <a:xfrm>
          <a:off x="0" y="0"/>
          <a:ext cx="0" cy="0"/>
          <a:chOff x="0" y="0"/>
          <a:chExt cx="0" cy="0"/>
        </a:xfrm>
      </p:grpSpPr>
      <p:sp>
        <p:nvSpPr>
          <p:cNvPr id="134" name="Google Shape;134;p28">
            <a:extLst>
              <a:ext uri="{FF2B5EF4-FFF2-40B4-BE49-F238E27FC236}">
                <a16:creationId xmlns:a16="http://schemas.microsoft.com/office/drawing/2014/main" id="{FD452B95-EE1F-AABC-7FE7-42C28811C5F7}"/>
              </a:ext>
            </a:extLst>
          </p:cNvPr>
          <p:cNvSpPr txBox="1">
            <a:spLocks noGrp="1"/>
          </p:cNvSpPr>
          <p:nvPr>
            <p:ph type="title" idx="2"/>
          </p:nvPr>
        </p:nvSpPr>
        <p:spPr>
          <a:xfrm>
            <a:off x="464025" y="424696"/>
            <a:ext cx="859800" cy="66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cxnSp>
        <p:nvCxnSpPr>
          <p:cNvPr id="136" name="Google Shape;136;p28">
            <a:extLst>
              <a:ext uri="{FF2B5EF4-FFF2-40B4-BE49-F238E27FC236}">
                <a16:creationId xmlns:a16="http://schemas.microsoft.com/office/drawing/2014/main" id="{1E19B5EB-1948-45F1-D0D7-D6B1F6BBA65A}"/>
              </a:ext>
            </a:extLst>
          </p:cNvPr>
          <p:cNvCxnSpPr/>
          <p:nvPr/>
        </p:nvCxnSpPr>
        <p:spPr>
          <a:xfrm>
            <a:off x="1217750" y="928581"/>
            <a:ext cx="7291800" cy="0"/>
          </a:xfrm>
          <a:prstGeom prst="straightConnector1">
            <a:avLst/>
          </a:prstGeom>
          <a:noFill/>
          <a:ln w="9525" cap="flat" cmpd="sng">
            <a:solidFill>
              <a:schemeClr val="dk1"/>
            </a:solidFill>
            <a:prstDash val="solid"/>
            <a:round/>
            <a:headEnd type="none" w="med" len="med"/>
            <a:tailEnd type="none" w="med" len="med"/>
          </a:ln>
        </p:spPr>
      </p:cxnSp>
      <p:sp>
        <p:nvSpPr>
          <p:cNvPr id="5" name="Rectangle: Rounded Corners 4">
            <a:extLst>
              <a:ext uri="{FF2B5EF4-FFF2-40B4-BE49-F238E27FC236}">
                <a16:creationId xmlns:a16="http://schemas.microsoft.com/office/drawing/2014/main" id="{AF674C8E-9751-C14D-40A5-547A10DED50E}"/>
              </a:ext>
            </a:extLst>
          </p:cNvPr>
          <p:cNvSpPr/>
          <p:nvPr/>
        </p:nvSpPr>
        <p:spPr>
          <a:xfrm>
            <a:off x="937424" y="1680693"/>
            <a:ext cx="1886755" cy="2977928"/>
          </a:xfrm>
          <a:prstGeom prst="roundRect">
            <a:avLst>
              <a:gd name="adj" fmla="val 10524"/>
            </a:avLst>
          </a:prstGeom>
          <a:solidFill>
            <a:schemeClr val="accent6">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err="1">
                <a:solidFill>
                  <a:schemeClr val="tx1"/>
                </a:solidFill>
              </a:rPr>
              <a:t>Xây</a:t>
            </a:r>
            <a:r>
              <a:rPr lang="en-US">
                <a:solidFill>
                  <a:schemeClr val="tx1"/>
                </a:solidFill>
              </a:rPr>
              <a:t> </a:t>
            </a:r>
            <a:r>
              <a:rPr lang="en-US" smtClean="0">
                <a:solidFill>
                  <a:schemeClr val="tx1"/>
                </a:solidFill>
              </a:rPr>
              <a:t>dựng </a:t>
            </a:r>
            <a:r>
              <a:rPr lang="en-US" dirty="0" err="1">
                <a:solidFill>
                  <a:schemeClr val="tx1"/>
                </a:solidFill>
              </a:rPr>
              <a:t>được</a:t>
            </a:r>
            <a:r>
              <a:rPr lang="en-US" dirty="0">
                <a:solidFill>
                  <a:schemeClr val="tx1"/>
                </a:solidFill>
              </a:rPr>
              <a:t> </a:t>
            </a:r>
            <a:r>
              <a:rPr lang="en-US" dirty="0" err="1">
                <a:solidFill>
                  <a:schemeClr val="tx1"/>
                </a:solidFill>
              </a:rPr>
              <a:t>trang</a:t>
            </a:r>
            <a:r>
              <a:rPr lang="en-US" dirty="0">
                <a:solidFill>
                  <a:schemeClr val="tx1"/>
                </a:solidFill>
              </a:rPr>
              <a:t> web </a:t>
            </a:r>
            <a:r>
              <a:rPr lang="en-US" dirty="0" err="1">
                <a:solidFill>
                  <a:schemeClr val="tx1"/>
                </a:solidFill>
              </a:rPr>
              <a:t>với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bản</a:t>
            </a:r>
            <a:endParaRPr lang="en-US" dirty="0">
              <a:solidFill>
                <a:schemeClr val="tx1"/>
              </a:solidFill>
            </a:endParaRPr>
          </a:p>
          <a:p>
            <a:pPr marL="285750" indent="-285750">
              <a:buFontTx/>
              <a:buChar char="-"/>
            </a:pPr>
            <a:r>
              <a:rPr lang="en-US" smtClean="0">
                <a:solidFill>
                  <a:schemeClr val="tx1"/>
                </a:solidFill>
              </a:rPr>
              <a:t>Ứng </a:t>
            </a:r>
            <a:r>
              <a:rPr lang="en-US" dirty="0" err="1">
                <a:solidFill>
                  <a:schemeClr val="tx1"/>
                </a:solidFill>
              </a:rPr>
              <a:t>dụng</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nghệ</a:t>
            </a:r>
            <a:r>
              <a:rPr lang="en-US" dirty="0">
                <a:solidFill>
                  <a:schemeClr val="tx1"/>
                </a:solidFill>
              </a:rPr>
              <a:t> </a:t>
            </a:r>
            <a:r>
              <a:rPr lang="en-US" dirty="0" err="1">
                <a:solidFill>
                  <a:schemeClr val="tx1"/>
                </a:solidFill>
              </a:rPr>
              <a:t>mới</a:t>
            </a:r>
            <a:r>
              <a:rPr lang="en-US" dirty="0">
                <a:solidFill>
                  <a:schemeClr val="tx1"/>
                </a:solidFill>
              </a:rPr>
              <a:t> </a:t>
            </a:r>
          </a:p>
        </p:txBody>
      </p:sp>
      <p:sp>
        <p:nvSpPr>
          <p:cNvPr id="6" name="Rectangle: Rounded Corners 5">
            <a:extLst>
              <a:ext uri="{FF2B5EF4-FFF2-40B4-BE49-F238E27FC236}">
                <a16:creationId xmlns:a16="http://schemas.microsoft.com/office/drawing/2014/main" id="{CBEAB71F-1266-26CA-C553-9BA47FA0AF82}"/>
              </a:ext>
            </a:extLst>
          </p:cNvPr>
          <p:cNvSpPr/>
          <p:nvPr/>
        </p:nvSpPr>
        <p:spPr>
          <a:xfrm>
            <a:off x="3449390" y="1725771"/>
            <a:ext cx="2067059" cy="2977928"/>
          </a:xfrm>
          <a:prstGeom prst="roundRect">
            <a:avLst>
              <a:gd name="adj" fmla="val 10748"/>
            </a:avLst>
          </a:prstGeom>
          <a:solidFill>
            <a:schemeClr val="accent6">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a:solidFill>
                  <a:schemeClr val="tx1"/>
                </a:solidFill>
              </a:rPr>
              <a:t>Giao diện </a:t>
            </a:r>
            <a:r>
              <a:rPr lang="en-US" smtClean="0">
                <a:solidFill>
                  <a:schemeClr val="tx1"/>
                </a:solidFill>
              </a:rPr>
              <a:t>chưa được thân </a:t>
            </a:r>
            <a:r>
              <a:rPr lang="en-US">
                <a:solidFill>
                  <a:schemeClr val="tx1"/>
                </a:solidFill>
              </a:rPr>
              <a:t>thiện </a:t>
            </a:r>
            <a:endParaRPr lang="en-US" smtClean="0">
              <a:solidFill>
                <a:schemeClr val="tx1"/>
              </a:solidFill>
            </a:endParaRPr>
          </a:p>
          <a:p>
            <a:pPr marL="285750" indent="-285750">
              <a:buFontTx/>
              <a:buChar char="-"/>
            </a:pPr>
            <a:r>
              <a:rPr lang="en-US" smtClean="0">
                <a:solidFill>
                  <a:schemeClr val="tx1"/>
                </a:solidFill>
              </a:rPr>
              <a:t>Chưa </a:t>
            </a:r>
            <a:r>
              <a:rPr lang="en-US" dirty="0" err="1">
                <a:solidFill>
                  <a:schemeClr val="tx1"/>
                </a:solidFill>
              </a:rPr>
              <a:t>tối</a:t>
            </a:r>
            <a:r>
              <a:rPr lang="en-US" dirty="0">
                <a:solidFill>
                  <a:schemeClr val="tx1"/>
                </a:solidFill>
              </a:rPr>
              <a:t> </a:t>
            </a:r>
            <a:r>
              <a:rPr lang="en-US" dirty="0" err="1">
                <a:solidFill>
                  <a:schemeClr val="tx1"/>
                </a:solidFill>
              </a:rPr>
              <a:t>ưu</a:t>
            </a:r>
            <a:r>
              <a:rPr lang="en-US" dirty="0">
                <a:solidFill>
                  <a:schemeClr val="tx1"/>
                </a:solidFill>
              </a:rPr>
              <a:t> </a:t>
            </a:r>
            <a:r>
              <a:rPr lang="en-US" dirty="0" err="1">
                <a:solidFill>
                  <a:schemeClr val="tx1"/>
                </a:solidFill>
              </a:rPr>
              <a:t>trãi</a:t>
            </a:r>
            <a:r>
              <a:rPr lang="en-US" dirty="0">
                <a:solidFill>
                  <a:schemeClr val="tx1"/>
                </a:solidFill>
              </a:rPr>
              <a:t> </a:t>
            </a:r>
            <a:r>
              <a:rPr lang="en-US" dirty="0" err="1">
                <a:solidFill>
                  <a:schemeClr val="tx1"/>
                </a:solidFill>
              </a:rPr>
              <a:t>nghiệm</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dùng</a:t>
            </a:r>
            <a:endParaRPr lang="en-US" dirty="0">
              <a:solidFill>
                <a:schemeClr val="tx1"/>
              </a:solidFill>
            </a:endParaRPr>
          </a:p>
        </p:txBody>
      </p:sp>
      <p:sp>
        <p:nvSpPr>
          <p:cNvPr id="7" name="Rectangle: Rounded Corners 6">
            <a:extLst>
              <a:ext uri="{FF2B5EF4-FFF2-40B4-BE49-F238E27FC236}">
                <a16:creationId xmlns:a16="http://schemas.microsoft.com/office/drawing/2014/main" id="{52FCF2DE-14F9-A425-B791-895CDB13EAD2}"/>
              </a:ext>
            </a:extLst>
          </p:cNvPr>
          <p:cNvSpPr/>
          <p:nvPr/>
        </p:nvSpPr>
        <p:spPr>
          <a:xfrm>
            <a:off x="6017597" y="1680693"/>
            <a:ext cx="2067059" cy="2910622"/>
          </a:xfrm>
          <a:prstGeom prst="roundRect">
            <a:avLst>
              <a:gd name="adj" fmla="val 11683"/>
            </a:avLst>
          </a:prstGeom>
          <a:solidFill>
            <a:schemeClr val="accent6">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err="1">
                <a:solidFill>
                  <a:schemeClr val="tx1"/>
                </a:solidFill>
              </a:rPr>
              <a:t>Tích</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thanh</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trực</a:t>
            </a:r>
            <a:r>
              <a:rPr lang="en-US" dirty="0">
                <a:solidFill>
                  <a:schemeClr val="tx1"/>
                </a:solidFill>
              </a:rPr>
              <a:t> </a:t>
            </a:r>
            <a:r>
              <a:rPr lang="en-US" dirty="0" err="1">
                <a:solidFill>
                  <a:schemeClr val="tx1"/>
                </a:solidFill>
              </a:rPr>
              <a:t>tuyến</a:t>
            </a:r>
            <a:endParaRPr lang="en-US" dirty="0">
              <a:solidFill>
                <a:schemeClr val="tx1"/>
              </a:solidFill>
            </a:endParaRPr>
          </a:p>
          <a:p>
            <a:pPr marL="285750" indent="-285750">
              <a:buFontTx/>
              <a:buChar char="-"/>
            </a:pPr>
            <a:r>
              <a:rPr lang="en-US" smtClean="0">
                <a:solidFill>
                  <a:schemeClr val="tx1"/>
                </a:solidFill>
              </a:rPr>
              <a:t>Tăng </a:t>
            </a:r>
            <a:r>
              <a:rPr lang="en-US" dirty="0" err="1">
                <a:solidFill>
                  <a:schemeClr val="tx1"/>
                </a:solidFill>
              </a:rPr>
              <a:t>cường</a:t>
            </a:r>
            <a:r>
              <a:rPr lang="en-US" dirty="0">
                <a:solidFill>
                  <a:schemeClr val="tx1"/>
                </a:solidFill>
              </a:rPr>
              <a:t> </a:t>
            </a:r>
            <a:r>
              <a:rPr lang="en-US" dirty="0" err="1">
                <a:solidFill>
                  <a:schemeClr val="tx1"/>
                </a:solidFill>
              </a:rPr>
              <a:t>khả</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mật</a:t>
            </a:r>
            <a:endParaRPr lang="en-US" dirty="0">
              <a:solidFill>
                <a:schemeClr val="tx1"/>
              </a:solidFill>
            </a:endParaRPr>
          </a:p>
        </p:txBody>
      </p:sp>
      <p:sp>
        <p:nvSpPr>
          <p:cNvPr id="8" name="Rectangle: Rounded Corners 7">
            <a:extLst>
              <a:ext uri="{FF2B5EF4-FFF2-40B4-BE49-F238E27FC236}">
                <a16:creationId xmlns:a16="http://schemas.microsoft.com/office/drawing/2014/main" id="{8F40AB05-F6D2-E8C4-4063-2A09DF53BCD2}"/>
              </a:ext>
            </a:extLst>
          </p:cNvPr>
          <p:cNvSpPr/>
          <p:nvPr/>
        </p:nvSpPr>
        <p:spPr>
          <a:xfrm>
            <a:off x="1001819" y="1159099"/>
            <a:ext cx="1757967" cy="373484"/>
          </a:xfrm>
          <a:prstGeom prst="roundRect">
            <a:avLst/>
          </a:prstGeom>
          <a:solidFill>
            <a:schemeClr val="accent6">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 </a:t>
            </a:r>
            <a:r>
              <a:rPr lang="en-US" sz="1200" b="1" dirty="0" err="1">
                <a:solidFill>
                  <a:schemeClr val="tx1"/>
                </a:solidFill>
              </a:rPr>
              <a:t>Kết</a:t>
            </a:r>
            <a:r>
              <a:rPr lang="en-US" sz="1200" b="1" dirty="0">
                <a:solidFill>
                  <a:schemeClr val="tx1"/>
                </a:solidFill>
              </a:rPr>
              <a:t> </a:t>
            </a:r>
            <a:r>
              <a:rPr lang="en-US" sz="1200" b="1" dirty="0" err="1">
                <a:solidFill>
                  <a:schemeClr val="tx1"/>
                </a:solidFill>
              </a:rPr>
              <a:t>quả</a:t>
            </a:r>
            <a:r>
              <a:rPr lang="en-US" sz="1200" b="1" dirty="0">
                <a:solidFill>
                  <a:schemeClr val="tx1"/>
                </a:solidFill>
              </a:rPr>
              <a:t> </a:t>
            </a:r>
            <a:r>
              <a:rPr lang="en-US" sz="1200" b="1" dirty="0" err="1">
                <a:solidFill>
                  <a:schemeClr val="tx1"/>
                </a:solidFill>
              </a:rPr>
              <a:t>đạt</a:t>
            </a:r>
            <a:r>
              <a:rPr lang="en-US" sz="1200" b="1" dirty="0">
                <a:solidFill>
                  <a:schemeClr val="tx1"/>
                </a:solidFill>
              </a:rPr>
              <a:t> </a:t>
            </a:r>
            <a:r>
              <a:rPr lang="en-US" sz="1200" b="1" dirty="0" err="1">
                <a:solidFill>
                  <a:schemeClr val="tx1"/>
                </a:solidFill>
              </a:rPr>
              <a:t>được</a:t>
            </a:r>
            <a:endParaRPr lang="en-US" sz="1200" dirty="0">
              <a:solidFill>
                <a:schemeClr val="tx1"/>
              </a:solidFill>
            </a:endParaRPr>
          </a:p>
        </p:txBody>
      </p:sp>
      <p:sp>
        <p:nvSpPr>
          <p:cNvPr id="9" name="Rectangle: Rounded Corners 8">
            <a:extLst>
              <a:ext uri="{FF2B5EF4-FFF2-40B4-BE49-F238E27FC236}">
                <a16:creationId xmlns:a16="http://schemas.microsoft.com/office/drawing/2014/main" id="{B498B432-3FCB-7EA9-1A5F-B276F1E8DB81}"/>
              </a:ext>
            </a:extLst>
          </p:cNvPr>
          <p:cNvSpPr/>
          <p:nvPr/>
        </p:nvSpPr>
        <p:spPr>
          <a:xfrm>
            <a:off x="3603935" y="1159749"/>
            <a:ext cx="1757967" cy="373484"/>
          </a:xfrm>
          <a:prstGeom prst="roundRect">
            <a:avLst/>
          </a:prstGeom>
          <a:solidFill>
            <a:schemeClr val="accent6">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191919"/>
                </a:solidFill>
                <a:latin typeface="Arial" panose="020B0604020202020204" pitchFamily="34" charset="0"/>
                <a:ea typeface="+mn-ea"/>
                <a:cs typeface="+mn-cs"/>
              </a:rPr>
              <a:t>2. </a:t>
            </a:r>
            <a:r>
              <a:rPr lang="en-US" b="1" i="0" dirty="0" err="1">
                <a:solidFill>
                  <a:srgbClr val="191919"/>
                </a:solidFill>
                <a:latin typeface="Arial" panose="020B0604020202020204" pitchFamily="34" charset="0"/>
                <a:ea typeface="+mn-ea"/>
                <a:cs typeface="+mn-cs"/>
              </a:rPr>
              <a:t>Hạn</a:t>
            </a:r>
            <a:r>
              <a:rPr lang="en-US" b="1" i="0" dirty="0">
                <a:solidFill>
                  <a:srgbClr val="191919"/>
                </a:solidFill>
                <a:latin typeface="Arial" panose="020B0604020202020204" pitchFamily="34" charset="0"/>
                <a:ea typeface="+mn-ea"/>
                <a:cs typeface="+mn-cs"/>
              </a:rPr>
              <a:t> </a:t>
            </a:r>
            <a:r>
              <a:rPr lang="en-US" b="1" i="0" dirty="0" err="1">
                <a:solidFill>
                  <a:srgbClr val="191919"/>
                </a:solidFill>
                <a:latin typeface="Arial" panose="020B0604020202020204" pitchFamily="34" charset="0"/>
                <a:ea typeface="+mn-ea"/>
                <a:cs typeface="+mn-cs"/>
              </a:rPr>
              <a:t>chế</a:t>
            </a:r>
            <a:endParaRPr lang="en-US" dirty="0"/>
          </a:p>
        </p:txBody>
      </p:sp>
      <p:sp>
        <p:nvSpPr>
          <p:cNvPr id="10" name="Rectangle: Rounded Corners 9">
            <a:extLst>
              <a:ext uri="{FF2B5EF4-FFF2-40B4-BE49-F238E27FC236}">
                <a16:creationId xmlns:a16="http://schemas.microsoft.com/office/drawing/2014/main" id="{686FBE87-E39A-6B1F-BBBD-990542C1652D}"/>
              </a:ext>
            </a:extLst>
          </p:cNvPr>
          <p:cNvSpPr/>
          <p:nvPr/>
        </p:nvSpPr>
        <p:spPr>
          <a:xfrm>
            <a:off x="6113601" y="1160304"/>
            <a:ext cx="1858851" cy="373484"/>
          </a:xfrm>
          <a:prstGeom prst="roundRect">
            <a:avLst/>
          </a:prstGeom>
          <a:solidFill>
            <a:schemeClr val="accent6">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1200" b="1" dirty="0">
                <a:solidFill>
                  <a:schemeClr val="tx1"/>
                </a:solidFill>
              </a:rPr>
              <a:t>3. </a:t>
            </a:r>
            <a:r>
              <a:rPr lang="en-US" sz="1200" b="1" dirty="0" err="1">
                <a:solidFill>
                  <a:schemeClr val="tx1"/>
                </a:solidFill>
              </a:rPr>
              <a:t>Hướng</a:t>
            </a:r>
            <a:r>
              <a:rPr lang="en-US" sz="1200" b="1" dirty="0">
                <a:solidFill>
                  <a:schemeClr val="tx1"/>
                </a:solidFill>
              </a:rPr>
              <a:t> </a:t>
            </a:r>
            <a:r>
              <a:rPr lang="en-US" sz="1200" b="1" dirty="0" err="1">
                <a:solidFill>
                  <a:schemeClr val="tx1"/>
                </a:solidFill>
              </a:rPr>
              <a:t>phát</a:t>
            </a:r>
            <a:r>
              <a:rPr lang="en-US" sz="1200" b="1" dirty="0">
                <a:solidFill>
                  <a:schemeClr val="tx1"/>
                </a:solidFill>
              </a:rPr>
              <a:t> </a:t>
            </a:r>
            <a:r>
              <a:rPr lang="en-US" sz="1200" b="1" dirty="0" err="1">
                <a:solidFill>
                  <a:schemeClr val="tx1"/>
                </a:solidFill>
              </a:rPr>
              <a:t>triển</a:t>
            </a:r>
            <a:endParaRPr lang="en-US" sz="1200" dirty="0">
              <a:solidFill>
                <a:schemeClr val="tx1"/>
              </a:solidFill>
            </a:endParaRPr>
          </a:p>
        </p:txBody>
      </p:sp>
    </p:spTree>
    <p:extLst>
      <p:ext uri="{BB962C8B-B14F-4D97-AF65-F5344CB8AC3E}">
        <p14:creationId xmlns:p14="http://schemas.microsoft.com/office/powerpoint/2010/main" val="316814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544050" y="457800"/>
            <a:ext cx="8055900" cy="4190100"/>
          </a:xfrm>
          <a:prstGeom prst="rect">
            <a:avLst/>
          </a:prstGeom>
        </p:spPr>
        <p:txBody>
          <a:bodyPr spcFirstLastPara="1" wrap="square" lIns="91425" tIns="91425" rIns="91425" bIns="91425" anchor="t" anchorCtr="0">
            <a:noAutofit/>
          </a:bodyPr>
          <a:lstStyle/>
          <a:p>
            <a:pPr marL="4457700" lvl="0" indent="0" algn="l" rtl="0">
              <a:spcBef>
                <a:spcPts val="0"/>
              </a:spcBef>
              <a:spcAft>
                <a:spcPts val="0"/>
              </a:spcAft>
              <a:buNone/>
            </a:pPr>
            <a:r>
              <a:rPr lang="en" dirty="0"/>
              <a:t>Thanks for </a:t>
            </a:r>
            <a:endParaRPr dirty="0"/>
          </a:p>
          <a:p>
            <a:pPr marL="0" lvl="0" indent="0" algn="l" rtl="0">
              <a:spcBef>
                <a:spcPts val="0"/>
              </a:spcBef>
              <a:spcAft>
                <a:spcPts val="0"/>
              </a:spcAft>
              <a:buNone/>
            </a:pPr>
            <a:endParaRPr lang="en-US" dirty="0"/>
          </a:p>
          <a:p>
            <a:pPr marL="1828800" lvl="0" indent="0" algn="l" rtl="0">
              <a:spcBef>
                <a:spcPts val="0"/>
              </a:spcBef>
              <a:spcAft>
                <a:spcPts val="0"/>
              </a:spcAft>
              <a:buNone/>
            </a:pPr>
            <a:r>
              <a:rPr lang="en" dirty="0"/>
              <a:t>YOUR WATCHING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2</a:t>
            </a:r>
            <a:endParaRPr dirty="0"/>
          </a:p>
        </p:txBody>
      </p:sp>
      <p:cxnSp>
        <p:nvCxnSpPr>
          <p:cNvPr id="189" name="Google Shape;189;p35"/>
          <p:cNvCxnSpPr/>
          <p:nvPr/>
        </p:nvCxnSpPr>
        <p:spPr>
          <a:xfrm rot="10800000">
            <a:off x="672450" y="983075"/>
            <a:ext cx="42705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35"/>
          <p:cNvCxnSpPr/>
          <p:nvPr/>
        </p:nvCxnSpPr>
        <p:spPr>
          <a:xfrm rot="10800000">
            <a:off x="1238625" y="4223300"/>
            <a:ext cx="7141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3" name="AutoShape 9">
            <a:extLst>
              <a:ext uri="{FF2B5EF4-FFF2-40B4-BE49-F238E27FC236}">
                <a16:creationId xmlns:a16="http://schemas.microsoft.com/office/drawing/2014/main" id="{8A4C46EE-D64F-B3DC-E943-790E8257A5DE}"/>
              </a:ext>
            </a:extLst>
          </p:cNvPr>
          <p:cNvSpPr/>
          <p:nvPr/>
        </p:nvSpPr>
        <p:spPr>
          <a:xfrm>
            <a:off x="526590" y="1535286"/>
            <a:ext cx="8134382" cy="1223212"/>
          </a:xfrm>
          <a:prstGeom prst="rect">
            <a:avLst/>
          </a:prstGeom>
          <a:solidFill>
            <a:srgbClr val="3EDAD8">
              <a:alpha val="29804"/>
            </a:srgbClr>
          </a:solidFill>
        </p:spPr>
        <p:txBody>
          <a:bodyPr/>
          <a:lstStyle/>
          <a:p>
            <a:endParaRPr lang="vi-VN" sz="900"/>
          </a:p>
        </p:txBody>
      </p:sp>
      <p:sp>
        <p:nvSpPr>
          <p:cNvPr id="14" name="AutoShape 11">
            <a:extLst>
              <a:ext uri="{FF2B5EF4-FFF2-40B4-BE49-F238E27FC236}">
                <a16:creationId xmlns:a16="http://schemas.microsoft.com/office/drawing/2014/main" id="{F1BB3BBA-E34B-5383-0E01-B979E6A22DD7}"/>
              </a:ext>
            </a:extLst>
          </p:cNvPr>
          <p:cNvSpPr/>
          <p:nvPr/>
        </p:nvSpPr>
        <p:spPr>
          <a:xfrm>
            <a:off x="546212" y="1578070"/>
            <a:ext cx="3126580" cy="1190115"/>
          </a:xfrm>
          <a:prstGeom prst="rect">
            <a:avLst/>
          </a:prstGeom>
          <a:solidFill>
            <a:srgbClr val="3EDAD8"/>
          </a:solidFill>
        </p:spPr>
        <p:txBody>
          <a:bodyPr/>
          <a:lstStyle/>
          <a:p>
            <a:endParaRPr lang="vi-VN" sz="900"/>
          </a:p>
        </p:txBody>
      </p:sp>
      <p:grpSp>
        <p:nvGrpSpPr>
          <p:cNvPr id="15" name="Group 12">
            <a:extLst>
              <a:ext uri="{FF2B5EF4-FFF2-40B4-BE49-F238E27FC236}">
                <a16:creationId xmlns:a16="http://schemas.microsoft.com/office/drawing/2014/main" id="{7B352A1F-64F9-3070-EA81-27E997743954}"/>
              </a:ext>
            </a:extLst>
          </p:cNvPr>
          <p:cNvGrpSpPr/>
          <p:nvPr/>
        </p:nvGrpSpPr>
        <p:grpSpPr>
          <a:xfrm rot="-8100000">
            <a:off x="3239086" y="1744033"/>
            <a:ext cx="839982" cy="873882"/>
            <a:chOff x="-336087" y="314673"/>
            <a:chExt cx="6350000" cy="6339840"/>
          </a:xfrm>
        </p:grpSpPr>
        <p:sp>
          <p:nvSpPr>
            <p:cNvPr id="16" name="Freeform 13">
              <a:extLst>
                <a:ext uri="{FF2B5EF4-FFF2-40B4-BE49-F238E27FC236}">
                  <a16:creationId xmlns:a16="http://schemas.microsoft.com/office/drawing/2014/main" id="{81714113-D3B6-C9CD-F322-91D85D3608E2}"/>
                </a:ext>
              </a:extLst>
            </p:cNvPr>
            <p:cNvSpPr/>
            <p:nvPr/>
          </p:nvSpPr>
          <p:spPr>
            <a:xfrm rot="21577413">
              <a:off x="-336087" y="314673"/>
              <a:ext cx="6350000" cy="6339840"/>
            </a:xfrm>
            <a:custGeom>
              <a:avLst/>
              <a:gdLst/>
              <a:ahLst/>
              <a:cxnLst/>
              <a:rect l="l" t="t" r="r" b="b"/>
              <a:pathLst>
                <a:path w="6350000" h="6339840">
                  <a:moveTo>
                    <a:pt x="6350000" y="6339840"/>
                  </a:moveTo>
                  <a:lnTo>
                    <a:pt x="0" y="6339840"/>
                  </a:lnTo>
                  <a:lnTo>
                    <a:pt x="0" y="0"/>
                  </a:lnTo>
                  <a:close/>
                </a:path>
              </a:pathLst>
            </a:custGeom>
            <a:solidFill>
              <a:srgbClr val="3EDAD8"/>
            </a:solidFill>
          </p:spPr>
          <p:txBody>
            <a:bodyPr/>
            <a:lstStyle/>
            <a:p>
              <a:endParaRPr lang="vi-VN" sz="900"/>
            </a:p>
          </p:txBody>
        </p:sp>
      </p:grpSp>
      <p:sp>
        <p:nvSpPr>
          <p:cNvPr id="17" name="AutoShape 14">
            <a:extLst>
              <a:ext uri="{FF2B5EF4-FFF2-40B4-BE49-F238E27FC236}">
                <a16:creationId xmlns:a16="http://schemas.microsoft.com/office/drawing/2014/main" id="{CE551490-D94A-4FAF-2F1C-6E517718CCA3}"/>
              </a:ext>
            </a:extLst>
          </p:cNvPr>
          <p:cNvSpPr/>
          <p:nvPr/>
        </p:nvSpPr>
        <p:spPr>
          <a:xfrm>
            <a:off x="546212" y="2752186"/>
            <a:ext cx="8114759" cy="1361981"/>
          </a:xfrm>
          <a:prstGeom prst="rect">
            <a:avLst/>
          </a:prstGeom>
          <a:solidFill>
            <a:srgbClr val="37C9EF">
              <a:alpha val="29804"/>
            </a:srgbClr>
          </a:solidFill>
        </p:spPr>
        <p:txBody>
          <a:bodyPr/>
          <a:lstStyle/>
          <a:p>
            <a:endParaRPr lang="vi-VN" sz="900"/>
          </a:p>
        </p:txBody>
      </p:sp>
      <p:sp>
        <p:nvSpPr>
          <p:cNvPr id="18" name="AutoShape 16">
            <a:extLst>
              <a:ext uri="{FF2B5EF4-FFF2-40B4-BE49-F238E27FC236}">
                <a16:creationId xmlns:a16="http://schemas.microsoft.com/office/drawing/2014/main" id="{3326B9BC-6608-D78D-902D-B3A2566D6DF5}"/>
              </a:ext>
            </a:extLst>
          </p:cNvPr>
          <p:cNvSpPr/>
          <p:nvPr/>
        </p:nvSpPr>
        <p:spPr>
          <a:xfrm>
            <a:off x="558452" y="2768032"/>
            <a:ext cx="3039107" cy="1307647"/>
          </a:xfrm>
          <a:prstGeom prst="rect">
            <a:avLst/>
          </a:prstGeom>
          <a:solidFill>
            <a:srgbClr val="37C9EF"/>
          </a:solidFill>
        </p:spPr>
        <p:txBody>
          <a:bodyPr/>
          <a:lstStyle/>
          <a:p>
            <a:endParaRPr lang="vi-VN" sz="900"/>
          </a:p>
        </p:txBody>
      </p:sp>
      <p:grpSp>
        <p:nvGrpSpPr>
          <p:cNvPr id="19" name="Group 17">
            <a:extLst>
              <a:ext uri="{FF2B5EF4-FFF2-40B4-BE49-F238E27FC236}">
                <a16:creationId xmlns:a16="http://schemas.microsoft.com/office/drawing/2014/main" id="{99690971-9EE2-0E76-2DAF-A08F8062ACDD}"/>
              </a:ext>
            </a:extLst>
          </p:cNvPr>
          <p:cNvGrpSpPr/>
          <p:nvPr/>
        </p:nvGrpSpPr>
        <p:grpSpPr>
          <a:xfrm rot="13482304">
            <a:off x="3125091" y="2920146"/>
            <a:ext cx="935445" cy="946534"/>
            <a:chOff x="0" y="0"/>
            <a:chExt cx="6350000" cy="6339840"/>
          </a:xfrm>
        </p:grpSpPr>
        <p:sp>
          <p:nvSpPr>
            <p:cNvPr id="20" name="Freeform 18">
              <a:extLst>
                <a:ext uri="{FF2B5EF4-FFF2-40B4-BE49-F238E27FC236}">
                  <a16:creationId xmlns:a16="http://schemas.microsoft.com/office/drawing/2014/main" id="{514D559E-7FD0-1BEB-8B24-BA45BC7D8FF3}"/>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7C9EF"/>
            </a:solidFill>
          </p:spPr>
          <p:txBody>
            <a:bodyPr/>
            <a:lstStyle/>
            <a:p>
              <a:endParaRPr lang="vi-VN" sz="900"/>
            </a:p>
          </p:txBody>
        </p:sp>
      </p:grpSp>
      <p:sp>
        <p:nvSpPr>
          <p:cNvPr id="25" name="TextBox 32">
            <a:extLst>
              <a:ext uri="{FF2B5EF4-FFF2-40B4-BE49-F238E27FC236}">
                <a16:creationId xmlns:a16="http://schemas.microsoft.com/office/drawing/2014/main" id="{35041C91-288C-0889-7805-431397CB136A}"/>
              </a:ext>
            </a:extLst>
          </p:cNvPr>
          <p:cNvSpPr txBox="1"/>
          <p:nvPr/>
        </p:nvSpPr>
        <p:spPr>
          <a:xfrm>
            <a:off x="1341183" y="1899120"/>
            <a:ext cx="1777366" cy="193771"/>
          </a:xfrm>
          <a:prstGeom prst="rect">
            <a:avLst/>
          </a:prstGeom>
        </p:spPr>
        <p:txBody>
          <a:bodyPr wrap="square" lIns="0" tIns="0" rIns="0" bIns="0" rtlCol="0" anchor="t">
            <a:spAutoFit/>
          </a:bodyPr>
          <a:lstStyle/>
          <a:p>
            <a:pPr algn="ctr">
              <a:lnSpc>
                <a:spcPts val="1723"/>
              </a:lnSpc>
            </a:pPr>
            <a:endParaRPr lang="en-US" sz="1200" spc="52" dirty="0">
              <a:solidFill>
                <a:srgbClr val="FFFFFF"/>
              </a:solidFill>
              <a:latin typeface="Cabin Bold" panose="00000800000000000000"/>
            </a:endParaRPr>
          </a:p>
        </p:txBody>
      </p:sp>
      <p:grpSp>
        <p:nvGrpSpPr>
          <p:cNvPr id="26" name="Group 33">
            <a:extLst>
              <a:ext uri="{FF2B5EF4-FFF2-40B4-BE49-F238E27FC236}">
                <a16:creationId xmlns:a16="http://schemas.microsoft.com/office/drawing/2014/main" id="{FBA7BE3D-DC27-65EC-B86D-C6932B7DD353}"/>
              </a:ext>
            </a:extLst>
          </p:cNvPr>
          <p:cNvGrpSpPr/>
          <p:nvPr/>
        </p:nvGrpSpPr>
        <p:grpSpPr>
          <a:xfrm>
            <a:off x="730128" y="1629056"/>
            <a:ext cx="473702" cy="1001442"/>
            <a:chOff x="0" y="0"/>
            <a:chExt cx="1071868" cy="2106870"/>
          </a:xfrm>
        </p:grpSpPr>
        <p:sp>
          <p:nvSpPr>
            <p:cNvPr id="27" name="Freeform 34">
              <a:extLst>
                <a:ext uri="{FF2B5EF4-FFF2-40B4-BE49-F238E27FC236}">
                  <a16:creationId xmlns:a16="http://schemas.microsoft.com/office/drawing/2014/main" id="{B5AD917B-6F8D-0D87-581B-48A5543330F3}"/>
                </a:ext>
              </a:extLst>
            </p:cNvPr>
            <p:cNvSpPr/>
            <p:nvPr/>
          </p:nvSpPr>
          <p:spPr>
            <a:xfrm>
              <a:off x="0" y="0"/>
              <a:ext cx="1071868" cy="2106870"/>
            </a:xfrm>
            <a:custGeom>
              <a:avLst/>
              <a:gdLst/>
              <a:ahLst/>
              <a:cxnLst/>
              <a:rect l="l" t="t" r="r" b="b"/>
              <a:pathLst>
                <a:path w="1071868" h="2106870">
                  <a:moveTo>
                    <a:pt x="0" y="0"/>
                  </a:moveTo>
                  <a:lnTo>
                    <a:pt x="1071868" y="0"/>
                  </a:lnTo>
                  <a:lnTo>
                    <a:pt x="1071868" y="2106870"/>
                  </a:lnTo>
                  <a:lnTo>
                    <a:pt x="0" y="2106870"/>
                  </a:lnTo>
                  <a:lnTo>
                    <a:pt x="0" y="0"/>
                  </a:lnTo>
                  <a:close/>
                </a:path>
              </a:pathLst>
            </a:custGeom>
            <a:blipFill>
              <a:blip r:embed="rId3">
                <a:extLst>
                  <a:ext uri="{96DAC541-7B7A-43D3-8B79-37D633B846F1}">
                    <asvg:svgBlip xmlns="" xmlns:asvg="http://schemas.microsoft.com/office/drawing/2016/SVG/main" r:embed="rId4"/>
                  </a:ext>
                </a:extLst>
              </a:blip>
              <a:stretch>
                <a:fillRect l="-48280" r="-48280"/>
              </a:stretch>
            </a:blipFill>
          </p:spPr>
          <p:txBody>
            <a:bodyPr/>
            <a:lstStyle/>
            <a:p>
              <a:endParaRPr lang="vi-VN" sz="900"/>
            </a:p>
          </p:txBody>
        </p:sp>
        <p:sp>
          <p:nvSpPr>
            <p:cNvPr id="28" name="TextBox 35">
              <a:extLst>
                <a:ext uri="{FF2B5EF4-FFF2-40B4-BE49-F238E27FC236}">
                  <a16:creationId xmlns:a16="http://schemas.microsoft.com/office/drawing/2014/main" id="{DABD8FE3-0107-EA40-2083-C14FD7F1155E}"/>
                </a:ext>
              </a:extLst>
            </p:cNvPr>
            <p:cNvSpPr txBox="1"/>
            <p:nvPr/>
          </p:nvSpPr>
          <p:spPr>
            <a:xfrm>
              <a:off x="139277" y="645592"/>
              <a:ext cx="793316" cy="820739"/>
            </a:xfrm>
            <a:prstGeom prst="rect">
              <a:avLst/>
            </a:prstGeom>
          </p:spPr>
          <p:txBody>
            <a:bodyPr lIns="0" tIns="0" rIns="0" bIns="0" rtlCol="0" anchor="t">
              <a:spAutoFit/>
            </a:bodyPr>
            <a:lstStyle/>
            <a:p>
              <a:pPr algn="ctr">
                <a:lnSpc>
                  <a:spcPts val="2420"/>
                </a:lnSpc>
                <a:spcBef>
                  <a:spcPct val="0"/>
                </a:spcBef>
              </a:pPr>
              <a:r>
                <a:rPr lang="en-US" sz="1847" dirty="0">
                  <a:solidFill>
                    <a:srgbClr val="3EDAD8"/>
                  </a:solidFill>
                  <a:latin typeface="Clear Sans Bold" panose="020B0803030202020304"/>
                </a:rPr>
                <a:t>01</a:t>
              </a:r>
            </a:p>
          </p:txBody>
        </p:sp>
      </p:grpSp>
      <p:sp>
        <p:nvSpPr>
          <p:cNvPr id="29" name="TextBox 36">
            <a:extLst>
              <a:ext uri="{FF2B5EF4-FFF2-40B4-BE49-F238E27FC236}">
                <a16:creationId xmlns:a16="http://schemas.microsoft.com/office/drawing/2014/main" id="{6F7C7BF0-9C5D-651F-639D-69E3C16A02A8}"/>
              </a:ext>
            </a:extLst>
          </p:cNvPr>
          <p:cNvSpPr txBox="1"/>
          <p:nvPr/>
        </p:nvSpPr>
        <p:spPr>
          <a:xfrm>
            <a:off x="1216819" y="3170698"/>
            <a:ext cx="1697427" cy="174535"/>
          </a:xfrm>
          <a:prstGeom prst="rect">
            <a:avLst/>
          </a:prstGeom>
        </p:spPr>
        <p:txBody>
          <a:bodyPr wrap="square" lIns="0" tIns="0" rIns="0" bIns="0" rtlCol="0" anchor="t">
            <a:spAutoFit/>
          </a:bodyPr>
          <a:lstStyle/>
          <a:p>
            <a:pPr algn="ctr">
              <a:lnSpc>
                <a:spcPts val="1523"/>
              </a:lnSpc>
            </a:pPr>
            <a:r>
              <a:rPr lang="en-US" sz="1200" spc="46" dirty="0">
                <a:solidFill>
                  <a:srgbClr val="FFFFFF"/>
                </a:solidFill>
                <a:latin typeface="Cabin Bold" panose="00000800000000000000"/>
              </a:rPr>
              <a:t> </a:t>
            </a:r>
          </a:p>
        </p:txBody>
      </p:sp>
      <p:grpSp>
        <p:nvGrpSpPr>
          <p:cNvPr id="30" name="Group 37">
            <a:extLst>
              <a:ext uri="{FF2B5EF4-FFF2-40B4-BE49-F238E27FC236}">
                <a16:creationId xmlns:a16="http://schemas.microsoft.com/office/drawing/2014/main" id="{D509F827-854E-8870-541F-1B7FCCBFA342}"/>
              </a:ext>
            </a:extLst>
          </p:cNvPr>
          <p:cNvGrpSpPr/>
          <p:nvPr/>
        </p:nvGrpSpPr>
        <p:grpSpPr>
          <a:xfrm>
            <a:off x="711359" y="2885018"/>
            <a:ext cx="458149" cy="1047596"/>
            <a:chOff x="0" y="0"/>
            <a:chExt cx="1071868" cy="2106870"/>
          </a:xfrm>
        </p:grpSpPr>
        <p:sp>
          <p:nvSpPr>
            <p:cNvPr id="31" name="Freeform 38">
              <a:extLst>
                <a:ext uri="{FF2B5EF4-FFF2-40B4-BE49-F238E27FC236}">
                  <a16:creationId xmlns:a16="http://schemas.microsoft.com/office/drawing/2014/main" id="{5186F1D8-3376-CC40-BE39-783FCBDF7EC9}"/>
                </a:ext>
              </a:extLst>
            </p:cNvPr>
            <p:cNvSpPr/>
            <p:nvPr/>
          </p:nvSpPr>
          <p:spPr>
            <a:xfrm>
              <a:off x="0" y="0"/>
              <a:ext cx="1071868" cy="2106870"/>
            </a:xfrm>
            <a:custGeom>
              <a:avLst/>
              <a:gdLst/>
              <a:ahLst/>
              <a:cxnLst/>
              <a:rect l="l" t="t" r="r" b="b"/>
              <a:pathLst>
                <a:path w="1071868" h="2106870">
                  <a:moveTo>
                    <a:pt x="0" y="0"/>
                  </a:moveTo>
                  <a:lnTo>
                    <a:pt x="1071868" y="0"/>
                  </a:lnTo>
                  <a:lnTo>
                    <a:pt x="1071868" y="2106870"/>
                  </a:lnTo>
                  <a:lnTo>
                    <a:pt x="0" y="2106870"/>
                  </a:lnTo>
                  <a:lnTo>
                    <a:pt x="0" y="0"/>
                  </a:lnTo>
                  <a:close/>
                </a:path>
              </a:pathLst>
            </a:custGeom>
            <a:blipFill>
              <a:blip r:embed="rId3">
                <a:extLst>
                  <a:ext uri="{96DAC541-7B7A-43D3-8B79-37D633B846F1}">
                    <asvg:svgBlip xmlns="" xmlns:asvg="http://schemas.microsoft.com/office/drawing/2016/SVG/main" r:embed="rId4"/>
                  </a:ext>
                </a:extLst>
              </a:blip>
              <a:stretch>
                <a:fillRect l="-48280" r="-48280"/>
              </a:stretch>
            </a:blipFill>
          </p:spPr>
          <p:txBody>
            <a:bodyPr/>
            <a:lstStyle/>
            <a:p>
              <a:endParaRPr lang="vi-VN" sz="900"/>
            </a:p>
          </p:txBody>
        </p:sp>
        <p:sp>
          <p:nvSpPr>
            <p:cNvPr id="32" name="TextBox 39">
              <a:extLst>
                <a:ext uri="{FF2B5EF4-FFF2-40B4-BE49-F238E27FC236}">
                  <a16:creationId xmlns:a16="http://schemas.microsoft.com/office/drawing/2014/main" id="{FFB94A4D-587C-2296-801A-02D070B88587}"/>
                </a:ext>
              </a:extLst>
            </p:cNvPr>
            <p:cNvSpPr txBox="1"/>
            <p:nvPr/>
          </p:nvSpPr>
          <p:spPr>
            <a:xfrm>
              <a:off x="139277" y="645592"/>
              <a:ext cx="793316" cy="762603"/>
            </a:xfrm>
            <a:prstGeom prst="rect">
              <a:avLst/>
            </a:prstGeom>
          </p:spPr>
          <p:txBody>
            <a:bodyPr lIns="0" tIns="0" rIns="0" bIns="0" rtlCol="0" anchor="t">
              <a:spAutoFit/>
            </a:bodyPr>
            <a:lstStyle/>
            <a:p>
              <a:pPr algn="ctr">
                <a:lnSpc>
                  <a:spcPts val="2420"/>
                </a:lnSpc>
                <a:spcBef>
                  <a:spcPct val="0"/>
                </a:spcBef>
              </a:pPr>
              <a:r>
                <a:rPr lang="en-US" sz="1847" dirty="0">
                  <a:solidFill>
                    <a:srgbClr val="37C9EF"/>
                  </a:solidFill>
                  <a:latin typeface="Clear Sans Bold" panose="020B0803030202020304"/>
                </a:rPr>
                <a:t>02</a:t>
              </a:r>
            </a:p>
          </p:txBody>
        </p:sp>
      </p:grpSp>
      <p:sp>
        <p:nvSpPr>
          <p:cNvPr id="35" name="TextBox 34">
            <a:extLst>
              <a:ext uri="{FF2B5EF4-FFF2-40B4-BE49-F238E27FC236}">
                <a16:creationId xmlns:a16="http://schemas.microsoft.com/office/drawing/2014/main" id="{AAB59F3E-C5FD-7F5E-4BA6-0FBCBC7463AF}"/>
              </a:ext>
            </a:extLst>
          </p:cNvPr>
          <p:cNvSpPr txBox="1"/>
          <p:nvPr/>
        </p:nvSpPr>
        <p:spPr>
          <a:xfrm>
            <a:off x="1338944" y="1780137"/>
            <a:ext cx="2210815" cy="307777"/>
          </a:xfrm>
          <a:prstGeom prst="rect">
            <a:avLst/>
          </a:prstGeom>
          <a:noFill/>
        </p:spPr>
        <p:txBody>
          <a:bodyPr wrap="square" rtlCol="0">
            <a:spAutoFit/>
          </a:bodyPr>
          <a:lstStyle/>
          <a:p>
            <a:r>
              <a:rPr lang="vi-VN" sz="1400" b="1" i="0" u="none" strike="noStrike" cap="none" dirty="0">
                <a:solidFill>
                  <a:srgbClr val="000000"/>
                </a:solidFill>
                <a:latin typeface="+mj-lt"/>
                <a:ea typeface="Calibri"/>
                <a:cs typeface="Calibri"/>
                <a:sym typeface="Calibri"/>
              </a:rPr>
              <a:t>Giới thiệu về đề tài</a:t>
            </a:r>
            <a:endParaRPr lang="en-US" dirty="0">
              <a:solidFill>
                <a:schemeClr val="bg1"/>
              </a:solidFill>
            </a:endParaRPr>
          </a:p>
        </p:txBody>
      </p:sp>
      <p:sp>
        <p:nvSpPr>
          <p:cNvPr id="36" name="TextBox 35">
            <a:extLst>
              <a:ext uri="{FF2B5EF4-FFF2-40B4-BE49-F238E27FC236}">
                <a16:creationId xmlns:a16="http://schemas.microsoft.com/office/drawing/2014/main" id="{E3E5B979-AE70-6C7A-07C5-3CD2A6B73B8C}"/>
              </a:ext>
            </a:extLst>
          </p:cNvPr>
          <p:cNvSpPr txBox="1"/>
          <p:nvPr/>
        </p:nvSpPr>
        <p:spPr>
          <a:xfrm>
            <a:off x="1255694" y="3183752"/>
            <a:ext cx="2210815" cy="523220"/>
          </a:xfrm>
          <a:prstGeom prst="rect">
            <a:avLst/>
          </a:prstGeom>
          <a:noFill/>
        </p:spPr>
        <p:txBody>
          <a:bodyPr wrap="square" rtlCol="0">
            <a:spAutoFit/>
          </a:bodyPr>
          <a:lstStyle/>
          <a:p>
            <a:r>
              <a:rPr lang="vi-VN" sz="1400" b="1" i="0" u="none" strike="noStrike" cap="none" dirty="0">
                <a:solidFill>
                  <a:schemeClr val="dk1"/>
                </a:solidFill>
                <a:latin typeface="+mj-lt"/>
                <a:ea typeface="Calibri"/>
                <a:cs typeface="Calibri"/>
                <a:sym typeface="Calibri"/>
              </a:rPr>
              <a:t>Phân tích thiết kế hệ thống</a:t>
            </a:r>
            <a:endParaRPr lang="en-US" dirty="0">
              <a:solidFill>
                <a:schemeClr val="bg1"/>
              </a:solidFill>
              <a:latin typeface="Aptos Display" panose="020B0004020202020204" pitchFamily="34" charset="0"/>
            </a:endParaRPr>
          </a:p>
        </p:txBody>
      </p:sp>
      <p:sp>
        <p:nvSpPr>
          <p:cNvPr id="38" name="AutoShape 11">
            <a:extLst>
              <a:ext uri="{FF2B5EF4-FFF2-40B4-BE49-F238E27FC236}">
                <a16:creationId xmlns:a16="http://schemas.microsoft.com/office/drawing/2014/main" id="{6E74F5A4-A5C1-AFC8-9828-6028FCF0B778}"/>
              </a:ext>
            </a:extLst>
          </p:cNvPr>
          <p:cNvSpPr/>
          <p:nvPr/>
        </p:nvSpPr>
        <p:spPr>
          <a:xfrm>
            <a:off x="4839041" y="1556147"/>
            <a:ext cx="3126580" cy="1190115"/>
          </a:xfrm>
          <a:prstGeom prst="rect">
            <a:avLst/>
          </a:prstGeom>
          <a:solidFill>
            <a:srgbClr val="3EDAD8"/>
          </a:solidFill>
        </p:spPr>
        <p:txBody>
          <a:bodyPr/>
          <a:lstStyle/>
          <a:p>
            <a:endParaRPr lang="vi-VN" sz="900"/>
          </a:p>
        </p:txBody>
      </p:sp>
      <p:grpSp>
        <p:nvGrpSpPr>
          <p:cNvPr id="39" name="Group 12">
            <a:extLst>
              <a:ext uri="{FF2B5EF4-FFF2-40B4-BE49-F238E27FC236}">
                <a16:creationId xmlns:a16="http://schemas.microsoft.com/office/drawing/2014/main" id="{9B874626-688E-C0F6-CCC4-776CC9065C4C}"/>
              </a:ext>
            </a:extLst>
          </p:cNvPr>
          <p:cNvGrpSpPr/>
          <p:nvPr/>
        </p:nvGrpSpPr>
        <p:grpSpPr>
          <a:xfrm rot="-8100000">
            <a:off x="7517927" y="1719120"/>
            <a:ext cx="845809" cy="901893"/>
            <a:chOff x="0" y="0"/>
            <a:chExt cx="6350000" cy="6339840"/>
          </a:xfrm>
        </p:grpSpPr>
        <p:sp>
          <p:nvSpPr>
            <p:cNvPr id="40" name="Freeform 13">
              <a:extLst>
                <a:ext uri="{FF2B5EF4-FFF2-40B4-BE49-F238E27FC236}">
                  <a16:creationId xmlns:a16="http://schemas.microsoft.com/office/drawing/2014/main" id="{2110639E-18E9-920D-BE09-83EC0098F84D}"/>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EDAD8"/>
            </a:solidFill>
          </p:spPr>
          <p:txBody>
            <a:bodyPr/>
            <a:lstStyle/>
            <a:p>
              <a:endParaRPr lang="vi-VN" sz="900"/>
            </a:p>
          </p:txBody>
        </p:sp>
      </p:grpSp>
      <p:sp>
        <p:nvSpPr>
          <p:cNvPr id="41" name="AutoShape 16">
            <a:extLst>
              <a:ext uri="{FF2B5EF4-FFF2-40B4-BE49-F238E27FC236}">
                <a16:creationId xmlns:a16="http://schemas.microsoft.com/office/drawing/2014/main" id="{CFBD6873-B9C4-D747-A80A-0C5DFA87A5A1}"/>
              </a:ext>
            </a:extLst>
          </p:cNvPr>
          <p:cNvSpPr/>
          <p:nvPr/>
        </p:nvSpPr>
        <p:spPr>
          <a:xfrm>
            <a:off x="4851281" y="2746109"/>
            <a:ext cx="3039107" cy="1368058"/>
          </a:xfrm>
          <a:prstGeom prst="rect">
            <a:avLst/>
          </a:prstGeom>
          <a:solidFill>
            <a:srgbClr val="37C9EF"/>
          </a:solidFill>
        </p:spPr>
        <p:txBody>
          <a:bodyPr/>
          <a:lstStyle/>
          <a:p>
            <a:endParaRPr lang="vi-VN" sz="900" dirty="0"/>
          </a:p>
        </p:txBody>
      </p:sp>
      <p:grpSp>
        <p:nvGrpSpPr>
          <p:cNvPr id="42" name="Group 17">
            <a:extLst>
              <a:ext uri="{FF2B5EF4-FFF2-40B4-BE49-F238E27FC236}">
                <a16:creationId xmlns:a16="http://schemas.microsoft.com/office/drawing/2014/main" id="{29A9323A-E846-4BE1-6B38-9B676B9F5750}"/>
              </a:ext>
            </a:extLst>
          </p:cNvPr>
          <p:cNvGrpSpPr/>
          <p:nvPr/>
        </p:nvGrpSpPr>
        <p:grpSpPr>
          <a:xfrm rot="13482304">
            <a:off x="7391493" y="2911244"/>
            <a:ext cx="993537" cy="997777"/>
            <a:chOff x="0" y="0"/>
            <a:chExt cx="6350000" cy="6339840"/>
          </a:xfrm>
        </p:grpSpPr>
        <p:sp>
          <p:nvSpPr>
            <p:cNvPr id="43" name="Freeform 18">
              <a:extLst>
                <a:ext uri="{FF2B5EF4-FFF2-40B4-BE49-F238E27FC236}">
                  <a16:creationId xmlns:a16="http://schemas.microsoft.com/office/drawing/2014/main" id="{0D8643BD-D4A8-5F9F-CBB0-0720B3119A58}"/>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7C9EF"/>
            </a:solidFill>
          </p:spPr>
          <p:txBody>
            <a:bodyPr/>
            <a:lstStyle/>
            <a:p>
              <a:endParaRPr lang="vi-VN" sz="900"/>
            </a:p>
          </p:txBody>
        </p:sp>
      </p:grpSp>
      <p:sp>
        <p:nvSpPr>
          <p:cNvPr id="44" name="TextBox 32">
            <a:extLst>
              <a:ext uri="{FF2B5EF4-FFF2-40B4-BE49-F238E27FC236}">
                <a16:creationId xmlns:a16="http://schemas.microsoft.com/office/drawing/2014/main" id="{E831C68B-1AB7-DFC4-374D-FAF0DE67735A}"/>
              </a:ext>
            </a:extLst>
          </p:cNvPr>
          <p:cNvSpPr txBox="1"/>
          <p:nvPr/>
        </p:nvSpPr>
        <p:spPr>
          <a:xfrm>
            <a:off x="5634012" y="1877197"/>
            <a:ext cx="1777366" cy="193771"/>
          </a:xfrm>
          <a:prstGeom prst="rect">
            <a:avLst/>
          </a:prstGeom>
        </p:spPr>
        <p:txBody>
          <a:bodyPr wrap="square" lIns="0" tIns="0" rIns="0" bIns="0" rtlCol="0" anchor="t">
            <a:spAutoFit/>
          </a:bodyPr>
          <a:lstStyle/>
          <a:p>
            <a:pPr algn="ctr">
              <a:lnSpc>
                <a:spcPts val="1723"/>
              </a:lnSpc>
            </a:pPr>
            <a:endParaRPr lang="en-US" sz="1200" spc="52" dirty="0">
              <a:solidFill>
                <a:srgbClr val="FFFFFF"/>
              </a:solidFill>
              <a:latin typeface="Cabin Bold" panose="00000800000000000000"/>
            </a:endParaRPr>
          </a:p>
        </p:txBody>
      </p:sp>
      <p:grpSp>
        <p:nvGrpSpPr>
          <p:cNvPr id="45" name="Group 33">
            <a:extLst>
              <a:ext uri="{FF2B5EF4-FFF2-40B4-BE49-F238E27FC236}">
                <a16:creationId xmlns:a16="http://schemas.microsoft.com/office/drawing/2014/main" id="{9B925D5A-E05D-8157-6D83-C13F67C0622C}"/>
              </a:ext>
            </a:extLst>
          </p:cNvPr>
          <p:cNvGrpSpPr/>
          <p:nvPr/>
        </p:nvGrpSpPr>
        <p:grpSpPr>
          <a:xfrm>
            <a:off x="5022957" y="1607133"/>
            <a:ext cx="473702" cy="1001442"/>
            <a:chOff x="0" y="0"/>
            <a:chExt cx="1071868" cy="2106870"/>
          </a:xfrm>
        </p:grpSpPr>
        <p:sp>
          <p:nvSpPr>
            <p:cNvPr id="46" name="Freeform 34">
              <a:extLst>
                <a:ext uri="{FF2B5EF4-FFF2-40B4-BE49-F238E27FC236}">
                  <a16:creationId xmlns:a16="http://schemas.microsoft.com/office/drawing/2014/main" id="{DB6D8EEC-F92C-42D8-C61B-2DC22F510238}"/>
                </a:ext>
              </a:extLst>
            </p:cNvPr>
            <p:cNvSpPr/>
            <p:nvPr/>
          </p:nvSpPr>
          <p:spPr>
            <a:xfrm>
              <a:off x="0" y="0"/>
              <a:ext cx="1071868" cy="2106870"/>
            </a:xfrm>
            <a:custGeom>
              <a:avLst/>
              <a:gdLst/>
              <a:ahLst/>
              <a:cxnLst/>
              <a:rect l="l" t="t" r="r" b="b"/>
              <a:pathLst>
                <a:path w="1071868" h="2106870">
                  <a:moveTo>
                    <a:pt x="0" y="0"/>
                  </a:moveTo>
                  <a:lnTo>
                    <a:pt x="1071868" y="0"/>
                  </a:lnTo>
                  <a:lnTo>
                    <a:pt x="1071868" y="2106870"/>
                  </a:lnTo>
                  <a:lnTo>
                    <a:pt x="0" y="2106870"/>
                  </a:lnTo>
                  <a:lnTo>
                    <a:pt x="0" y="0"/>
                  </a:lnTo>
                  <a:close/>
                </a:path>
              </a:pathLst>
            </a:custGeom>
            <a:blipFill>
              <a:blip r:embed="rId3">
                <a:extLst>
                  <a:ext uri="{96DAC541-7B7A-43D3-8B79-37D633B846F1}">
                    <asvg:svgBlip xmlns="" xmlns:asvg="http://schemas.microsoft.com/office/drawing/2016/SVG/main" r:embed="rId4"/>
                  </a:ext>
                </a:extLst>
              </a:blip>
              <a:stretch>
                <a:fillRect l="-48280" r="-48280"/>
              </a:stretch>
            </a:blipFill>
          </p:spPr>
          <p:txBody>
            <a:bodyPr/>
            <a:lstStyle/>
            <a:p>
              <a:endParaRPr lang="vi-VN" sz="900" dirty="0"/>
            </a:p>
          </p:txBody>
        </p:sp>
        <p:sp>
          <p:nvSpPr>
            <p:cNvPr id="47" name="TextBox 35">
              <a:extLst>
                <a:ext uri="{FF2B5EF4-FFF2-40B4-BE49-F238E27FC236}">
                  <a16:creationId xmlns:a16="http://schemas.microsoft.com/office/drawing/2014/main" id="{7F9F68E8-AAA9-10C0-597B-F0478B465E03}"/>
                </a:ext>
              </a:extLst>
            </p:cNvPr>
            <p:cNvSpPr txBox="1"/>
            <p:nvPr/>
          </p:nvSpPr>
          <p:spPr>
            <a:xfrm>
              <a:off x="139277" y="645592"/>
              <a:ext cx="793317" cy="617160"/>
            </a:xfrm>
            <a:prstGeom prst="rect">
              <a:avLst/>
            </a:prstGeom>
          </p:spPr>
          <p:txBody>
            <a:bodyPr lIns="0" tIns="0" rIns="0" bIns="0" rtlCol="0" anchor="t">
              <a:spAutoFit/>
            </a:bodyPr>
            <a:lstStyle/>
            <a:p>
              <a:pPr algn="ctr">
                <a:lnSpc>
                  <a:spcPts val="2420"/>
                </a:lnSpc>
                <a:spcBef>
                  <a:spcPct val="0"/>
                </a:spcBef>
              </a:pPr>
              <a:r>
                <a:rPr lang="en-US" sz="1847" dirty="0">
                  <a:solidFill>
                    <a:srgbClr val="3EDAD8"/>
                  </a:solidFill>
                  <a:latin typeface="Clear Sans Bold" panose="020B0803030202020304"/>
                </a:rPr>
                <a:t>03</a:t>
              </a:r>
            </a:p>
          </p:txBody>
        </p:sp>
      </p:grpSp>
      <p:sp>
        <p:nvSpPr>
          <p:cNvPr id="48" name="TextBox 36">
            <a:extLst>
              <a:ext uri="{FF2B5EF4-FFF2-40B4-BE49-F238E27FC236}">
                <a16:creationId xmlns:a16="http://schemas.microsoft.com/office/drawing/2014/main" id="{C066AC80-CB1B-EF76-839A-B5AE99B217A9}"/>
              </a:ext>
            </a:extLst>
          </p:cNvPr>
          <p:cNvSpPr txBox="1"/>
          <p:nvPr/>
        </p:nvSpPr>
        <p:spPr>
          <a:xfrm>
            <a:off x="5509648" y="3148775"/>
            <a:ext cx="1697427" cy="174535"/>
          </a:xfrm>
          <a:prstGeom prst="rect">
            <a:avLst/>
          </a:prstGeom>
        </p:spPr>
        <p:txBody>
          <a:bodyPr wrap="square" lIns="0" tIns="0" rIns="0" bIns="0" rtlCol="0" anchor="t">
            <a:spAutoFit/>
          </a:bodyPr>
          <a:lstStyle/>
          <a:p>
            <a:pPr algn="ctr">
              <a:lnSpc>
                <a:spcPts val="1523"/>
              </a:lnSpc>
            </a:pPr>
            <a:r>
              <a:rPr lang="en-US" sz="1200" spc="46" dirty="0">
                <a:solidFill>
                  <a:srgbClr val="FFFFFF"/>
                </a:solidFill>
                <a:latin typeface="Cabin Bold" panose="00000800000000000000"/>
              </a:rPr>
              <a:t> </a:t>
            </a:r>
          </a:p>
        </p:txBody>
      </p:sp>
      <p:grpSp>
        <p:nvGrpSpPr>
          <p:cNvPr id="49" name="Group 37">
            <a:extLst>
              <a:ext uri="{FF2B5EF4-FFF2-40B4-BE49-F238E27FC236}">
                <a16:creationId xmlns:a16="http://schemas.microsoft.com/office/drawing/2014/main" id="{84BAC6B6-EC1B-BF71-90B8-30E138B1048D}"/>
              </a:ext>
            </a:extLst>
          </p:cNvPr>
          <p:cNvGrpSpPr/>
          <p:nvPr/>
        </p:nvGrpSpPr>
        <p:grpSpPr>
          <a:xfrm>
            <a:off x="5004188" y="2863095"/>
            <a:ext cx="458149" cy="1047596"/>
            <a:chOff x="0" y="0"/>
            <a:chExt cx="1071868" cy="2106870"/>
          </a:xfrm>
        </p:grpSpPr>
        <p:sp>
          <p:nvSpPr>
            <p:cNvPr id="50" name="Freeform 38">
              <a:extLst>
                <a:ext uri="{FF2B5EF4-FFF2-40B4-BE49-F238E27FC236}">
                  <a16:creationId xmlns:a16="http://schemas.microsoft.com/office/drawing/2014/main" id="{D5CF79A3-116D-E983-F690-5D9EB3E87C7A}"/>
                </a:ext>
              </a:extLst>
            </p:cNvPr>
            <p:cNvSpPr/>
            <p:nvPr/>
          </p:nvSpPr>
          <p:spPr>
            <a:xfrm>
              <a:off x="0" y="0"/>
              <a:ext cx="1071868" cy="2106870"/>
            </a:xfrm>
            <a:custGeom>
              <a:avLst/>
              <a:gdLst/>
              <a:ahLst/>
              <a:cxnLst/>
              <a:rect l="l" t="t" r="r" b="b"/>
              <a:pathLst>
                <a:path w="1071868" h="2106870">
                  <a:moveTo>
                    <a:pt x="0" y="0"/>
                  </a:moveTo>
                  <a:lnTo>
                    <a:pt x="1071868" y="0"/>
                  </a:lnTo>
                  <a:lnTo>
                    <a:pt x="1071868" y="2106870"/>
                  </a:lnTo>
                  <a:lnTo>
                    <a:pt x="0" y="2106870"/>
                  </a:lnTo>
                  <a:lnTo>
                    <a:pt x="0" y="0"/>
                  </a:lnTo>
                  <a:close/>
                </a:path>
              </a:pathLst>
            </a:custGeom>
            <a:blipFill>
              <a:blip r:embed="rId3">
                <a:extLst>
                  <a:ext uri="{96DAC541-7B7A-43D3-8B79-37D633B846F1}">
                    <asvg:svgBlip xmlns="" xmlns:asvg="http://schemas.microsoft.com/office/drawing/2016/SVG/main" r:embed="rId4"/>
                  </a:ext>
                </a:extLst>
              </a:blip>
              <a:stretch>
                <a:fillRect l="-48280" r="-48280"/>
              </a:stretch>
            </a:blipFill>
          </p:spPr>
          <p:txBody>
            <a:bodyPr/>
            <a:lstStyle/>
            <a:p>
              <a:endParaRPr lang="vi-VN" sz="900"/>
            </a:p>
          </p:txBody>
        </p:sp>
        <p:sp>
          <p:nvSpPr>
            <p:cNvPr id="51" name="TextBox 39">
              <a:extLst>
                <a:ext uri="{FF2B5EF4-FFF2-40B4-BE49-F238E27FC236}">
                  <a16:creationId xmlns:a16="http://schemas.microsoft.com/office/drawing/2014/main" id="{DC583C36-F8E1-F42C-DFDD-8D07CECA5B20}"/>
                </a:ext>
              </a:extLst>
            </p:cNvPr>
            <p:cNvSpPr txBox="1"/>
            <p:nvPr/>
          </p:nvSpPr>
          <p:spPr>
            <a:xfrm>
              <a:off x="139276" y="645592"/>
              <a:ext cx="793315" cy="589970"/>
            </a:xfrm>
            <a:prstGeom prst="rect">
              <a:avLst/>
            </a:prstGeom>
          </p:spPr>
          <p:txBody>
            <a:bodyPr lIns="0" tIns="0" rIns="0" bIns="0" rtlCol="0" anchor="t">
              <a:spAutoFit/>
            </a:bodyPr>
            <a:lstStyle/>
            <a:p>
              <a:pPr algn="ctr">
                <a:lnSpc>
                  <a:spcPts val="2420"/>
                </a:lnSpc>
                <a:spcBef>
                  <a:spcPct val="0"/>
                </a:spcBef>
              </a:pPr>
              <a:r>
                <a:rPr lang="en-US" sz="1847" dirty="0">
                  <a:solidFill>
                    <a:srgbClr val="37C9EF"/>
                  </a:solidFill>
                  <a:latin typeface="Clear Sans Bold" panose="020B0803030202020304"/>
                </a:rPr>
                <a:t>04</a:t>
              </a:r>
            </a:p>
          </p:txBody>
        </p:sp>
      </p:grpSp>
      <p:sp>
        <p:nvSpPr>
          <p:cNvPr id="52" name="TextBox 51">
            <a:extLst>
              <a:ext uri="{FF2B5EF4-FFF2-40B4-BE49-F238E27FC236}">
                <a16:creationId xmlns:a16="http://schemas.microsoft.com/office/drawing/2014/main" id="{1FB33F15-DC94-CDAF-2E95-2C5E8EA561F6}"/>
              </a:ext>
            </a:extLst>
          </p:cNvPr>
          <p:cNvSpPr txBox="1"/>
          <p:nvPr/>
        </p:nvSpPr>
        <p:spPr>
          <a:xfrm>
            <a:off x="5631773" y="1758214"/>
            <a:ext cx="2210815" cy="523220"/>
          </a:xfrm>
          <a:prstGeom prst="rect">
            <a:avLst/>
          </a:prstGeom>
          <a:noFill/>
        </p:spPr>
        <p:txBody>
          <a:bodyPr wrap="square" rtlCol="0">
            <a:spAutoFit/>
          </a:bodyPr>
          <a:lstStyle/>
          <a:p>
            <a:r>
              <a:rPr lang="vi-VN" sz="1400" b="1" i="0" u="none" strike="noStrike" cap="none" dirty="0">
                <a:solidFill>
                  <a:srgbClr val="000000"/>
                </a:solidFill>
                <a:latin typeface="+mj-lt"/>
                <a:ea typeface="Calibri"/>
                <a:cs typeface="Calibri"/>
                <a:sym typeface="Calibri"/>
              </a:rPr>
              <a:t>Công cụ và công nghệ sử dụng</a:t>
            </a:r>
            <a:endParaRPr lang="en-US" dirty="0">
              <a:solidFill>
                <a:schemeClr val="bg1"/>
              </a:solidFill>
              <a:latin typeface="Aptos Display" panose="020B0004020202020204" pitchFamily="34" charset="0"/>
            </a:endParaRPr>
          </a:p>
        </p:txBody>
      </p:sp>
      <p:sp>
        <p:nvSpPr>
          <p:cNvPr id="53" name="TextBox 52">
            <a:extLst>
              <a:ext uri="{FF2B5EF4-FFF2-40B4-BE49-F238E27FC236}">
                <a16:creationId xmlns:a16="http://schemas.microsoft.com/office/drawing/2014/main" id="{3054484F-38BA-9A2A-6F67-B2824747185C}"/>
              </a:ext>
            </a:extLst>
          </p:cNvPr>
          <p:cNvSpPr txBox="1"/>
          <p:nvPr/>
        </p:nvSpPr>
        <p:spPr>
          <a:xfrm>
            <a:off x="5548523" y="3161829"/>
            <a:ext cx="2210815" cy="523220"/>
          </a:xfrm>
          <a:prstGeom prst="rect">
            <a:avLst/>
          </a:prstGeom>
          <a:noFill/>
        </p:spPr>
        <p:txBody>
          <a:bodyPr wrap="square" rtlCol="0">
            <a:spAutoFit/>
          </a:bodyPr>
          <a:lstStyle/>
          <a:p>
            <a:r>
              <a:rPr lang="vi-VN" sz="1400" b="1" i="0" u="none" strike="noStrike" cap="none" dirty="0">
                <a:solidFill>
                  <a:srgbClr val="000000"/>
                </a:solidFill>
                <a:latin typeface="+mj-lt"/>
                <a:ea typeface="Calibri"/>
                <a:cs typeface="Calibri"/>
                <a:sym typeface="Calibri"/>
              </a:rPr>
              <a:t>Kết </a:t>
            </a:r>
            <a:r>
              <a:rPr lang="vi-VN" sz="1400" b="1" dirty="0">
                <a:latin typeface="+mj-lt"/>
                <a:ea typeface="Calibri"/>
                <a:cs typeface="Calibri"/>
                <a:sym typeface="Calibri"/>
              </a:rPr>
              <a:t>luận và hướng phát triển</a:t>
            </a:r>
            <a:endParaRPr lang="en-US" dirty="0">
              <a:solidFill>
                <a:schemeClr val="bg1"/>
              </a:solidFill>
              <a:latin typeface="Aptos Display" panose="020B0004020202020204" pitchFamily="34" charset="0"/>
            </a:endParaRPr>
          </a:p>
        </p:txBody>
      </p:sp>
      <p:sp>
        <p:nvSpPr>
          <p:cNvPr id="54" name="Rectangle: Rounded Corners 53">
            <a:extLst>
              <a:ext uri="{FF2B5EF4-FFF2-40B4-BE49-F238E27FC236}">
                <a16:creationId xmlns:a16="http://schemas.microsoft.com/office/drawing/2014/main" id="{8FA743E5-671E-8EF1-79E6-233CFC9F61B1}"/>
              </a:ext>
            </a:extLst>
          </p:cNvPr>
          <p:cNvSpPr/>
          <p:nvPr/>
        </p:nvSpPr>
        <p:spPr>
          <a:xfrm>
            <a:off x="456219" y="543333"/>
            <a:ext cx="8102519" cy="667553"/>
          </a:xfrm>
          <a:prstGeom prst="roundRect">
            <a:avLst/>
          </a:prstGeom>
          <a:solidFill>
            <a:schemeClr val="accent3">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NỘI DUNG</a:t>
            </a:r>
            <a:endParaRPr lang="vi-VN" sz="28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4176150" y="1670492"/>
            <a:ext cx="4342200" cy="178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GIỚI THIỆU VỀ ĐỀ TÀI</a:t>
            </a:r>
            <a:endParaRPr dirty="0"/>
          </a:p>
        </p:txBody>
      </p:sp>
      <p:sp>
        <p:nvSpPr>
          <p:cNvPr id="134" name="Google Shape;134;p28"/>
          <p:cNvSpPr txBox="1">
            <a:spLocks noGrp="1"/>
          </p:cNvSpPr>
          <p:nvPr>
            <p:ph type="title" idx="2"/>
          </p:nvPr>
        </p:nvSpPr>
        <p:spPr>
          <a:xfrm>
            <a:off x="464025" y="424696"/>
            <a:ext cx="859800" cy="66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136" name="Google Shape;136;p28"/>
          <p:cNvCxnSpPr/>
          <p:nvPr/>
        </p:nvCxnSpPr>
        <p:spPr>
          <a:xfrm>
            <a:off x="1217750" y="928581"/>
            <a:ext cx="7291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43B42576-D635-E7FF-DD32-47763FCDA54D}"/>
            </a:ext>
          </a:extLst>
        </p:cNvPr>
        <p:cNvGrpSpPr/>
        <p:nvPr/>
      </p:nvGrpSpPr>
      <p:grpSpPr>
        <a:xfrm>
          <a:off x="0" y="0"/>
          <a:ext cx="0" cy="0"/>
          <a:chOff x="0" y="0"/>
          <a:chExt cx="0" cy="0"/>
        </a:xfrm>
      </p:grpSpPr>
      <p:sp>
        <p:nvSpPr>
          <p:cNvPr id="134" name="Google Shape;134;p28">
            <a:extLst>
              <a:ext uri="{FF2B5EF4-FFF2-40B4-BE49-F238E27FC236}">
                <a16:creationId xmlns:a16="http://schemas.microsoft.com/office/drawing/2014/main" id="{41E84628-A321-E8AF-033A-3DF5A91BDAE3}"/>
              </a:ext>
            </a:extLst>
          </p:cNvPr>
          <p:cNvSpPr txBox="1">
            <a:spLocks noGrp="1"/>
          </p:cNvSpPr>
          <p:nvPr>
            <p:ph type="title" idx="2"/>
          </p:nvPr>
        </p:nvSpPr>
        <p:spPr>
          <a:xfrm>
            <a:off x="464025" y="424696"/>
            <a:ext cx="859800" cy="66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136" name="Google Shape;136;p28">
            <a:extLst>
              <a:ext uri="{FF2B5EF4-FFF2-40B4-BE49-F238E27FC236}">
                <a16:creationId xmlns:a16="http://schemas.microsoft.com/office/drawing/2014/main" id="{E9B16B5C-43B6-33EE-018E-8EDA6E9A05DF}"/>
              </a:ext>
            </a:extLst>
          </p:cNvPr>
          <p:cNvCxnSpPr>
            <a:cxnSpLocks/>
          </p:cNvCxnSpPr>
          <p:nvPr/>
        </p:nvCxnSpPr>
        <p:spPr>
          <a:xfrm>
            <a:off x="5447763" y="928581"/>
            <a:ext cx="3061787" cy="0"/>
          </a:xfrm>
          <a:prstGeom prst="straightConnector1">
            <a:avLst/>
          </a:prstGeom>
          <a:noFill/>
          <a:ln w="9525" cap="flat" cmpd="sng">
            <a:solidFill>
              <a:schemeClr val="dk1"/>
            </a:solidFill>
            <a:prstDash val="solid"/>
            <a:round/>
            <a:headEnd type="none" w="med" len="med"/>
            <a:tailEnd type="none" w="med" len="med"/>
          </a:ln>
        </p:spPr>
      </p:cxnSp>
      <p:sp>
        <p:nvSpPr>
          <p:cNvPr id="4" name="TextBox 3">
            <a:extLst>
              <a:ext uri="{FF2B5EF4-FFF2-40B4-BE49-F238E27FC236}">
                <a16:creationId xmlns:a16="http://schemas.microsoft.com/office/drawing/2014/main" id="{FD9B9A6A-D6AB-6B27-8258-10B6BB4C9FAF}"/>
              </a:ext>
            </a:extLst>
          </p:cNvPr>
          <p:cNvSpPr txBox="1"/>
          <p:nvPr/>
        </p:nvSpPr>
        <p:spPr>
          <a:xfrm>
            <a:off x="1217750" y="572813"/>
            <a:ext cx="5410200" cy="461665"/>
          </a:xfrm>
          <a:prstGeom prst="rect">
            <a:avLst/>
          </a:prstGeom>
          <a:noFill/>
        </p:spPr>
        <p:txBody>
          <a:bodyPr wrap="square" rtlCol="0">
            <a:spAutoFit/>
          </a:bodyPr>
          <a:lstStyle/>
          <a:p>
            <a:r>
              <a:rPr lang="en-US" sz="2400" dirty="0" err="1">
                <a:solidFill>
                  <a:srgbClr val="FF0000"/>
                </a:solidFill>
                <a:latin typeface="+mj-lt"/>
              </a:rPr>
              <a:t>Giới</a:t>
            </a:r>
            <a:r>
              <a:rPr lang="en-US" sz="2400" dirty="0">
                <a:solidFill>
                  <a:srgbClr val="FF0000"/>
                </a:solidFill>
                <a:latin typeface="+mj-lt"/>
              </a:rPr>
              <a:t> </a:t>
            </a:r>
            <a:r>
              <a:rPr lang="en-US" sz="2400" dirty="0" err="1">
                <a:solidFill>
                  <a:srgbClr val="FF0000"/>
                </a:solidFill>
                <a:latin typeface="+mj-lt"/>
              </a:rPr>
              <a:t>thiệu</a:t>
            </a:r>
            <a:r>
              <a:rPr lang="en-US" sz="2400" dirty="0">
                <a:solidFill>
                  <a:srgbClr val="FF0000"/>
                </a:solidFill>
                <a:latin typeface="+mj-lt"/>
              </a:rPr>
              <a:t> </a:t>
            </a:r>
            <a:r>
              <a:rPr lang="en-US" sz="2400" dirty="0" err="1">
                <a:solidFill>
                  <a:srgbClr val="FF0000"/>
                </a:solidFill>
                <a:latin typeface="+mj-lt"/>
              </a:rPr>
              <a:t>về</a:t>
            </a:r>
            <a:r>
              <a:rPr lang="en-US" sz="2400" dirty="0">
                <a:solidFill>
                  <a:srgbClr val="FF0000"/>
                </a:solidFill>
                <a:latin typeface="+mj-lt"/>
              </a:rPr>
              <a:t> </a:t>
            </a:r>
            <a:r>
              <a:rPr lang="en-US" sz="2400" dirty="0" err="1">
                <a:solidFill>
                  <a:srgbClr val="FF0000"/>
                </a:solidFill>
                <a:latin typeface="+mj-lt"/>
              </a:rPr>
              <a:t>đề</a:t>
            </a:r>
            <a:r>
              <a:rPr lang="en-US" sz="2400" dirty="0">
                <a:solidFill>
                  <a:srgbClr val="FF0000"/>
                </a:solidFill>
                <a:latin typeface="+mj-lt"/>
              </a:rPr>
              <a:t> </a:t>
            </a:r>
            <a:r>
              <a:rPr lang="en-US" sz="2400" dirty="0" err="1">
                <a:solidFill>
                  <a:srgbClr val="FF0000"/>
                </a:solidFill>
                <a:latin typeface="+mj-lt"/>
              </a:rPr>
              <a:t>tài</a:t>
            </a:r>
            <a:endParaRPr lang="en-US" sz="2400" dirty="0">
              <a:solidFill>
                <a:srgbClr val="FF0000"/>
              </a:solidFill>
              <a:latin typeface="+mj-lt"/>
            </a:endParaRPr>
          </a:p>
        </p:txBody>
      </p:sp>
      <p:sp>
        <p:nvSpPr>
          <p:cNvPr id="5" name="TextBox 4">
            <a:extLst>
              <a:ext uri="{FF2B5EF4-FFF2-40B4-BE49-F238E27FC236}">
                <a16:creationId xmlns:a16="http://schemas.microsoft.com/office/drawing/2014/main" id="{5C6EC56C-993A-451D-3FB4-0A7F0D8E44BD}"/>
              </a:ext>
            </a:extLst>
          </p:cNvPr>
          <p:cNvSpPr txBox="1"/>
          <p:nvPr/>
        </p:nvSpPr>
        <p:spPr>
          <a:xfrm>
            <a:off x="869795" y="1702420"/>
            <a:ext cx="7449622" cy="2492990"/>
          </a:xfrm>
          <a:prstGeom prst="rect">
            <a:avLst/>
          </a:prstGeom>
          <a:noFill/>
        </p:spPr>
        <p:txBody>
          <a:bodyPr wrap="square" rtlCol="0">
            <a:spAutoFit/>
          </a:bodyPr>
          <a:lstStyle/>
          <a:p>
            <a:pPr marL="285750" indent="-285750">
              <a:buFontTx/>
              <a:buChar char="-"/>
            </a:pPr>
            <a:r>
              <a:rPr lang="en-US" smtClean="0"/>
              <a:t>Trong </a:t>
            </a:r>
            <a:r>
              <a:rPr lang="en-US"/>
              <a:t>bối cảnh công nghệ thông tin ngày càng phát triển mạnh mẽ, thương mại điện tử đã và đang trở thành một phần không thể thiếu trong đời sống con người. Công nghệ số không chỉ giúp tiết kiệm thời gian mà còn giảm thiểu chi phí nhờ loại bỏ các khâu trung gian, tối ưu hóa quy trình mua bán và giao dịch. Nhờ các nền tảng thương mại điện tử, người dùng có thể dễ dàng tìm kiếm sản phẩm theo nhu cầu và thực hiện việc mua sắm mà không cần phải di </a:t>
            </a:r>
            <a:r>
              <a:rPr lang="en-US"/>
              <a:t>chuyển</a:t>
            </a:r>
            <a:r>
              <a:rPr lang="en-US" smtClean="0"/>
              <a:t>.</a:t>
            </a:r>
          </a:p>
          <a:p>
            <a:pPr marL="285750" indent="-285750">
              <a:buFontTx/>
              <a:buChar char="-"/>
            </a:pPr>
            <a:r>
              <a:rPr lang="en-US"/>
              <a:t>Mục tiêu của đề tài là xây dựng một hệ thống bán sách trực tuyến đơn giản nhưng đầy đủ chức năng cần thiết, giúp khách hàng dễ dàng tìm kiếm và mua sắm sách, đồng thời hỗ trợ nhà quản lý trong việc vận hành và quản lý hệ thống một cách hiệu quả.</a:t>
            </a:r>
          </a:p>
          <a:p>
            <a:pPr marL="285750" indent="-285750">
              <a:buFontTx/>
              <a:buChar char="-"/>
            </a:pPr>
            <a:endParaRPr lang="en-US"/>
          </a:p>
          <a:p>
            <a:endParaRPr lang="en-US" sz="1600" dirty="0"/>
          </a:p>
        </p:txBody>
      </p:sp>
    </p:spTree>
    <p:extLst>
      <p:ext uri="{BB962C8B-B14F-4D97-AF65-F5344CB8AC3E}">
        <p14:creationId xmlns:p14="http://schemas.microsoft.com/office/powerpoint/2010/main" val="139307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4C385217-62E4-66D6-5D30-6E661EFE6095}"/>
            </a:ext>
          </a:extLst>
        </p:cNvPr>
        <p:cNvGrpSpPr/>
        <p:nvPr/>
      </p:nvGrpSpPr>
      <p:grpSpPr>
        <a:xfrm>
          <a:off x="0" y="0"/>
          <a:ext cx="0" cy="0"/>
          <a:chOff x="0" y="0"/>
          <a:chExt cx="0" cy="0"/>
        </a:xfrm>
      </p:grpSpPr>
      <p:sp>
        <p:nvSpPr>
          <p:cNvPr id="133" name="Google Shape;133;p28">
            <a:extLst>
              <a:ext uri="{FF2B5EF4-FFF2-40B4-BE49-F238E27FC236}">
                <a16:creationId xmlns:a16="http://schemas.microsoft.com/office/drawing/2014/main" id="{3036E5D9-01E1-1C89-ADC9-46B83603C379}"/>
              </a:ext>
            </a:extLst>
          </p:cNvPr>
          <p:cNvSpPr txBox="1">
            <a:spLocks noGrp="1"/>
          </p:cNvSpPr>
          <p:nvPr>
            <p:ph type="title"/>
          </p:nvPr>
        </p:nvSpPr>
        <p:spPr>
          <a:xfrm>
            <a:off x="4176150" y="1670492"/>
            <a:ext cx="4342200" cy="178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THIẾT KẾ HỆ THỐNG</a:t>
            </a:r>
            <a:endParaRPr dirty="0"/>
          </a:p>
        </p:txBody>
      </p:sp>
      <p:sp>
        <p:nvSpPr>
          <p:cNvPr id="134" name="Google Shape;134;p28">
            <a:extLst>
              <a:ext uri="{FF2B5EF4-FFF2-40B4-BE49-F238E27FC236}">
                <a16:creationId xmlns:a16="http://schemas.microsoft.com/office/drawing/2014/main" id="{F150138F-007E-3256-EF89-58A3B87EF4CC}"/>
              </a:ext>
            </a:extLst>
          </p:cNvPr>
          <p:cNvSpPr txBox="1">
            <a:spLocks noGrp="1"/>
          </p:cNvSpPr>
          <p:nvPr>
            <p:ph type="title" idx="2"/>
          </p:nvPr>
        </p:nvSpPr>
        <p:spPr>
          <a:xfrm>
            <a:off x="464025" y="424696"/>
            <a:ext cx="859800" cy="66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136" name="Google Shape;136;p28">
            <a:extLst>
              <a:ext uri="{FF2B5EF4-FFF2-40B4-BE49-F238E27FC236}">
                <a16:creationId xmlns:a16="http://schemas.microsoft.com/office/drawing/2014/main" id="{96931803-A231-10E4-A6B3-F3F3D1E16BD4}"/>
              </a:ext>
            </a:extLst>
          </p:cNvPr>
          <p:cNvCxnSpPr/>
          <p:nvPr/>
        </p:nvCxnSpPr>
        <p:spPr>
          <a:xfrm>
            <a:off x="1217750" y="928581"/>
            <a:ext cx="7291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32390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8" name="Google Shape;128;p27"/>
          <p:cNvCxnSpPr/>
          <p:nvPr/>
        </p:nvCxnSpPr>
        <p:spPr>
          <a:xfrm>
            <a:off x="3483675" y="4914900"/>
            <a:ext cx="2440500" cy="0"/>
          </a:xfrm>
          <a:prstGeom prst="straightConnector1">
            <a:avLst/>
          </a:prstGeom>
          <a:noFill/>
          <a:ln w="9525" cap="flat" cmpd="sng">
            <a:solidFill>
              <a:schemeClr val="dk1"/>
            </a:solidFill>
            <a:prstDash val="solid"/>
            <a:round/>
            <a:headEnd type="none" w="med" len="med"/>
            <a:tailEnd type="none" w="med" len="med"/>
          </a:ln>
        </p:spPr>
      </p:cxnSp>
      <p:sp>
        <p:nvSpPr>
          <p:cNvPr id="8" name="Google Shape;134;p28">
            <a:extLst>
              <a:ext uri="{FF2B5EF4-FFF2-40B4-BE49-F238E27FC236}">
                <a16:creationId xmlns:a16="http://schemas.microsoft.com/office/drawing/2014/main" id="{7D38047D-08B9-6773-E7CE-701CED9D2A5C}"/>
              </a:ext>
            </a:extLst>
          </p:cNvPr>
          <p:cNvSpPr txBox="1">
            <a:spLocks/>
          </p:cNvSpPr>
          <p:nvPr/>
        </p:nvSpPr>
        <p:spPr>
          <a:xfrm>
            <a:off x="128744" y="98781"/>
            <a:ext cx="2576356" cy="669000"/>
          </a:xfrm>
          <a:prstGeom prst="rect">
            <a:avLst/>
          </a:prstGeom>
          <a:noFill/>
          <a:ln>
            <a:noFill/>
          </a:ln>
        </p:spPr>
        <p:txBody>
          <a:bodyPr spcFirstLastPara="1" wrap="square" lIns="91425" tIns="91425" rIns="91425" bIns="91425" anchor="ctr" anchorCtr="0">
            <a:noAutofit/>
          </a:bodyPr>
          <a:lstStyle/>
          <a:p>
            <a:pPr algn="l" rtl="0">
              <a:buClrTx/>
              <a:buFontTx/>
            </a:pPr>
            <a:r>
              <a:rPr lang="en-US" sz="1800" dirty="0">
                <a:solidFill>
                  <a:sysClr val="windowText" lastClr="000000"/>
                </a:solidFill>
              </a:rPr>
              <a:t>U</a:t>
            </a:r>
            <a:r>
              <a:rPr lang="en" sz="1800" dirty="0">
                <a:solidFill>
                  <a:sysClr val="windowText" lastClr="000000"/>
                </a:solidFill>
              </a:rPr>
              <a:t>secase Tổng quát</a:t>
            </a:r>
          </a:p>
        </p:txBody>
      </p:sp>
      <p:cxnSp>
        <p:nvCxnSpPr>
          <p:cNvPr id="9" name="Google Shape;136;p28">
            <a:extLst>
              <a:ext uri="{FF2B5EF4-FFF2-40B4-BE49-F238E27FC236}">
                <a16:creationId xmlns:a16="http://schemas.microsoft.com/office/drawing/2014/main" id="{7ED8A57A-3616-BAEB-32E4-DD479C758FD5}"/>
              </a:ext>
            </a:extLst>
          </p:cNvPr>
          <p:cNvCxnSpPr>
            <a:cxnSpLocks/>
          </p:cNvCxnSpPr>
          <p:nvPr/>
        </p:nvCxnSpPr>
        <p:spPr>
          <a:xfrm>
            <a:off x="2506980" y="433281"/>
            <a:ext cx="6292130" cy="0"/>
          </a:xfrm>
          <a:prstGeom prst="straightConnector1">
            <a:avLst/>
          </a:prstGeom>
          <a:noFill/>
          <a:ln w="9525" cap="flat" cmpd="sng">
            <a:solidFill>
              <a:schemeClr val="dk1"/>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1271239" y="691375"/>
            <a:ext cx="5746595" cy="43266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a:extLst>
            <a:ext uri="{FF2B5EF4-FFF2-40B4-BE49-F238E27FC236}">
              <a16:creationId xmlns:a16="http://schemas.microsoft.com/office/drawing/2014/main" id="{45188F1A-DE5F-714F-9CA0-576218D75812}"/>
            </a:ext>
          </a:extLst>
        </p:cNvPr>
        <p:cNvGrpSpPr/>
        <p:nvPr/>
      </p:nvGrpSpPr>
      <p:grpSpPr>
        <a:xfrm>
          <a:off x="0" y="0"/>
          <a:ext cx="0" cy="0"/>
          <a:chOff x="0" y="0"/>
          <a:chExt cx="0" cy="0"/>
        </a:xfrm>
      </p:grpSpPr>
      <p:sp>
        <p:nvSpPr>
          <p:cNvPr id="12" name="Google Shape;134;p28">
            <a:extLst>
              <a:ext uri="{FF2B5EF4-FFF2-40B4-BE49-F238E27FC236}">
                <a16:creationId xmlns:a16="http://schemas.microsoft.com/office/drawing/2014/main" id="{38123A1D-4264-0A05-38DE-35082144F94E}"/>
              </a:ext>
            </a:extLst>
          </p:cNvPr>
          <p:cNvSpPr txBox="1">
            <a:spLocks/>
          </p:cNvSpPr>
          <p:nvPr/>
        </p:nvSpPr>
        <p:spPr>
          <a:xfrm>
            <a:off x="128744" y="98781"/>
            <a:ext cx="2096295" cy="669000"/>
          </a:xfrm>
          <a:prstGeom prst="rect">
            <a:avLst/>
          </a:prstGeom>
          <a:noFill/>
          <a:ln>
            <a:noFill/>
          </a:ln>
        </p:spPr>
        <p:txBody>
          <a:bodyPr spcFirstLastPara="1" wrap="square" lIns="91425" tIns="91425" rIns="91425" bIns="91425" anchor="ctr" anchorCtr="0">
            <a:noAutofit/>
          </a:bodyPr>
          <a:lstStyle/>
          <a:p>
            <a:pPr algn="l" rtl="0">
              <a:buClrTx/>
              <a:buFontTx/>
            </a:pPr>
            <a:r>
              <a:rPr lang="en" sz="1800" dirty="0">
                <a:solidFill>
                  <a:sysClr val="windowText" lastClr="000000"/>
                </a:solidFill>
              </a:rPr>
              <a:t>Entity Diagram</a:t>
            </a:r>
          </a:p>
        </p:txBody>
      </p:sp>
      <p:cxnSp>
        <p:nvCxnSpPr>
          <p:cNvPr id="13" name="Google Shape;136;p28">
            <a:extLst>
              <a:ext uri="{FF2B5EF4-FFF2-40B4-BE49-F238E27FC236}">
                <a16:creationId xmlns:a16="http://schemas.microsoft.com/office/drawing/2014/main" id="{18805A43-FCF9-5805-2034-46FD25054180}"/>
              </a:ext>
            </a:extLst>
          </p:cNvPr>
          <p:cNvCxnSpPr>
            <a:cxnSpLocks/>
          </p:cNvCxnSpPr>
          <p:nvPr/>
        </p:nvCxnSpPr>
        <p:spPr>
          <a:xfrm>
            <a:off x="2110740" y="418412"/>
            <a:ext cx="6688370" cy="0"/>
          </a:xfrm>
          <a:prstGeom prst="straightConnector1">
            <a:avLst/>
          </a:prstGeom>
          <a:noFill/>
          <a:ln w="9525" cap="flat" cmpd="sng">
            <a:solidFill>
              <a:schemeClr val="dk1"/>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10" y="856991"/>
            <a:ext cx="8333678" cy="4308812"/>
          </a:xfrm>
          <a:prstGeom prst="rect">
            <a:avLst/>
          </a:prstGeom>
        </p:spPr>
      </p:pic>
    </p:spTree>
    <p:extLst>
      <p:ext uri="{BB962C8B-B14F-4D97-AF65-F5344CB8AC3E}">
        <p14:creationId xmlns:p14="http://schemas.microsoft.com/office/powerpoint/2010/main" val="245295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E417EE16-4811-6140-8E94-E49E815E877F}"/>
            </a:ext>
          </a:extLst>
        </p:cNvPr>
        <p:cNvGrpSpPr/>
        <p:nvPr/>
      </p:nvGrpSpPr>
      <p:grpSpPr>
        <a:xfrm>
          <a:off x="0" y="0"/>
          <a:ext cx="0" cy="0"/>
          <a:chOff x="0" y="0"/>
          <a:chExt cx="0" cy="0"/>
        </a:xfrm>
      </p:grpSpPr>
      <p:sp>
        <p:nvSpPr>
          <p:cNvPr id="133" name="Google Shape;133;p28">
            <a:extLst>
              <a:ext uri="{FF2B5EF4-FFF2-40B4-BE49-F238E27FC236}">
                <a16:creationId xmlns:a16="http://schemas.microsoft.com/office/drawing/2014/main" id="{DB4FA50F-B7FA-F379-676C-FADA5D2320E2}"/>
              </a:ext>
            </a:extLst>
          </p:cNvPr>
          <p:cNvSpPr txBox="1">
            <a:spLocks noGrp="1"/>
          </p:cNvSpPr>
          <p:nvPr>
            <p:ph type="title"/>
          </p:nvPr>
        </p:nvSpPr>
        <p:spPr>
          <a:xfrm>
            <a:off x="4176150" y="1670492"/>
            <a:ext cx="4342200" cy="178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CÔNG CỤ</a:t>
            </a:r>
            <a:endParaRPr dirty="0"/>
          </a:p>
        </p:txBody>
      </p:sp>
      <p:sp>
        <p:nvSpPr>
          <p:cNvPr id="134" name="Google Shape;134;p28">
            <a:extLst>
              <a:ext uri="{FF2B5EF4-FFF2-40B4-BE49-F238E27FC236}">
                <a16:creationId xmlns:a16="http://schemas.microsoft.com/office/drawing/2014/main" id="{92F76197-7FA4-FF73-043C-592F4FBE8996}"/>
              </a:ext>
            </a:extLst>
          </p:cNvPr>
          <p:cNvSpPr txBox="1">
            <a:spLocks noGrp="1"/>
          </p:cNvSpPr>
          <p:nvPr>
            <p:ph type="title" idx="2"/>
          </p:nvPr>
        </p:nvSpPr>
        <p:spPr>
          <a:xfrm>
            <a:off x="464025" y="424696"/>
            <a:ext cx="859800" cy="66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136" name="Google Shape;136;p28">
            <a:extLst>
              <a:ext uri="{FF2B5EF4-FFF2-40B4-BE49-F238E27FC236}">
                <a16:creationId xmlns:a16="http://schemas.microsoft.com/office/drawing/2014/main" id="{EE2AABB5-A9AA-28E8-8EDB-6ED27AB704D0}"/>
              </a:ext>
            </a:extLst>
          </p:cNvPr>
          <p:cNvCxnSpPr/>
          <p:nvPr/>
        </p:nvCxnSpPr>
        <p:spPr>
          <a:xfrm>
            <a:off x="1217750" y="928581"/>
            <a:ext cx="7291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3821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0DA59829-BAF5-EF68-7A11-5E5B2F6446F7}"/>
            </a:ext>
          </a:extLst>
        </p:cNvPr>
        <p:cNvGrpSpPr/>
        <p:nvPr/>
      </p:nvGrpSpPr>
      <p:grpSpPr>
        <a:xfrm>
          <a:off x="0" y="0"/>
          <a:ext cx="0" cy="0"/>
          <a:chOff x="0" y="0"/>
          <a:chExt cx="0" cy="0"/>
        </a:xfrm>
      </p:grpSpPr>
      <p:sp>
        <p:nvSpPr>
          <p:cNvPr id="134" name="Google Shape;134;p28">
            <a:extLst>
              <a:ext uri="{FF2B5EF4-FFF2-40B4-BE49-F238E27FC236}">
                <a16:creationId xmlns:a16="http://schemas.microsoft.com/office/drawing/2014/main" id="{71DA8F26-E822-EAFE-990F-CF5609542661}"/>
              </a:ext>
            </a:extLst>
          </p:cNvPr>
          <p:cNvSpPr txBox="1">
            <a:spLocks noGrp="1"/>
          </p:cNvSpPr>
          <p:nvPr>
            <p:ph type="title" idx="2"/>
          </p:nvPr>
        </p:nvSpPr>
        <p:spPr>
          <a:xfrm>
            <a:off x="464025" y="424696"/>
            <a:ext cx="859800" cy="66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136" name="Google Shape;136;p28">
            <a:extLst>
              <a:ext uri="{FF2B5EF4-FFF2-40B4-BE49-F238E27FC236}">
                <a16:creationId xmlns:a16="http://schemas.microsoft.com/office/drawing/2014/main" id="{343AE4AA-075D-DBC6-B33A-1D875FD8B6D5}"/>
              </a:ext>
            </a:extLst>
          </p:cNvPr>
          <p:cNvCxnSpPr/>
          <p:nvPr/>
        </p:nvCxnSpPr>
        <p:spPr>
          <a:xfrm>
            <a:off x="1217750" y="928581"/>
            <a:ext cx="7291800" cy="0"/>
          </a:xfrm>
          <a:prstGeom prst="straightConnector1">
            <a:avLst/>
          </a:prstGeom>
          <a:noFill/>
          <a:ln w="9525" cap="flat" cmpd="sng">
            <a:solidFill>
              <a:schemeClr val="dk1"/>
            </a:solidFill>
            <a:prstDash val="solid"/>
            <a:round/>
            <a:headEnd type="none" w="med" len="med"/>
            <a:tailEnd type="none" w="med" len="med"/>
          </a:ln>
        </p:spPr>
      </p:cxnSp>
      <p:sp>
        <p:nvSpPr>
          <p:cNvPr id="2" name="Google Shape;155;p8">
            <a:extLst>
              <a:ext uri="{FF2B5EF4-FFF2-40B4-BE49-F238E27FC236}">
                <a16:creationId xmlns:a16="http://schemas.microsoft.com/office/drawing/2014/main" id="{A30574DF-493C-1E88-B5B4-58067EE859E5}"/>
              </a:ext>
            </a:extLst>
          </p:cNvPr>
          <p:cNvSpPr txBox="1"/>
          <p:nvPr/>
        </p:nvSpPr>
        <p:spPr>
          <a:xfrm>
            <a:off x="464025" y="1093696"/>
            <a:ext cx="7512792" cy="3688382"/>
          </a:xfrm>
          <a:prstGeom prst="rect">
            <a:avLst/>
          </a:prstGeom>
          <a:noFill/>
          <a:ln>
            <a:noFill/>
          </a:ln>
        </p:spPr>
        <p:txBody>
          <a:bodyPr spcFirstLastPara="1" wrap="square" lIns="0" tIns="0" rIns="0" bIns="0" anchor="t" anchorCtr="0">
            <a:spAutoFit/>
          </a:bodyPr>
          <a:lstStyle/>
          <a:p>
            <a:pPr marL="0" marR="0" lvl="0" indent="0" rtl="0">
              <a:lnSpc>
                <a:spcPct val="122500"/>
              </a:lnSpc>
              <a:spcBef>
                <a:spcPts val="0"/>
              </a:spcBef>
              <a:spcAft>
                <a:spcPts val="0"/>
              </a:spcAft>
              <a:buNone/>
            </a:pPr>
            <a:r>
              <a:rPr lang="vi-VN" sz="1600" b="1" dirty="0">
                <a:latin typeface="+mj-lt"/>
                <a:ea typeface="Calibri"/>
                <a:cs typeface="Calibri"/>
                <a:sym typeface="Calibri"/>
              </a:rPr>
              <a:t>- </a:t>
            </a:r>
            <a:r>
              <a:rPr lang="vi-VN" sz="1600" b="1" dirty="0">
                <a:solidFill>
                  <a:srgbClr val="000000"/>
                </a:solidFill>
                <a:latin typeface="+mj-lt"/>
                <a:ea typeface="Calibri"/>
                <a:cs typeface="Calibri"/>
                <a:sym typeface="Calibri"/>
              </a:rPr>
              <a:t>Công cụ:</a:t>
            </a:r>
          </a:p>
          <a:p>
            <a:pPr marL="0" marR="0" lvl="0" indent="0" rtl="0">
              <a:lnSpc>
                <a:spcPct val="175000"/>
              </a:lnSpc>
              <a:spcBef>
                <a:spcPts val="0"/>
              </a:spcBef>
              <a:spcAft>
                <a:spcPts val="0"/>
              </a:spcAft>
              <a:buNone/>
            </a:pPr>
            <a:r>
              <a:rPr lang="vi-VN" sz="1600" b="1" dirty="0">
                <a:latin typeface="+mj-lt"/>
                <a:ea typeface="Calibri"/>
                <a:cs typeface="Calibri"/>
                <a:sym typeface="Calibri"/>
              </a:rPr>
              <a:t>	</a:t>
            </a:r>
            <a:r>
              <a:rPr lang="vi-VN" sz="1600" b="1" dirty="0">
                <a:latin typeface="Times New Roman" panose="02020603050405020304" pitchFamily="18" charset="0"/>
                <a:ea typeface="Calibri"/>
                <a:cs typeface="Times New Roman" panose="02020603050405020304" pitchFamily="18" charset="0"/>
                <a:sym typeface="Calibri"/>
              </a:rPr>
              <a:t>+</a:t>
            </a:r>
            <a:r>
              <a:rPr lang="vi-VN" sz="1600" dirty="0">
                <a:latin typeface="Times New Roman" panose="02020603050405020304" pitchFamily="18" charset="0"/>
                <a:ea typeface="Calibri"/>
                <a:cs typeface="Times New Roman" panose="02020603050405020304" pitchFamily="18" charset="0"/>
                <a:sym typeface="Calibri"/>
              </a:rPr>
              <a:t> Visual Studio Code </a:t>
            </a:r>
          </a:p>
          <a:p>
            <a:pPr marL="0" marR="0" lvl="0" indent="0" rtl="0">
              <a:lnSpc>
                <a:spcPct val="175000"/>
              </a:lnSpc>
              <a:spcBef>
                <a:spcPts val="0"/>
              </a:spcBef>
              <a:spcAft>
                <a:spcPts val="0"/>
              </a:spcAft>
              <a:buNone/>
            </a:pPr>
            <a:r>
              <a:rPr lang="vi-VN" sz="1600" dirty="0">
                <a:latin typeface="Times New Roman" panose="02020603050405020304" pitchFamily="18" charset="0"/>
                <a:ea typeface="Calibri"/>
                <a:cs typeface="Times New Roman" panose="02020603050405020304" pitchFamily="18" charset="0"/>
                <a:sym typeface="Calibri"/>
              </a:rPr>
              <a:t>	+ IntelliJ IDEA Community Edition 2024.3.4</a:t>
            </a:r>
          </a:p>
          <a:p>
            <a:pPr marL="0" marR="0" lvl="0" indent="0" rtl="0">
              <a:lnSpc>
                <a:spcPct val="175000"/>
              </a:lnSpc>
              <a:spcBef>
                <a:spcPts val="0"/>
              </a:spcBef>
              <a:spcAft>
                <a:spcPts val="0"/>
              </a:spcAft>
              <a:buNone/>
            </a:pPr>
            <a:r>
              <a:rPr lang="vi-VN" sz="1600" dirty="0">
                <a:latin typeface="Times New Roman" panose="02020603050405020304" pitchFamily="18" charset="0"/>
                <a:ea typeface="Calibri"/>
                <a:cs typeface="Times New Roman" panose="02020603050405020304" pitchFamily="18" charset="0"/>
                <a:sym typeface="Calibri"/>
              </a:rPr>
              <a:t>	+ pgAdmin 4</a:t>
            </a:r>
          </a:p>
          <a:p>
            <a:pPr marL="0" marR="0" lvl="0" indent="0" rtl="0">
              <a:lnSpc>
                <a:spcPct val="175000"/>
              </a:lnSpc>
              <a:spcBef>
                <a:spcPts val="0"/>
              </a:spcBef>
              <a:spcAft>
                <a:spcPts val="0"/>
              </a:spcAft>
              <a:buNone/>
            </a:pPr>
            <a:r>
              <a:rPr lang="vi-VN" sz="1600" dirty="0">
                <a:latin typeface="Times New Roman" panose="02020603050405020304" pitchFamily="18" charset="0"/>
                <a:ea typeface="Calibri"/>
                <a:cs typeface="Times New Roman" panose="02020603050405020304" pitchFamily="18" charset="0"/>
                <a:sym typeface="Calibri"/>
              </a:rPr>
              <a:t>	+ Postman </a:t>
            </a:r>
          </a:p>
          <a:p>
            <a:pPr>
              <a:lnSpc>
                <a:spcPct val="150000"/>
              </a:lnSpc>
            </a:pPr>
            <a:r>
              <a:rPr lang="vi-VN" sz="1600" b="1" dirty="0">
                <a:latin typeface="+mj-lt"/>
                <a:ea typeface="Calibri"/>
                <a:cs typeface="Calibri"/>
                <a:sym typeface="Calibri"/>
              </a:rPr>
              <a:t>- </a:t>
            </a:r>
            <a:r>
              <a:rPr lang="vi-VN" sz="1600" b="1" dirty="0">
                <a:solidFill>
                  <a:srgbClr val="000000"/>
                </a:solidFill>
                <a:latin typeface="+mj-lt"/>
                <a:ea typeface="Calibri"/>
                <a:cs typeface="Calibri"/>
                <a:sym typeface="Calibri"/>
              </a:rPr>
              <a:t>Công nghệ sử dụng:</a:t>
            </a:r>
          </a:p>
          <a:p>
            <a:pPr marL="0" marR="0" lvl="0" indent="0" rtl="0">
              <a:lnSpc>
                <a:spcPct val="175000"/>
              </a:lnSpc>
              <a:spcBef>
                <a:spcPts val="0"/>
              </a:spcBef>
              <a:spcAft>
                <a:spcPts val="0"/>
              </a:spcAft>
              <a:buNone/>
            </a:pPr>
            <a:r>
              <a:rPr lang="vi-VN" sz="1600" b="1" dirty="0">
                <a:latin typeface="Times New Roman" panose="02020603050405020304" pitchFamily="18" charset="0"/>
                <a:ea typeface="Calibri"/>
                <a:cs typeface="Times New Roman" panose="02020603050405020304" pitchFamily="18" charset="0"/>
                <a:sym typeface="Calibri"/>
              </a:rPr>
              <a:t>	+ Backend: </a:t>
            </a:r>
            <a:r>
              <a:rPr lang="vi-VN" sz="1600" dirty="0">
                <a:latin typeface="Times New Roman" panose="02020603050405020304" pitchFamily="18" charset="0"/>
                <a:ea typeface="Calibri"/>
                <a:cs typeface="Times New Roman" panose="02020603050405020304" pitchFamily="18" charset="0"/>
                <a:sym typeface="Calibri"/>
              </a:rPr>
              <a:t>Java Spring Boot</a:t>
            </a:r>
          </a:p>
          <a:p>
            <a:pPr marL="0" marR="0" lvl="0" indent="0" rtl="0">
              <a:lnSpc>
                <a:spcPct val="175000"/>
              </a:lnSpc>
              <a:spcBef>
                <a:spcPts val="0"/>
              </a:spcBef>
              <a:spcAft>
                <a:spcPts val="0"/>
              </a:spcAft>
              <a:buNone/>
            </a:pPr>
            <a:r>
              <a:rPr lang="vi-VN" sz="1600" dirty="0">
                <a:latin typeface="Times New Roman" panose="02020603050405020304" pitchFamily="18" charset="0"/>
                <a:ea typeface="Calibri"/>
                <a:cs typeface="Times New Roman" panose="02020603050405020304" pitchFamily="18" charset="0"/>
                <a:sym typeface="Calibri"/>
              </a:rPr>
              <a:t>	</a:t>
            </a:r>
            <a:r>
              <a:rPr lang="vi-VN" sz="1600" b="1" dirty="0">
                <a:latin typeface="Times New Roman" panose="02020603050405020304" pitchFamily="18" charset="0"/>
                <a:ea typeface="Calibri"/>
                <a:cs typeface="Times New Roman" panose="02020603050405020304" pitchFamily="18" charset="0"/>
                <a:sym typeface="Calibri"/>
              </a:rPr>
              <a:t>+ Frontend</a:t>
            </a:r>
            <a:r>
              <a:rPr lang="vi-VN" sz="1600" b="1">
                <a:latin typeface="Times New Roman" panose="02020603050405020304" pitchFamily="18" charset="0"/>
                <a:ea typeface="Calibri"/>
                <a:cs typeface="Times New Roman" panose="02020603050405020304" pitchFamily="18" charset="0"/>
                <a:sym typeface="Calibri"/>
              </a:rPr>
              <a:t>: </a:t>
            </a:r>
            <a:r>
              <a:rPr lang="en-US" sz="1600" smtClean="0">
                <a:latin typeface="Times New Roman" panose="02020603050405020304" pitchFamily="18" charset="0"/>
                <a:ea typeface="Calibri"/>
                <a:cs typeface="Times New Roman" panose="02020603050405020304" pitchFamily="18" charset="0"/>
                <a:sym typeface="Calibri"/>
              </a:rPr>
              <a:t>React JS</a:t>
            </a:r>
            <a:r>
              <a:rPr lang="vi-VN" sz="1600">
                <a:latin typeface="Times New Roman" panose="02020603050405020304" pitchFamily="18" charset="0"/>
                <a:ea typeface="Calibri"/>
                <a:cs typeface="Times New Roman" panose="02020603050405020304" pitchFamily="18" charset="0"/>
                <a:sym typeface="Calibri"/>
              </a:rPr>
              <a:t>	</a:t>
            </a:r>
            <a:endParaRPr lang="en-US" sz="1600" smtClean="0">
              <a:latin typeface="Times New Roman" panose="02020603050405020304" pitchFamily="18" charset="0"/>
              <a:ea typeface="Calibri"/>
              <a:cs typeface="Times New Roman" panose="02020603050405020304" pitchFamily="18" charset="0"/>
              <a:sym typeface="Calibri"/>
            </a:endParaRPr>
          </a:p>
          <a:p>
            <a:pPr marL="0" marR="0" lvl="0" indent="0" rtl="0">
              <a:lnSpc>
                <a:spcPct val="175000"/>
              </a:lnSpc>
              <a:spcBef>
                <a:spcPts val="0"/>
              </a:spcBef>
              <a:spcAft>
                <a:spcPts val="0"/>
              </a:spcAft>
              <a:buNone/>
            </a:pPr>
            <a:r>
              <a:rPr lang="en-US" sz="1600">
                <a:latin typeface="Times New Roman" panose="02020603050405020304" pitchFamily="18" charset="0"/>
                <a:ea typeface="Calibri"/>
                <a:cs typeface="Times New Roman" panose="02020603050405020304" pitchFamily="18" charset="0"/>
                <a:sym typeface="Calibri"/>
              </a:rPr>
              <a:t>	</a:t>
            </a:r>
            <a:r>
              <a:rPr lang="vi-VN" sz="1600" smtClean="0">
                <a:latin typeface="Times New Roman" panose="02020603050405020304" pitchFamily="18" charset="0"/>
                <a:ea typeface="Calibri"/>
                <a:cs typeface="Times New Roman" panose="02020603050405020304" pitchFamily="18" charset="0"/>
                <a:sym typeface="Calibri"/>
              </a:rPr>
              <a:t>+ </a:t>
            </a:r>
            <a:r>
              <a:rPr lang="vi-VN" sz="1600" b="1" dirty="0">
                <a:latin typeface="Times New Roman" panose="02020603050405020304" pitchFamily="18" charset="0"/>
                <a:ea typeface="Calibri"/>
                <a:cs typeface="Times New Roman" panose="02020603050405020304" pitchFamily="18" charset="0"/>
                <a:sym typeface="Calibri"/>
              </a:rPr>
              <a:t>Database:</a:t>
            </a:r>
            <a:r>
              <a:rPr lang="vi-VN" sz="1600" dirty="0">
                <a:latin typeface="Times New Roman" panose="02020603050405020304" pitchFamily="18" charset="0"/>
                <a:ea typeface="Calibri"/>
                <a:cs typeface="Times New Roman" panose="02020603050405020304" pitchFamily="18" charset="0"/>
                <a:sym typeface="Calibri"/>
              </a:rPr>
              <a:t> PostgreSQL</a:t>
            </a:r>
          </a:p>
        </p:txBody>
      </p:sp>
      <p:pic>
        <p:nvPicPr>
          <p:cNvPr id="3" name="Picture 2">
            <a:extLst>
              <a:ext uri="{FF2B5EF4-FFF2-40B4-BE49-F238E27FC236}">
                <a16:creationId xmlns:a16="http://schemas.microsoft.com/office/drawing/2014/main" id="{40B18A47-3098-5316-F20D-BE5354AAA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8622" y="1310921"/>
            <a:ext cx="404632" cy="404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pgAdmin - Reviews, Pros &amp; Cons | Companies using pgAdmin">
            <a:extLst>
              <a:ext uri="{FF2B5EF4-FFF2-40B4-BE49-F238E27FC236}">
                <a16:creationId xmlns:a16="http://schemas.microsoft.com/office/drawing/2014/main" id="{7144F727-D02B-A876-87E0-DF69F8AAB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203" y="2121805"/>
            <a:ext cx="607470" cy="5510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Postman API Platform Logo PNG vector in SVG, PDF, AI, CDR format">
            <a:extLst>
              <a:ext uri="{FF2B5EF4-FFF2-40B4-BE49-F238E27FC236}">
                <a16:creationId xmlns:a16="http://schemas.microsoft.com/office/drawing/2014/main" id="{2B577724-A529-E5B4-A712-FDECB73FBB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4238" y="2589728"/>
            <a:ext cx="653400" cy="4894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F19BE78-639B-78ED-DEDC-997019B581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5505" y="3298900"/>
            <a:ext cx="402105" cy="4021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nstallar IntelliJ IDEA Community sur Linux | Flathub">
            <a:extLst>
              <a:ext uri="{FF2B5EF4-FFF2-40B4-BE49-F238E27FC236}">
                <a16:creationId xmlns:a16="http://schemas.microsoft.com/office/drawing/2014/main" id="{3C8BB34A-AE71-35A9-AB53-C5513F51FD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5505" y="1800340"/>
            <a:ext cx="350867" cy="3508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pgAdmin - Reviews, Pros &amp; Cons | Companies using pgAdmin">
            <a:extLst>
              <a:ext uri="{FF2B5EF4-FFF2-40B4-BE49-F238E27FC236}">
                <a16:creationId xmlns:a16="http://schemas.microsoft.com/office/drawing/2014/main" id="{DB1FED9D-29B3-8167-2FCE-4C6978C354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8409" y="4325531"/>
            <a:ext cx="556297" cy="5046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6143442" y="3781754"/>
            <a:ext cx="734992" cy="520275"/>
          </a:xfrm>
          <a:prstGeom prst="rect">
            <a:avLst/>
          </a:prstGeom>
        </p:spPr>
      </p:pic>
    </p:spTree>
    <p:extLst>
      <p:ext uri="{BB962C8B-B14F-4D97-AF65-F5344CB8AC3E}">
        <p14:creationId xmlns:p14="http://schemas.microsoft.com/office/powerpoint/2010/main" val="959967348"/>
      </p:ext>
    </p:extLst>
  </p:cSld>
  <p:clrMapOvr>
    <a:masterClrMapping/>
  </p:clrMapOvr>
</p:sld>
</file>

<file path=ppt/theme/theme1.xml><?xml version="1.0" encoding="utf-8"?>
<a:theme xmlns:a="http://schemas.openxmlformats.org/drawingml/2006/main" name="Minimalist for Business by Slidesgo">
  <a:themeElements>
    <a:clrScheme name="Simple Light">
      <a:dk1>
        <a:srgbClr val="191919"/>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323</Words>
  <Application>Microsoft Office PowerPoint</Application>
  <PresentationFormat>On-screen Show (16:9)</PresentationFormat>
  <Paragraphs>55</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DM Sans</vt:lpstr>
      <vt:lpstr>Nunito Light</vt:lpstr>
      <vt:lpstr>Aptos Display</vt:lpstr>
      <vt:lpstr>Funnel Display</vt:lpstr>
      <vt:lpstr>Calibri</vt:lpstr>
      <vt:lpstr>Cascadia Code</vt:lpstr>
      <vt:lpstr>Sitka Small Semibold</vt:lpstr>
      <vt:lpstr>Arial</vt:lpstr>
      <vt:lpstr>Times New Roman</vt:lpstr>
      <vt:lpstr>Cabin Bold</vt:lpstr>
      <vt:lpstr>Clear Sans Bold</vt:lpstr>
      <vt:lpstr>Minimalist for Business by Slidesgo</vt:lpstr>
      <vt:lpstr>PHÁT TRIỂN ỨNG DỤNG BẰNG JAVA</vt:lpstr>
      <vt:lpstr>PowerPoint Presentation</vt:lpstr>
      <vt:lpstr>GIỚI THIỆU VỀ ĐỀ TÀI</vt:lpstr>
      <vt:lpstr>01</vt:lpstr>
      <vt:lpstr>THIẾT KẾ HỆ THỐNG</vt:lpstr>
      <vt:lpstr>PowerPoint Presentation</vt:lpstr>
      <vt:lpstr>PowerPoint Presentation</vt:lpstr>
      <vt:lpstr>CÔNG CỤ</vt:lpstr>
      <vt:lpstr>03</vt:lpstr>
      <vt:lpstr>KẾT LUẬN</vt:lpstr>
      <vt:lpstr>04</vt:lpstr>
      <vt:lpstr>Thanks for   YOUR WATCHING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 THỜI GIAN</dc:title>
  <dc:creator>DELL</dc:creator>
  <cp:lastModifiedBy>Admin</cp:lastModifiedBy>
  <cp:revision>9</cp:revision>
  <dcterms:modified xsi:type="dcterms:W3CDTF">2025-05-17T16:00:45Z</dcterms:modified>
</cp:coreProperties>
</file>