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  <p:sldMasterId id="2147483678" r:id="rId2"/>
  </p:sldMasterIdLst>
  <p:notesMasterIdLst>
    <p:notesMasterId r:id="rId24"/>
  </p:notesMasterIdLst>
  <p:handoutMasterIdLst>
    <p:handoutMasterId r:id="rId25"/>
  </p:handoutMasterIdLst>
  <p:sldIdLst>
    <p:sldId id="364" r:id="rId3"/>
    <p:sldId id="443" r:id="rId4"/>
    <p:sldId id="423" r:id="rId5"/>
    <p:sldId id="427" r:id="rId6"/>
    <p:sldId id="424" r:id="rId7"/>
    <p:sldId id="425" r:id="rId8"/>
    <p:sldId id="426" r:id="rId9"/>
    <p:sldId id="411" r:id="rId10"/>
    <p:sldId id="412" r:id="rId11"/>
    <p:sldId id="428" r:id="rId12"/>
    <p:sldId id="429" r:id="rId13"/>
    <p:sldId id="436" r:id="rId14"/>
    <p:sldId id="437" r:id="rId15"/>
    <p:sldId id="438" r:id="rId16"/>
    <p:sldId id="441" r:id="rId17"/>
    <p:sldId id="442" r:id="rId18"/>
    <p:sldId id="432" r:id="rId19"/>
    <p:sldId id="433" r:id="rId20"/>
    <p:sldId id="434" r:id="rId21"/>
    <p:sldId id="435" r:id="rId22"/>
    <p:sldId id="40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00CC"/>
    <a:srgbClr val="F85E08"/>
    <a:srgbClr val="CC3300"/>
    <a:srgbClr val="FFA827"/>
    <a:srgbClr val="BE6A0E"/>
    <a:srgbClr val="EE8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4667" autoAdjust="0"/>
  </p:normalViewPr>
  <p:slideViewPr>
    <p:cSldViewPr showGuides="1">
      <p:cViewPr varScale="1">
        <p:scale>
          <a:sx n="68" d="100"/>
          <a:sy n="68" d="100"/>
        </p:scale>
        <p:origin x="12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694"/>
    </p:cViewPr>
  </p:sorter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A9DFDE6-9E63-46A7-AAE2-D805A0C4A4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AE6E08C-D142-4A31-BEFC-17AAED82F7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7DA29AB-24C4-4F3B-86C1-A4E6C77074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01A2980-043C-44CD-93FB-E38BFB87DB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6C97D9B-4A05-4742-985F-BDC08EE2F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1D590F1-755D-4A34-85E5-03DCF63DD9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D323D35-FD52-475A-96A6-41A89B06D4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1153DDA-7E96-4DE0-B870-0AF1577179A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CA82EBB-164D-4823-BFF4-244748FD19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C58C3D3-94E8-461B-A413-EF0F9AF0D3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5C1838-C553-4646-8662-C8F2E87025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B8A903B-703F-44CB-A0D5-6193EE92F2FC}" type="slidenum">
              <a:rPr lang="en-US" altLang="en-US" smtClean="0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55A366-4BFE-47D8-A29D-81EC84788CBA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18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55A366-4BFE-47D8-A29D-81EC84788CBA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68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5C1838-C553-4646-8662-C8F2E87025D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26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55A366-4BFE-47D8-A29D-81EC84788CBA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0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55A366-4BFE-47D8-A29D-81EC84788CBA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6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55A366-4BFE-47D8-A29D-81EC84788CBA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2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55A366-4BFE-47D8-A29D-81EC84788CBA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5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55A366-4BFE-47D8-A29D-81EC84788CBA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7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55A366-4BFE-47D8-A29D-81EC84788CBA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6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55A366-4BFE-47D8-A29D-81EC84788CBA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0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55A366-4BFE-47D8-A29D-81EC84788CBA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21B2-952E-4BFB-AF33-5D736CE1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C2761-52B0-42C5-B01B-DF8F69615AE5}" type="datetimeFigureOut">
              <a:rPr lang="en-US"/>
              <a:pPr>
                <a:defRPr/>
              </a:pPr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F58E3-665F-4C36-B94B-FAD577F8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D2A1-AB2C-4F33-9712-F513FBAD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FEA6-D72C-4EBB-AEA2-B200AAAB81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82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0A35-8020-4BEF-8EF2-3C2330DC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381B7-FF65-4A53-BEA5-B2C6D2FE5BAE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5A57-7671-4C24-BEB4-A12F20DE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B713-1D80-4116-B0C9-A4D2AC92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5DA79-C733-42A6-801D-B4D488C94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51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0A35-8020-4BEF-8EF2-3C2330DC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EF860-2A88-4935-9B9A-A41BB50D91B9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5A57-7671-4C24-BEB4-A12F20DE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B713-1D80-4116-B0C9-A4D2AC92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FFE26-2952-467C-9354-9063F75F30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38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B6E8-3445-4D87-B726-BDD343F2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8819D-F7FD-4721-8F28-FFC7398AFFA2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3B4F-32C8-450C-961E-C1CD51F5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9620-E7AE-4EBE-A940-B00E603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8BFC6-C5AF-43B6-AD28-45FB868E7C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50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0A18-A3AD-41AE-859E-F9A2CB47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22E71-36FE-40A0-B739-C5205316D6B9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3364-FD6E-4F9A-9397-3157C77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C420-9A73-4065-8351-BD9C65C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11BA0-973A-4C58-AF10-F206DE958A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0A18-A3AD-41AE-859E-F9A2CB47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4B20C-1076-466C-A9B4-CDFCA9BC88F5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3364-FD6E-4F9A-9397-3157C77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C420-9A73-4065-8351-BD9C65C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7723-E581-4C76-B550-375CA05A60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7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BF0A18-A3AD-41AE-859E-F9A2CB47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A3EA9-6114-4326-A18C-FC4FD0E77AE7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7C3364-FD6E-4F9A-9397-3157C77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BDC420-9A73-4065-8351-BD9C65C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F68BD-D5EB-4774-B466-EA985707FD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82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FBF0A18-A3AD-41AE-859E-F9A2CB47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3FEAE-8BC7-4AFC-9683-24F7E339F8C2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17C3364-FD6E-4F9A-9397-3157C77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6BDC420-9A73-4065-8351-BD9C65C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42D3E-4EE6-470C-9A4A-E98787BC86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44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AFE8956B-BAD7-4BFA-B26B-388D9B60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7BDF9-BCE3-4187-B948-2F6EF0207B2A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98EE2D4-B10D-42F2-A0F6-EF54A0A9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F3DD5FE-6A1B-4D01-97BC-B890B80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B1B2F-B3D3-4803-8AF5-6ED0D05896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7649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B6FC7-D684-4503-AD0E-C6B4C0B0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019EB-9170-4AB6-98B8-0B1662A1BFDD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A25FF-A2AA-4B2B-A071-4F78600D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4B830-40EB-4F8A-8D39-4FAFD990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C5442-34E1-47E8-A5C7-6941B15354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0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BF0A18-A3AD-41AE-859E-F9A2CB47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361A2-1A73-4B6C-B826-A7EB25291A42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7C3364-FD6E-4F9A-9397-3157C77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BDC420-9A73-4065-8351-BD9C65C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B2B0E-41E0-4EC8-9DB8-227AF76E5D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0A35-8020-4BEF-8EF2-3C2330DC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3FB9C-28E0-46C5-B77F-78741D39921A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5A57-7671-4C24-BEB4-A12F20DE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B713-1D80-4116-B0C9-A4D2AC92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51BBD-140D-4289-A391-9DB732FB4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8633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BF0A18-A3AD-41AE-859E-F9A2CB47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A5C26-D17B-4D67-A2B3-81CEA6E31631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7C3364-FD6E-4F9A-9397-3157C77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BDC420-9A73-4065-8351-BD9C65C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AE431-EB61-48B8-9DC7-4CD4B9550B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7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0A18-A3AD-41AE-859E-F9A2CB47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C344B-007A-4674-8E41-09194A93C979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3364-FD6E-4F9A-9397-3157C77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C420-9A73-4065-8351-BD9C65C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CBAE-4A9F-42CE-8EB6-9F6FA5CDD6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35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0A18-A3AD-41AE-859E-F9A2CB47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F5590-5020-4A91-B3CE-49BFE01EF660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3364-FD6E-4F9A-9397-3157C77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C420-9A73-4065-8351-BD9C65C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680D8-C2B6-44B9-BB69-293DF71CCA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77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BF0A18-A3AD-41AE-859E-F9A2CB47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A2927-CF63-4F10-B3B5-75AF8CCA1ED6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7C3364-FD6E-4F9A-9397-3157C77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6BDC420-9A73-4065-8351-BD9C65CE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A6643-AB60-4426-B9B5-1ADEA52289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0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0A35-8020-4BEF-8EF2-3C2330DC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6237B-9E1F-4F77-9639-CDF1FDCE1C4A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5A57-7671-4C24-BEB4-A12F20DE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B713-1D80-4116-B0C9-A4D2AC92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A4574-613F-41A4-9008-B8285D490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8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EC0A35-8020-4BEF-8EF2-3C2330DC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728A5-A5A2-4EAF-AB29-6ACB4964DA06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615A57-7671-4C24-BEB4-A12F20DE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09B713-1D80-4116-B0C9-A4D2AC92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C1DC-C412-43BF-981A-5E389D3C1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95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EC0A35-8020-4BEF-8EF2-3C2330DC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689E5-6EBC-4ED0-827D-8B36BEB1DA8C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615A57-7671-4C24-BEB4-A12F20DE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909B713-1D80-4116-B0C9-A4D2AC92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7F4C8-562B-4AF2-B5AA-7F6DF7BBD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48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95BD3090-8786-465C-AD51-D0C3DFB5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C2761-52B0-42C5-B01B-DF8F69615AE5}" type="datetimeFigureOut">
              <a:rPr lang="en-US"/>
              <a:pPr>
                <a:defRPr/>
              </a:pPr>
              <a:t>9/4/2019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615A51E-FFE8-46B9-BCBE-A5330F71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B447BE3-E3C9-4183-AEA4-44651E2C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B8461-3B2C-4E8E-8E84-FB8F4BC21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5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64AD6-2C74-45DC-B401-FC5A18FB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C2761-52B0-42C5-B01B-DF8F69615AE5}" type="datetimeFigureOut">
              <a:rPr lang="en-US"/>
              <a:pPr>
                <a:defRPr/>
              </a:pPr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F7CBB-FCF9-4B8F-B570-B4376568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581DB-6AC5-48F9-887A-6F993CAB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6315B-2934-4A56-B93A-F094A028B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35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EC0A35-8020-4BEF-8EF2-3C2330DC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00920-BBC5-4592-ABC3-938E96BE9E0D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615A57-7671-4C24-BEB4-A12F20DE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09B713-1D80-4116-B0C9-A4D2AC92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C1A5-4EF5-4028-BB82-C40A66233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19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EC0A35-8020-4BEF-8EF2-3C2330DC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D40E6-7A08-452D-8C1C-BE1D760E02E8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615A57-7671-4C24-BEB4-A12F20DE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09B713-1D80-4116-B0C9-A4D2AC92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BBFE7-3025-4FB1-BA17-A7ABC2A223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2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-87313"/>
            <a:ext cx="80264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346200"/>
            <a:ext cx="8026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0A35-8020-4BEF-8EF2-3C2330DC7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87E2AA6-518B-4E68-81FD-CD9CC6CEE01E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5A57-7671-4C24-BEB4-A12F20DE0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B713-1D80-4116-B0C9-A4D2AC92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15B245-D587-4877-875D-38857A089C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574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9">
            <a:extLst>
              <a:ext uri="{FF2B5EF4-FFF2-40B4-BE49-F238E27FC236}">
                <a16:creationId xmlns:a16="http://schemas.microsoft.com/office/drawing/2014/main" id="{E415632B-11D2-4FF6-B3D8-F21B2C07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354763"/>
            <a:ext cx="5562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lang="en-US" altLang="en-US" sz="1200" i="1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endParaRPr lang="en-US" altLang="en-US" sz="12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60" r:id="rId2"/>
    <p:sldLayoutId id="2147483961" r:id="rId3"/>
    <p:sldLayoutId id="2147483962" r:id="rId4"/>
    <p:sldLayoutId id="2147483963" r:id="rId5"/>
    <p:sldLayoutId id="2147483978" r:id="rId6"/>
    <p:sldLayoutId id="2147483979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-87313"/>
            <a:ext cx="80264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346200"/>
            <a:ext cx="8026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0A18-A3AD-41AE-859E-F9A2CB475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6B00E7-D507-49E7-8EA7-F5D55637A49C}" type="datetime1">
              <a:rPr lang="en-US"/>
              <a:pPr>
                <a:defRPr/>
              </a:pPr>
              <a:t>9/4/2019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3364-FD6E-4F9A-9397-3157C77D9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C420-9A73-4065-8351-BD9C65CED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F0C942-8157-4678-B18C-B3DFF5A014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574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81" r:id="rId6"/>
    <p:sldLayoutId id="2147483982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Zj6LI5a9vc&amp;list=PL33lvabfss1xczCv2BA0SaNJHu_VXsFt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etjack.com/python/module_trong_python.j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dasagrivamanu/python-naming-conventions-the-10-points-you-should-know-149a9aa9f8c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350" y="1524000"/>
            <a:ext cx="9144000" cy="1295400"/>
          </a:xfrm>
        </p:spPr>
        <p:txBody>
          <a:bodyPr/>
          <a:lstStyle/>
          <a:p>
            <a:pPr eaLnBrk="1" hangingPunct="1"/>
            <a:endParaRPr lang="en-US" alt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 c</a:t>
            </a:r>
            <a:r>
              <a:rPr lang="vi-VN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alt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FB9EF-BD20-4BFF-BA65-1D40002C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8250"/>
            <a:ext cx="8026400" cy="4902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4115A8-EC3A-415C-8552-C59D314D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35" y="2300288"/>
            <a:ext cx="6639629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altLang="en-US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FB9EF-BD20-4BFF-BA65-1D40002C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8250"/>
            <a:ext cx="8026400" cy="4902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https://www.youtube.com/watch?v=NZj6LI5a9vc&amp;list=PL33lvabfss1xczCv2BA0SaNJHu_VXsFtg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 xuất ra màn hình hình vuông đặc kí tự "*" có cạnh bằng a (với a nhập từ bàn phím).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 nhập vào ba cạnh của một tam giác, tính và xuất ra diện tích của tam giác đó.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 tính n!! với n!! = 1.3.5...n nếu n lẻ, n!! = 2.4.6...n nếu n chẵn.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 giải phương trình bậc 2 với các hệ số nhập từ bàn phím (xét đầy đủ các trường hợp).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 tính số Fibonashi thứ 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mảng một chiều các số thực hãy tìm đoạn [a,b] sao cho đoạn này chứa tất cả các giá trị trong mảng (a,b: số nguyên).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6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FB9EF-BD20-4BFF-BA65-1D40002C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8250"/>
            <a:ext cx="8026400" cy="4902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A61794-C6F0-4327-8866-49EE12DAC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47800"/>
            <a:ext cx="5029200" cy="1819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C00FA9-2702-4140-B9C9-9D16C23E6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984820"/>
            <a:ext cx="47720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7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FB9EF-BD20-4BFF-BA65-1D40002C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8250"/>
            <a:ext cx="8026400" cy="4902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BB711-5CD3-4D7A-BE86-808D0BC8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524000"/>
            <a:ext cx="48672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9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3C34-E3A0-4C23-9A8C-72DA96E7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B5E3-9920-42EB-B590-B05ED3F9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DA264-60CE-4DC5-AF9E-F169AC1A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609725"/>
            <a:ext cx="57340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7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3C34-E3A0-4C23-9A8C-72DA96E7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B5E3-9920-42EB-B590-B05ED3F9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FC56D-A5D2-4D52-A8A9-6E312EA1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519237"/>
            <a:ext cx="55530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8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3C34-E3A0-4C23-9A8C-72DA96E7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B5E3-9920-42EB-B590-B05ED3F9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4A902-8C11-4297-872E-51D66894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62" y="1600200"/>
            <a:ext cx="59721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FB9EF-BD20-4BFF-BA65-1D40002C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8250"/>
            <a:ext cx="8026400" cy="4902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https://vietjack.com/python/module_trong_python.jsp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operator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add(a, b)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sub(a, b) -&gt; a-b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div(a, b) -&gt; a/b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-&gt; a*b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triangle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b, c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get_perimeter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 tam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b, c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83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FB9EF-BD20-4BFF-BA65-1D40002C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8250"/>
            <a:ext cx="8026400" cy="4902200"/>
          </a:xfrm>
        </p:spPr>
        <p:txBody>
          <a:bodyPr/>
          <a:lstStyle/>
          <a:p>
            <a:pPr marL="0" indent="0">
              <a:buNone/>
            </a:pPr>
            <a:r>
              <a:rPr lang="vi-VN" dirty="0">
                <a:latin typeface="+mj-lt"/>
              </a:rPr>
              <a:t>3. Tạo module int_number chứa: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is_int(a) -&gt; trả ra giá trị bool để kiểm tra a là số tự nhiên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is_even(a) -&gt; trả ra giá trị bool để kiểm tra a là số chẵn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is_prime(a) -&gt; trả ra giá trị bool để kiểm tra a là số nguyên tố</a:t>
            </a:r>
          </a:p>
          <a:p>
            <a:pPr marL="0" indent="0">
              <a:buNone/>
            </a:pPr>
            <a:endParaRPr lang="vi-VN" dirty="0">
              <a:latin typeface="+mj-lt"/>
            </a:endParaRPr>
          </a:p>
          <a:p>
            <a:pPr marL="0" indent="0">
              <a:buNone/>
            </a:pPr>
            <a:r>
              <a:rPr lang="vi-VN" dirty="0">
                <a:latin typeface="+mj-lt"/>
              </a:rPr>
              <a:t>4. Tạo module special_number chứa: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fibonacci(n) -&gt; trả ra số fibonacci thứ n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catalan(n) -&gt; trả ra số catalan thứ n</a:t>
            </a:r>
          </a:p>
          <a:p>
            <a:pPr marL="0" indent="0">
              <a:buNone/>
            </a:pPr>
            <a:endParaRPr lang="vi-VN" dirty="0">
              <a:latin typeface="+mj-lt"/>
            </a:endParaRPr>
          </a:p>
          <a:p>
            <a:pPr marL="0" indent="0">
              <a:buNone/>
            </a:pPr>
            <a:r>
              <a:rPr lang="vi-VN" dirty="0">
                <a:latin typeface="+mj-lt"/>
              </a:rPr>
              <a:t>5. Tạo module equation chứa: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solve_deg_1(a, b) -&gt; giải phương trình a*x + b = 0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solve_deg_2(a, b, c) -&gt; giải phương trình a*x^2 + b*x + c = 0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2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FB9EF-BD20-4BFF-BA65-1D40002C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8250"/>
            <a:ext cx="8026400" cy="4902200"/>
          </a:xfrm>
        </p:spPr>
        <p:txBody>
          <a:bodyPr/>
          <a:lstStyle/>
          <a:p>
            <a:pPr marL="0" indent="0">
              <a:buNone/>
            </a:pPr>
            <a:r>
              <a:rPr lang="vi-VN" dirty="0">
                <a:latin typeface="+mj-lt"/>
              </a:rPr>
              <a:t>6. Tạo module time_proc chứa: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convert_second(time) -&gt; "hh:mm:ss"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is_leap_year(y) -&gt; kiểm tra năm y có phải năm nhuận không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soccer_event(y) -&gt; trả ra sự kiện bóng đá lớn (chỉ Euro và WorldCup)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    VD: soccer_event(2020) -&gt; "Chung kết Euro lần thứ 16"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        soccer_event(2018) -&gt; "Chung kết WorldCup lần thứ 21"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        soccer_event(2019) -&gt; "Không có sự kiện nào lớn"</a:t>
            </a:r>
          </a:p>
          <a:p>
            <a:pPr marL="0" indent="0">
              <a:buNone/>
            </a:pPr>
            <a:endParaRPr lang="vi-VN" dirty="0">
              <a:latin typeface="+mj-lt"/>
            </a:endParaRPr>
          </a:p>
          <a:p>
            <a:pPr marL="0" indent="0">
              <a:buNone/>
            </a:pPr>
            <a:r>
              <a:rPr lang="vi-VN" dirty="0">
                <a:latin typeface="+mj-lt"/>
              </a:rPr>
              <a:t>7. Tạo module itertool chứa: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factorial_v1(n) -&gt; n!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factorial_v2(n) -&gt; n!!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permutation(n, k) -&gt; A_n_k = n!/(n-k)!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combination(n, k) -&gt; C_n_k = n!/(k!*(n-k)!)</a:t>
            </a:r>
          </a:p>
        </p:txBody>
      </p:sp>
    </p:spTree>
    <p:extLst>
      <p:ext uri="{BB962C8B-B14F-4D97-AF65-F5344CB8AC3E}">
        <p14:creationId xmlns:p14="http://schemas.microsoft.com/office/powerpoint/2010/main" val="184969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7898-DF40-4267-845F-ACE8E50F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F5A2-BAA8-474F-AFAB-D3FE8BF1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7430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FB9EF-BD20-4BFF-BA65-1D40002C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8250"/>
            <a:ext cx="8026400" cy="4902200"/>
          </a:xfrm>
        </p:spPr>
        <p:txBody>
          <a:bodyPr/>
          <a:lstStyle/>
          <a:p>
            <a:pPr marL="0" indent="0">
              <a:buNone/>
            </a:pPr>
            <a:r>
              <a:rPr lang="vi-VN" dirty="0">
                <a:latin typeface="+mj-lt"/>
              </a:rPr>
              <a:t>8. Tạo module approximate chứa các hàm tính xấp xỉ (sai số &lt; 10^-5):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exp_v1(x) -&gt; e^x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exp_v2(a, x) -&gt; a^x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sin(x)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cos(x)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tan(x)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+ cotg(x)</a:t>
            </a:r>
          </a:p>
        </p:txBody>
      </p:sp>
    </p:spTree>
    <p:extLst>
      <p:ext uri="{BB962C8B-B14F-4D97-AF65-F5344CB8AC3E}">
        <p14:creationId xmlns:p14="http://schemas.microsoft.com/office/powerpoint/2010/main" val="45153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 noChangeArrowheads="1"/>
          </p:cNvSpPr>
          <p:nvPr>
            <p:ph type="title"/>
          </p:nvPr>
        </p:nvSpPr>
        <p:spPr>
          <a:xfrm>
            <a:off x="558800" y="2765425"/>
            <a:ext cx="8026400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789E-6A75-4629-8A75-6826637B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92E3-3A16-46D5-A73D-B03FB1F1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window:</a:t>
            </a:r>
          </a:p>
          <a:p>
            <a:pPr marL="3429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https://www.python.org/downloads/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08A7A-D4E4-4D1B-A614-317A5B80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234970"/>
            <a:ext cx="8515350" cy="34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5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789E-6A75-4629-8A75-6826637B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92E3-3A16-46D5-A73D-B03FB1F1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window:</a:t>
            </a:r>
          </a:p>
          <a:p>
            <a:pPr marL="3429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https://www.anaconda.com/distribution/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6DA27-8078-4E2D-B836-D6A8D2A16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438400"/>
            <a:ext cx="800411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4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789E-6A75-4629-8A75-6826637B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92E3-3A16-46D5-A73D-B03FB1F1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https://code.visualstudio.com/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28390-7A32-45AB-97E2-4B8EF3A98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887552"/>
            <a:ext cx="8515350" cy="443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789E-6A75-4629-8A75-6826637B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92E3-3A16-46D5-A73D-B03FB1F1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https://www.sublimetext.com/3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4245D-B098-4A0A-AD59-3BAAA5B2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1731791"/>
            <a:ext cx="8610600" cy="46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3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789E-6A75-4629-8A75-6826637B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392E3-3A16-46D5-A73D-B03FB1F1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https://www.jetbrains.com/pycharm/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C6FA5-DD7B-4B53-BC76-B0BAEDC7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828800"/>
            <a:ext cx="8153400" cy="41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FB9EF-BD20-4BFF-BA65-1D40002C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8250"/>
            <a:ext cx="8026400" cy="4902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2900" lvl="1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639DF-6802-4ABB-966E-FCB8AEC2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2667000"/>
            <a:ext cx="6781800" cy="39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Naming Convention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1FB9EF-BD20-4BFF-BA65-1D40002C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8250"/>
            <a:ext cx="8026400" cy="4902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https://medium.com/@dasagrivamanu/python-naming-conventions-the-10-points-you-should-know-149a9aa9f8c7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“_”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4E526-35C9-43FE-948B-7DFA83B84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12" y="2863532"/>
            <a:ext cx="6276975" cy="15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5C4C8C-BB39-444A-AA61-03D794A4D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362" y="5181600"/>
            <a:ext cx="62769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9467"/>
      </p:ext>
    </p:extLst>
  </p:cSld>
  <p:clrMapOvr>
    <a:masterClrMapping/>
  </p:clrMapOvr>
</p:sld>
</file>

<file path=ppt/theme/theme1.xml><?xml version="1.0" encoding="utf-8"?>
<a:theme xmlns:a="http://schemas.openxmlformats.org/drawingml/2006/main" name="BVP-Powerpoint templat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1_BVP-Powerpoint templat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DSS01-Intro</Template>
  <TotalTime>6798</TotalTime>
  <Words>636</Words>
  <Application>Microsoft Office PowerPoint</Application>
  <PresentationFormat>On-screen Show (4:3)</PresentationFormat>
  <Paragraphs>136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BVP-Powerpoint template_2</vt:lpstr>
      <vt:lpstr>1_BVP-Powerpoint template_2</vt:lpstr>
      <vt:lpstr>PowerPoint Presentation</vt:lpstr>
      <vt:lpstr>Nội dung</vt:lpstr>
      <vt:lpstr>Cài đặt môi trường python</vt:lpstr>
      <vt:lpstr>Cài đặt môi trường python</vt:lpstr>
      <vt:lpstr>Editor</vt:lpstr>
      <vt:lpstr>Editor</vt:lpstr>
      <vt:lpstr>IDE</vt:lpstr>
      <vt:lpstr>Cài đặt thư viện</vt:lpstr>
      <vt:lpstr>Naming Convention</vt:lpstr>
      <vt:lpstr>Function</vt:lpstr>
      <vt:lpstr>Bài tập cơ bản</vt:lpstr>
      <vt:lpstr>Chữa bài</vt:lpstr>
      <vt:lpstr>Chữa bài</vt:lpstr>
      <vt:lpstr>Chữa bài</vt:lpstr>
      <vt:lpstr>Chữa bài</vt:lpstr>
      <vt:lpstr>Chữa bài</vt:lpstr>
      <vt:lpstr>Bài tập Module</vt:lpstr>
      <vt:lpstr>Bài tập Module</vt:lpstr>
      <vt:lpstr>Bài tập Module</vt:lpstr>
      <vt:lpstr>Bài tập Module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DucTH</cp:lastModifiedBy>
  <cp:revision>451</cp:revision>
  <cp:lastPrinted>2000-12-01T14:01:59Z</cp:lastPrinted>
  <dcterms:created xsi:type="dcterms:W3CDTF">1998-03-18T21:58:50Z</dcterms:created>
  <dcterms:modified xsi:type="dcterms:W3CDTF">2019-09-04T16:01:47Z</dcterms:modified>
</cp:coreProperties>
</file>