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vanraj159/telecom-customer-churn-prediction#6.-Model-Performances" TargetMode="External"/><Relationship Id="rId2" Type="http://schemas.openxmlformats.org/officeDocument/2006/relationships/hyperlink" Target="https://towardsdatascience.com/churn-prediction-3a4a36c2129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61A8-A9F3-4FAB-9C0E-4C3D3BFC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05" y="1104241"/>
            <a:ext cx="8408721" cy="1646302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CHURN PREDICTION CUSTOMER</a:t>
            </a:r>
          </a:p>
        </p:txBody>
      </p:sp>
    </p:spTree>
    <p:extLst>
      <p:ext uri="{BB962C8B-B14F-4D97-AF65-F5344CB8AC3E}">
        <p14:creationId xmlns:p14="http://schemas.microsoft.com/office/powerpoint/2010/main" val="162916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D223F0-A203-44EA-901F-1F024DAE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581E8-7541-4400-A814-688374527F06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6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Precision-Recall curve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6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DCE404-8168-45DD-818A-B45FEB38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C5569A-56FB-4DD2-AF02-39B353A41F93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Telecom Customer Churn (</a:t>
            </a:r>
            <a:r>
              <a:rPr lang="en-US" dirty="0">
                <a:hlinkClick r:id="rId2"/>
              </a:rPr>
              <a:t>https://www.kaggle.com/blastchar/telco-customer-churn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AE9A0-1476-4310-A945-B31525B7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05" y="2376314"/>
            <a:ext cx="6950042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5797E9-EF4B-4E8E-B70A-E69F11CE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AA43E6-AD1D-444B-9585-3D3E0A5A1DA7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2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lphaLcParenR" startAt="2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BA40DF-FB51-4E1E-A7AF-E8CF8508503C}"/>
              </a:ext>
            </a:extLst>
          </p:cNvPr>
          <p:cNvSpPr/>
          <p:nvPr/>
        </p:nvSpPr>
        <p:spPr>
          <a:xfrm>
            <a:off x="562063" y="1686187"/>
            <a:ext cx="1342238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5FB1D-8C92-4F83-B5FA-6F16AAC68838}"/>
              </a:ext>
            </a:extLst>
          </p:cNvPr>
          <p:cNvSpPr/>
          <p:nvPr/>
        </p:nvSpPr>
        <p:spPr>
          <a:xfrm>
            <a:off x="2448215" y="1686186"/>
            <a:ext cx="165400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Clearning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D0CEA7-2040-4A53-9F80-69B4B2D1ABB1}"/>
              </a:ext>
            </a:extLst>
          </p:cNvPr>
          <p:cNvSpPr/>
          <p:nvPr/>
        </p:nvSpPr>
        <p:spPr>
          <a:xfrm>
            <a:off x="4762149" y="1686186"/>
            <a:ext cx="188184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and Model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8EC22E-04C4-4508-9C17-F2D6B9FE0970}"/>
              </a:ext>
            </a:extLst>
          </p:cNvPr>
          <p:cNvSpPr/>
          <p:nvPr/>
        </p:nvSpPr>
        <p:spPr>
          <a:xfrm>
            <a:off x="7203344" y="1686186"/>
            <a:ext cx="165400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28AD07-6624-407D-A4D0-AC33516536D6}"/>
              </a:ext>
            </a:extLst>
          </p:cNvPr>
          <p:cNvSpPr/>
          <p:nvPr/>
        </p:nvSpPr>
        <p:spPr>
          <a:xfrm>
            <a:off x="7203344" y="2766967"/>
            <a:ext cx="165400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Turning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B330B7-8357-478C-8603-4AD25D7F19AD}"/>
              </a:ext>
            </a:extLst>
          </p:cNvPr>
          <p:cNvSpPr/>
          <p:nvPr/>
        </p:nvSpPr>
        <p:spPr>
          <a:xfrm>
            <a:off x="4889410" y="2773257"/>
            <a:ext cx="165400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268B8C-54EA-4694-9611-7A1EADAF0E0B}"/>
              </a:ext>
            </a:extLst>
          </p:cNvPr>
          <p:cNvCxnSpPr>
            <a:stCxn id="6" idx="3"/>
          </p:cNvCxnSpPr>
          <p:nvPr/>
        </p:nvCxnSpPr>
        <p:spPr>
          <a:xfrm flipV="1">
            <a:off x="1904301" y="1967217"/>
            <a:ext cx="54391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692D99-DBC6-4925-8932-91B98583BE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102217" y="1967218"/>
            <a:ext cx="6599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2077EF-8069-4B6B-8BD3-E39CE2667EB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643991" y="1967218"/>
            <a:ext cx="559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1E90D-18DF-4C6E-BF8B-63D4D1FB495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030345" y="2248249"/>
            <a:ext cx="0" cy="518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80C67-F977-4BFA-82A9-DB72A78C01FE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43412" y="3047999"/>
            <a:ext cx="659932" cy="6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4F3E33-1590-4CE6-99BA-13842B0C829D}"/>
              </a:ext>
            </a:extLst>
          </p:cNvPr>
          <p:cNvSpPr/>
          <p:nvPr/>
        </p:nvSpPr>
        <p:spPr>
          <a:xfrm>
            <a:off x="938909" y="3417719"/>
            <a:ext cx="7901001" cy="3031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A83504-9105-49EF-A413-E2304879C003}"/>
              </a:ext>
            </a:extLst>
          </p:cNvPr>
          <p:cNvSpPr/>
          <p:nvPr/>
        </p:nvSpPr>
        <p:spPr>
          <a:xfrm>
            <a:off x="938909" y="3363219"/>
            <a:ext cx="8033703" cy="3131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Churn rate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Churn rate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Monthly Charge, Tenure, Total Charge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1AF81C-0222-4E12-954F-D3C5DB6F3B79}"/>
              </a:ext>
            </a:extLst>
          </p:cNvPr>
          <p:cNvSpPr/>
          <p:nvPr/>
        </p:nvSpPr>
        <p:spPr>
          <a:xfrm>
            <a:off x="938909" y="3429000"/>
            <a:ext cx="8010538" cy="3102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data: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get_dummies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0-1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data (Total Charge, Monthly Charge, Tenure):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Clustering	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Categorical data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2731CB-6BC3-4B06-AC76-928CB192010E}"/>
              </a:ext>
            </a:extLst>
          </p:cNvPr>
          <p:cNvSpPr/>
          <p:nvPr/>
        </p:nvSpPr>
        <p:spPr>
          <a:xfrm>
            <a:off x="938909" y="3363219"/>
            <a:ext cx="8033703" cy="302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B0F500-A4A5-4B8B-8C24-5F604EF0FA6C}"/>
              </a:ext>
            </a:extLst>
          </p:cNvPr>
          <p:cNvSpPr/>
          <p:nvPr/>
        </p:nvSpPr>
        <p:spPr>
          <a:xfrm>
            <a:off x="1108953" y="3599234"/>
            <a:ext cx="7548664" cy="2363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– Recall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5542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6" grpId="0" animBg="1"/>
      <p:bldP spid="28" grpId="0" animBg="1"/>
      <p:bldP spid="31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E96-AA5C-4896-BC7E-639243CF721A}"/>
              </a:ext>
            </a:extLst>
          </p:cNvPr>
          <p:cNvSpPr txBox="1">
            <a:spLocks/>
          </p:cNvSpPr>
          <p:nvPr/>
        </p:nvSpPr>
        <p:spPr>
          <a:xfrm>
            <a:off x="677334" y="391486"/>
            <a:ext cx="8596668" cy="9171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9E55-7373-4009-B25A-2992B6595CAF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3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262DD-8E2B-40C7-9BEC-B0C30225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31" y="1697703"/>
            <a:ext cx="5915430" cy="627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24D44-1A02-4842-9F71-7A41E5BD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82" y="2580504"/>
            <a:ext cx="6702705" cy="21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1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B32A-933B-449D-8C1A-20357FB077B4}"/>
              </a:ext>
            </a:extLst>
          </p:cNvPr>
          <p:cNvSpPr txBox="1">
            <a:spLocks/>
          </p:cNvSpPr>
          <p:nvPr/>
        </p:nvSpPr>
        <p:spPr>
          <a:xfrm>
            <a:off x="677334" y="391486"/>
            <a:ext cx="8596668" cy="9171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3F25-C20F-402E-B865-7F7F4E33C53F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6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4EDF-014C-415C-A026-CD2EE33EDFE0}"/>
              </a:ext>
            </a:extLst>
          </p:cNvPr>
          <p:cNvSpPr txBox="1">
            <a:spLocks/>
          </p:cNvSpPr>
          <p:nvPr/>
        </p:nvSpPr>
        <p:spPr>
          <a:xfrm>
            <a:off x="677334" y="391486"/>
            <a:ext cx="8596668" cy="9171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8D7C-6661-4496-8A7B-CF5F17EBC487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https://towardsdatascience.com/churn-prediction-3a4a36c2129a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https://www.kaggle.com/pavanraj159/telecom-customer-churn-prediction#6.-Model-Performances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8135-1CA2-43FD-8D82-B1F6D73A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1A9-5927-4DB4-B7AE-79B73538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7162"/>
            <a:ext cx="8596668" cy="542357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Churn Prediction customer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Collection the data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EDA and Model Selection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Turning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13018-F5B1-4111-B261-0167C20C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1" y="274041"/>
            <a:ext cx="9087452" cy="9171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Churn Prediction Customer</a:t>
            </a:r>
          </a:p>
        </p:txBody>
      </p:sp>
      <p:pic>
        <p:nvPicPr>
          <p:cNvPr id="1028" name="Picture 4" descr="Predict Customer Churn with Gradient Boosting | Displayr">
            <a:extLst>
              <a:ext uri="{FF2B5EF4-FFF2-40B4-BE49-F238E27FC236}">
                <a16:creationId xmlns:a16="http://schemas.microsoft.com/office/drawing/2014/main" id="{AFD7C45A-482A-499B-83A4-730E3FFE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51" y="1191237"/>
            <a:ext cx="7684719" cy="460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6D8318-ACDA-4137-8691-527AB643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A4FA0-8D15-478B-9601-49631D7DF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1237"/>
            <a:ext cx="8596668" cy="5410899"/>
          </a:xfrm>
        </p:spPr>
        <p:txBody>
          <a:bodyPr>
            <a:normAutofit/>
          </a:bodyPr>
          <a:lstStyle/>
          <a:p>
            <a:pPr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Collection the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open source/dataset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crawl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1FB8CC-FF1D-4C93-B8AA-30238941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3AC9F-6DD8-4097-9FD8-DBB5325D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47" y="1773436"/>
            <a:ext cx="5072135" cy="3774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6DE4EF-29E1-4E61-94B7-4B585C033F20}"/>
              </a:ext>
            </a:extLst>
          </p:cNvPr>
          <p:cNvSpPr txBox="1"/>
          <p:nvPr/>
        </p:nvSpPr>
        <p:spPr>
          <a:xfrm>
            <a:off x="677334" y="1310455"/>
            <a:ext cx="252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lphaLcParenR" startAt="2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lphaLcParenR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3FC582-07C3-40C3-AB82-995A8EEA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4ADCCC-9E0B-48AE-9B8B-CFC565C8A9FC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2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Inconsistent column: drop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clumn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data: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Outlier, duplicate rows: drop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data types: </a:t>
            </a:r>
            <a:r>
              <a:rPr lang="en-US" dirty="0"/>
              <a:t>Categorical data, Object data, Numeric data, Boolean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Concatenation data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1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BECECF-2957-444C-A9C7-1D02E33A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CCB503-381A-44B5-80AD-F457E4DDEC1C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3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Selection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6D934-B736-457C-96CB-4BA64C2C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37" y="1548171"/>
            <a:ext cx="374936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645AB3-A38B-4CCC-A7E4-D620E2AE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7FAC44-F125-4B5A-A56F-0FB6F0B5F297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4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2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E1E8A-E08A-40C3-A883-AD692FD2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C0F27B-3773-47DC-A88F-40E65A62C888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5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Turning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Search: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Hyperparameter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list,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list </a:t>
            </a:r>
            <a:r>
              <a:rPr lang="en-US" dirty="0" err="1"/>
              <a:t>này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Search: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random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list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21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471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Trebuchet MS</vt:lpstr>
      <vt:lpstr>Wingdings</vt:lpstr>
      <vt:lpstr>Wingdings 3</vt:lpstr>
      <vt:lpstr>Facet</vt:lpstr>
      <vt:lpstr>CHURN PREDICTION CUSTOMER</vt:lpstr>
      <vt:lpstr>Nội dung</vt:lpstr>
      <vt:lpstr>1. Giới thiệu bài toán Churn Prediction Customer</vt:lpstr>
      <vt:lpstr>2. Quy trình chung giải bài toán</vt:lpstr>
      <vt:lpstr>2. Quy trình chung giải bài toán</vt:lpstr>
      <vt:lpstr>2. Quy trình chung giải bài toán</vt:lpstr>
      <vt:lpstr>2. Quy trình chung giải bài toán</vt:lpstr>
      <vt:lpstr>2. Quy trình chung giải bài toán</vt:lpstr>
      <vt:lpstr>2. Quy trình chung giải bài toán</vt:lpstr>
      <vt:lpstr>2. Quy trình chung giải bài toán</vt:lpstr>
      <vt:lpstr>3. Thực nghiệm</vt:lpstr>
      <vt:lpstr>3. Thực nghiệm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CUSTOMER</dc:title>
  <dc:creator>Kim Van Kien 20166315</dc:creator>
  <cp:lastModifiedBy>Kim Van Kien 20166315</cp:lastModifiedBy>
  <cp:revision>23</cp:revision>
  <dcterms:created xsi:type="dcterms:W3CDTF">2020-04-27T14:02:41Z</dcterms:created>
  <dcterms:modified xsi:type="dcterms:W3CDTF">2020-04-27T17:55:45Z</dcterms:modified>
</cp:coreProperties>
</file>