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8F61-EFB0-42E8-B989-4E05FCBE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4A2AD-68F5-4745-88CF-F148CD1E5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9745-05C0-429B-8828-51A2E462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61F4-E9EB-4DDA-9CC6-2B9F7DC62EC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4A0C3-FD36-49A4-AE39-29A470B7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C5B1-6605-4662-A914-406520FD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AB78-51BB-420B-9760-875A766D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3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C50F-0F69-47EF-8839-72B5E6B1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61894-A146-4473-B128-B8755A09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3FE0C-D82F-40D4-AE4F-48663E77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61F4-E9EB-4DDA-9CC6-2B9F7DC62EC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80A1E-E719-4359-B192-AA727272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E18BC-22B7-4A12-AB8C-0968F6FC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AB78-51BB-420B-9760-875A766D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8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D410F-5A80-4467-A6DA-09F327B63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86D12-7C1C-4D4F-BA7E-747664685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1931C-BA32-4093-AB10-10A2647E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61F4-E9EB-4DDA-9CC6-2B9F7DC62EC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0FD4-C89D-4E80-A697-E9246BC2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727FE-4DF6-4331-8D10-BD0B8474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AB78-51BB-420B-9760-875A766D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4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1011-75B1-4AAA-9F12-A8135A4B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3ABF-2741-4762-B962-B1AAE903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BF9C4-598C-4200-A7E3-C3A71B86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61F4-E9EB-4DDA-9CC6-2B9F7DC62EC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37CF-C9C9-4418-A946-F47EE2DC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51DA-7006-48B8-AF8E-045D725C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AB78-51BB-420B-9760-875A766D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B717-2BDD-4B3B-8501-6D141BC2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E3F9E-12E9-4DDE-9387-1E8426E3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C1507-5A77-4E81-A742-60AA93C9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61F4-E9EB-4DDA-9CC6-2B9F7DC62EC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5979-D6AF-48E4-95C0-7F5C2FBA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26D2A-52EF-4ABE-83AA-2009C257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AB78-51BB-420B-9760-875A766D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E500-BF52-49C8-893D-1AB06898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D417-A058-4728-A4B6-9A5A6A177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45D6C-FF25-4CE4-9C87-562158D3E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7C661-553A-48EE-B190-22294FF0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61F4-E9EB-4DDA-9CC6-2B9F7DC62EC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32727-4A65-4453-A6A7-ED731DB8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93BB3-3080-4655-901E-6B3A13A9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AB78-51BB-420B-9760-875A766D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5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1C56-87D4-4E5B-8EFA-5D3CCE9C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D9843-94D5-4183-B100-4F6BC9A9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43DB4-466E-4764-8DA5-E0C03CB39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AC734-7751-45C2-A8BD-9D0467984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746F2-2198-41F2-A604-3C678AFE0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4EC0F-744A-4785-907E-DC09462A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61F4-E9EB-4DDA-9CC6-2B9F7DC62EC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1638A-284C-4416-9305-9A2C0E7D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81C5A-2A56-4B60-90CD-1C71E92A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AB78-51BB-420B-9760-875A766D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7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2FCA-B0C4-4C91-99B7-79401EF0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5FACF-CFB4-464C-B9F6-20497992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61F4-E9EB-4DDA-9CC6-2B9F7DC62EC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1E371-FB2A-4562-B920-691BB40C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57974-771F-4C04-92AC-B7B0623C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AB78-51BB-420B-9760-875A766D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5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83BDD-E5DB-4E03-B055-C7CD68FE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61F4-E9EB-4DDA-9CC6-2B9F7DC62EC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69FF8-C979-4D81-AF4C-3C086A15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8C7CE-45BE-4E1B-AB5B-A04047EB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AB78-51BB-420B-9760-875A766D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8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DA3D-B299-4C0F-A30C-9000F08E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8C4F2-02F3-490D-9D08-6F03547F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30BD2-D17F-462C-887B-0A84D8571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95925-477F-456F-B822-5A3316C0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61F4-E9EB-4DDA-9CC6-2B9F7DC62EC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CE5E4-E1F8-4818-9EA6-4C3EDFCC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19DE8-1E59-4911-A080-C864206E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AB78-51BB-420B-9760-875A766D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4AB4-1BC2-4AB6-913D-A7A686BC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5B54D-4ACB-4405-8B79-CB7C71415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98DB5-1B4B-49B2-897C-C62B0B2FD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EB604-B65B-4BFB-A67F-89BB3D49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61F4-E9EB-4DDA-9CC6-2B9F7DC62EC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F2A3E-C8C5-42F5-BAB0-8B5CD7B8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EA014-7C9F-4D22-A15E-FEE44F1E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AB78-51BB-420B-9760-875A766D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43214-B38C-4123-AA62-F2D83928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EFB11-A539-49E0-A01D-49D25B2BE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4E7F-AD51-4906-BE14-56353D570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161F4-E9EB-4DDA-9CC6-2B9F7DC62EC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9BBB-CE38-439F-B133-9951CA0AF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32D7-5F31-4791-9669-C3575CC13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5AB78-51BB-420B-9760-875A766D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3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9A196A-B041-4A3D-BA4A-B55CF5E3C113}"/>
              </a:ext>
            </a:extLst>
          </p:cNvPr>
          <p:cNvSpPr txBox="1">
            <a:spLocks/>
          </p:cNvSpPr>
          <p:nvPr/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MSPE</a:t>
            </a:r>
            <a:br>
              <a:rPr lang="en-US" dirty="0"/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F47945-7D98-40EA-BF8F-283968ED2569}"/>
              </a:ext>
            </a:extLst>
          </p:cNvPr>
          <p:cNvSpPr txBox="1">
            <a:spLocks/>
          </p:cNvSpPr>
          <p:nvPr/>
        </p:nvSpPr>
        <p:spPr>
          <a:xfrm>
            <a:off x="1130269" y="1615440"/>
            <a:ext cx="9603275" cy="385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FE2277-0E31-4178-88A7-4D9FEDCFE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94" y="1913886"/>
            <a:ext cx="2438611" cy="647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CBB222-B80F-4D97-8513-AFFAC5975F58}"/>
              </a:ext>
            </a:extLst>
          </p:cNvPr>
          <p:cNvSpPr txBox="1"/>
          <p:nvPr/>
        </p:nvSpPr>
        <p:spPr>
          <a:xfrm>
            <a:off x="1258349" y="1778466"/>
            <a:ext cx="9118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8665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675449-86A7-4C52-B008-79290D0A34CA}"/>
              </a:ext>
            </a:extLst>
          </p:cNvPr>
          <p:cNvSpPr txBox="1">
            <a:spLocks/>
          </p:cNvSpPr>
          <p:nvPr/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MAPE</a:t>
            </a:r>
            <a:br>
              <a:rPr lang="en-US" dirty="0"/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83DD2A-CA3B-4D40-962E-6E93DAFDC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108" y="1905496"/>
            <a:ext cx="2301439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FDF594-C6A4-40AE-8243-71229E296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00" y="1718161"/>
            <a:ext cx="5311600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2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3CAC39-10E0-4948-B639-978162CD3517}"/>
              </a:ext>
            </a:extLst>
          </p:cNvPr>
          <p:cNvSpPr txBox="1">
            <a:spLocks/>
          </p:cNvSpPr>
          <p:nvPr/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RMSLE</a:t>
            </a:r>
            <a:br>
              <a:rPr lang="en-US" dirty="0"/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DB750-CA28-4020-B24A-48C66C903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137" y="1706078"/>
            <a:ext cx="4206605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4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BADFF6-53D1-4BE6-9B57-F493C1D0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Bias-Variance Tradeoff</a:t>
            </a:r>
            <a:br>
              <a:rPr lang="en-US" dirty="0"/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B57EC-F6FA-40C6-BA35-D3C9DBB4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615440"/>
            <a:ext cx="5301011" cy="385090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Bias : </a:t>
            </a:r>
          </a:p>
          <a:p>
            <a:endParaRPr lang="en-US" dirty="0"/>
          </a:p>
          <a:p>
            <a:r>
              <a:rPr lang="en-US" dirty="0"/>
              <a:t>Variance: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B97ED5-2929-4D55-BB58-27D07FF6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696" y="2002559"/>
            <a:ext cx="5124523" cy="3097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B5583-E4DC-4890-9A90-773517F78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261" y="2002559"/>
            <a:ext cx="3335560" cy="723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930070-5F07-4031-B72E-FC3394727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981" y="3068388"/>
            <a:ext cx="3513630" cy="64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52E7E8-5FF6-4053-B5A7-1BEFCBF7F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742" y="2062902"/>
            <a:ext cx="2070507" cy="6017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6D816C-CC07-47FC-A37E-F60B4999C7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831" y="3001557"/>
            <a:ext cx="2460418" cy="70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2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15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Bias-Variance Tradeoff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Van Kien 20166315</dc:creator>
  <cp:lastModifiedBy>Kim Van Kien 20166315</cp:lastModifiedBy>
  <cp:revision>7</cp:revision>
  <dcterms:created xsi:type="dcterms:W3CDTF">2020-04-09T03:29:30Z</dcterms:created>
  <dcterms:modified xsi:type="dcterms:W3CDTF">2020-04-10T10:21:35Z</dcterms:modified>
</cp:coreProperties>
</file>