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5640" autoAdjust="0"/>
  </p:normalViewPr>
  <p:slideViewPr>
    <p:cSldViewPr snapToGrid="0">
      <p:cViewPr varScale="1">
        <p:scale>
          <a:sx n="74" d="100"/>
          <a:sy n="74" d="100"/>
        </p:scale>
        <p:origin x="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an" userId="45115575f61cc154" providerId="LiveId" clId="{5A04889D-83C9-410A-9C2F-0961D09970DD}"/>
    <pc:docChg chg="undo custSel addSld modSld">
      <pc:chgData name="Khanh Tran" userId="45115575f61cc154" providerId="LiveId" clId="{5A04889D-83C9-410A-9C2F-0961D09970DD}" dt="2018-11-28T00:18:05.984" v="2923" actId="20577"/>
      <pc:docMkLst>
        <pc:docMk/>
      </pc:docMkLst>
      <pc:sldChg chg="addSp modSp modAnim">
        <pc:chgData name="Khanh Tran" userId="45115575f61cc154" providerId="LiveId" clId="{5A04889D-83C9-410A-9C2F-0961D09970DD}" dt="2018-11-28T00:10:30.921" v="2365"/>
        <pc:sldMkLst>
          <pc:docMk/>
          <pc:sldMk cId="1040186511" sldId="257"/>
        </pc:sldMkLst>
        <pc:spChg chg="add mod">
          <ac:chgData name="Khanh Tran" userId="45115575f61cc154" providerId="LiveId" clId="{5A04889D-83C9-410A-9C2F-0961D09970DD}" dt="2018-11-28T00:06:20.946" v="2342" actId="692"/>
          <ac:spMkLst>
            <pc:docMk/>
            <pc:sldMk cId="1040186511" sldId="257"/>
            <ac:spMk id="4" creationId="{F9ACB4F6-7FEF-4087-A5DC-00D9C10857A0}"/>
          </ac:spMkLst>
        </pc:spChg>
        <pc:spChg chg="add mod">
          <ac:chgData name="Khanh Tran" userId="45115575f61cc154" providerId="LiveId" clId="{5A04889D-83C9-410A-9C2F-0961D09970DD}" dt="2018-11-28T00:08:04.725" v="2352" actId="571"/>
          <ac:spMkLst>
            <pc:docMk/>
            <pc:sldMk cId="1040186511" sldId="257"/>
            <ac:spMk id="7" creationId="{5B78E7B0-12DA-455E-AD75-71CA65C22142}"/>
          </ac:spMkLst>
        </pc:spChg>
        <pc:spChg chg="add mod">
          <ac:chgData name="Khanh Tran" userId="45115575f61cc154" providerId="LiveId" clId="{5A04889D-83C9-410A-9C2F-0961D09970DD}" dt="2018-11-28T00:08:49.628" v="2357" actId="14100"/>
          <ac:spMkLst>
            <pc:docMk/>
            <pc:sldMk cId="1040186511" sldId="257"/>
            <ac:spMk id="8" creationId="{AD0F55FB-05C3-4C52-BDFC-EEEA3BCABD6D}"/>
          </ac:spMkLst>
        </pc:spChg>
        <pc:spChg chg="add mod">
          <ac:chgData name="Khanh Tran" userId="45115575f61cc154" providerId="LiveId" clId="{5A04889D-83C9-410A-9C2F-0961D09970DD}" dt="2018-11-28T00:09:11.773" v="2359" actId="14100"/>
          <ac:spMkLst>
            <pc:docMk/>
            <pc:sldMk cId="1040186511" sldId="257"/>
            <ac:spMk id="9" creationId="{8E82DAA9-1DFA-4D38-A7C5-FA6AD3BC496E}"/>
          </ac:spMkLst>
        </pc:spChg>
        <pc:spChg chg="add mod">
          <ac:chgData name="Khanh Tran" userId="45115575f61cc154" providerId="LiveId" clId="{5A04889D-83C9-410A-9C2F-0961D09970DD}" dt="2018-11-28T00:09:23.086" v="2361" actId="571"/>
          <ac:spMkLst>
            <pc:docMk/>
            <pc:sldMk cId="1040186511" sldId="257"/>
            <ac:spMk id="11" creationId="{55EBB305-7EDF-4A7A-9FBB-4DB1D4BEA23A}"/>
          </ac:spMkLst>
        </pc:spChg>
        <pc:spChg chg="add mod">
          <ac:chgData name="Khanh Tran" userId="45115575f61cc154" providerId="LiveId" clId="{5A04889D-83C9-410A-9C2F-0961D09970DD}" dt="2018-11-28T00:10:15.900" v="2364" actId="14100"/>
          <ac:spMkLst>
            <pc:docMk/>
            <pc:sldMk cId="1040186511" sldId="257"/>
            <ac:spMk id="12" creationId="{C1FA2155-E812-4F99-BCF0-F15C357062CD}"/>
          </ac:spMkLst>
        </pc:spChg>
        <pc:spChg chg="add mod">
          <ac:chgData name="Khanh Tran" userId="45115575f61cc154" providerId="LiveId" clId="{5A04889D-83C9-410A-9C2F-0961D09970DD}" dt="2018-11-28T00:09:38.759" v="2363" actId="571"/>
          <ac:spMkLst>
            <pc:docMk/>
            <pc:sldMk cId="1040186511" sldId="257"/>
            <ac:spMk id="13" creationId="{1AFCFD5C-93FB-4E0D-9913-CC524C4E6F6B}"/>
          </ac:spMkLst>
        </pc:spChg>
        <pc:picChg chg="add mod">
          <ac:chgData name="Khanh Tran" userId="45115575f61cc154" providerId="LiveId" clId="{5A04889D-83C9-410A-9C2F-0961D09970DD}" dt="2018-11-28T00:09:23.086" v="2361" actId="571"/>
          <ac:picMkLst>
            <pc:docMk/>
            <pc:sldMk cId="1040186511" sldId="257"/>
            <ac:picMk id="10" creationId="{F4ECC371-25AF-407B-8A0E-78841C5E335B}"/>
          </ac:picMkLst>
        </pc:picChg>
      </pc:sldChg>
      <pc:sldChg chg="modSp modAnim">
        <pc:chgData name="Khanh Tran" userId="45115575f61cc154" providerId="LiveId" clId="{5A04889D-83C9-410A-9C2F-0961D09970DD}" dt="2018-11-28T00:13:39.625" v="2374"/>
        <pc:sldMkLst>
          <pc:docMk/>
          <pc:sldMk cId="457225968" sldId="258"/>
        </pc:sldMkLst>
        <pc:spChg chg="mod">
          <ac:chgData name="Khanh Tran" userId="45115575f61cc154" providerId="LiveId" clId="{5A04889D-83C9-410A-9C2F-0961D09970DD}" dt="2018-11-28T00:11:10.733" v="2366" actId="113"/>
          <ac:spMkLst>
            <pc:docMk/>
            <pc:sldMk cId="457225968" sldId="258"/>
            <ac:spMk id="3" creationId="{A5BD68D6-404E-497E-B6B4-0ECC371BE8F6}"/>
          </ac:spMkLst>
        </pc:spChg>
      </pc:sldChg>
      <pc:sldChg chg="modSp modAnim">
        <pc:chgData name="Khanh Tran" userId="45115575f61cc154" providerId="LiveId" clId="{5A04889D-83C9-410A-9C2F-0961D09970DD}" dt="2018-11-28T00:14:59.160" v="2383"/>
        <pc:sldMkLst>
          <pc:docMk/>
          <pc:sldMk cId="1297198298" sldId="259"/>
        </pc:sldMkLst>
        <pc:spChg chg="mod">
          <ac:chgData name="Khanh Tran" userId="45115575f61cc154" providerId="LiveId" clId="{5A04889D-83C9-410A-9C2F-0961D09970DD}" dt="2018-11-27T16:37:39.539" v="2296" actId="20577"/>
          <ac:spMkLst>
            <pc:docMk/>
            <pc:sldMk cId="1297198298" sldId="259"/>
            <ac:spMk id="3" creationId="{A5BD68D6-404E-497E-B6B4-0ECC371BE8F6}"/>
          </ac:spMkLst>
        </pc:spChg>
      </pc:sldChg>
      <pc:sldChg chg="modNotesTx">
        <pc:chgData name="Khanh Tran" userId="45115575f61cc154" providerId="LiveId" clId="{5A04889D-83C9-410A-9C2F-0961D09970DD}" dt="2018-11-28T00:18:05.984" v="2923" actId="20577"/>
        <pc:sldMkLst>
          <pc:docMk/>
          <pc:sldMk cId="1314929546" sldId="260"/>
        </pc:sldMkLst>
      </pc:sldChg>
      <pc:sldChg chg="modSp">
        <pc:chgData name="Khanh Tran" userId="45115575f61cc154" providerId="LiveId" clId="{5A04889D-83C9-410A-9C2F-0961D09970DD}" dt="2018-11-27T23:52:23.329" v="2300" actId="27636"/>
        <pc:sldMkLst>
          <pc:docMk/>
          <pc:sldMk cId="4274527820" sldId="261"/>
        </pc:sldMkLst>
        <pc:spChg chg="mod">
          <ac:chgData name="Khanh Tran" userId="45115575f61cc154" providerId="LiveId" clId="{5A04889D-83C9-410A-9C2F-0961D09970DD}" dt="2018-11-27T23:52:23.329" v="2300" actId="27636"/>
          <ac:spMkLst>
            <pc:docMk/>
            <pc:sldMk cId="4274527820" sldId="261"/>
            <ac:spMk id="3" creationId="{A5BD68D6-404E-497E-B6B4-0ECC371BE8F6}"/>
          </ac:spMkLst>
        </pc:spChg>
      </pc:sldChg>
      <pc:sldChg chg="addSp modSp modAnim">
        <pc:chgData name="Khanh Tran" userId="45115575f61cc154" providerId="LiveId" clId="{5A04889D-83C9-410A-9C2F-0961D09970DD}" dt="2018-11-28T00:04:23.364" v="2332" actId="14100"/>
        <pc:sldMkLst>
          <pc:docMk/>
          <pc:sldMk cId="4013331338" sldId="263"/>
        </pc:sldMkLst>
        <pc:spChg chg="add mod">
          <ac:chgData name="Khanh Tran" userId="45115575f61cc154" providerId="LiveId" clId="{5A04889D-83C9-410A-9C2F-0961D09970DD}" dt="2018-11-27T23:54:59.764" v="2306" actId="1076"/>
          <ac:spMkLst>
            <pc:docMk/>
            <pc:sldMk cId="4013331338" sldId="263"/>
            <ac:spMk id="3" creationId="{7B73750E-1838-4064-AFFB-EA25616271F7}"/>
          </ac:spMkLst>
        </pc:spChg>
        <pc:spChg chg="add mod">
          <ac:chgData name="Khanh Tran" userId="45115575f61cc154" providerId="LiveId" clId="{5A04889D-83C9-410A-9C2F-0961D09970DD}" dt="2018-11-28T00:03:31.236" v="2325" actId="1076"/>
          <ac:spMkLst>
            <pc:docMk/>
            <pc:sldMk cId="4013331338" sldId="263"/>
            <ac:spMk id="6" creationId="{26E26E44-D4AB-4F7F-8240-B6B83D506FB1}"/>
          </ac:spMkLst>
        </pc:spChg>
        <pc:spChg chg="add mod">
          <ac:chgData name="Khanh Tran" userId="45115575f61cc154" providerId="LiveId" clId="{5A04889D-83C9-410A-9C2F-0961D09970DD}" dt="2018-11-28T00:03:24.012" v="2324" actId="14100"/>
          <ac:spMkLst>
            <pc:docMk/>
            <pc:sldMk cId="4013331338" sldId="263"/>
            <ac:spMk id="7" creationId="{A602E490-EA60-410E-A8D2-5457E0F4C4BD}"/>
          </ac:spMkLst>
        </pc:spChg>
        <pc:spChg chg="add mod">
          <ac:chgData name="Khanh Tran" userId="45115575f61cc154" providerId="LiveId" clId="{5A04889D-83C9-410A-9C2F-0961D09970DD}" dt="2018-11-28T00:04:23.364" v="2332" actId="14100"/>
          <ac:spMkLst>
            <pc:docMk/>
            <pc:sldMk cId="4013331338" sldId="263"/>
            <ac:spMk id="8" creationId="{0289FC0B-3614-4322-AB3C-88804EEBEB9D}"/>
          </ac:spMkLst>
        </pc:spChg>
        <pc:picChg chg="mod">
          <ac:chgData name="Khanh Tran" userId="45115575f61cc154" providerId="LiveId" clId="{5A04889D-83C9-410A-9C2F-0961D09970DD}" dt="2018-11-27T23:54:54.956" v="2305" actId="1076"/>
          <ac:picMkLst>
            <pc:docMk/>
            <pc:sldMk cId="4013331338" sldId="263"/>
            <ac:picMk id="7172" creationId="{978D1B8A-4771-4ADE-BA71-A7FBC0D37ED2}"/>
          </ac:picMkLst>
        </pc:picChg>
      </pc:sldChg>
      <pc:sldChg chg="addSp delSp modSp add">
        <pc:chgData name="Khanh Tran" userId="45115575f61cc154" providerId="LiveId" clId="{5A04889D-83C9-410A-9C2F-0961D09970DD}" dt="2018-11-21T02:20:21.133" v="45" actId="732"/>
        <pc:sldMkLst>
          <pc:docMk/>
          <pc:sldMk cId="2993093821" sldId="264"/>
        </pc:sldMkLst>
        <pc:spChg chg="mod">
          <ac:chgData name="Khanh Tran" userId="45115575f61cc154" providerId="LiveId" clId="{5A04889D-83C9-410A-9C2F-0961D09970DD}" dt="2018-11-21T02:17:03.487" v="37" actId="20577"/>
          <ac:spMkLst>
            <pc:docMk/>
            <pc:sldMk cId="2993093821" sldId="264"/>
            <ac:spMk id="2" creationId="{4B4B0133-764C-4829-B9CC-619DE39AD94E}"/>
          </ac:spMkLst>
        </pc:spChg>
        <pc:spChg chg="add del mod">
          <ac:chgData name="Khanh Tran" userId="45115575f61cc154" providerId="LiveId" clId="{5A04889D-83C9-410A-9C2F-0961D09970DD}" dt="2018-11-21T02:19:37.170" v="39" actId="732"/>
          <ac:spMkLst>
            <pc:docMk/>
            <pc:sldMk cId="2993093821" sldId="264"/>
            <ac:spMk id="5" creationId="{D792ABB0-69D8-40B4-8FBF-28B2BFCE6106}"/>
          </ac:spMkLst>
        </pc:spChg>
        <pc:picChg chg="add mod modCrop">
          <ac:chgData name="Khanh Tran" userId="45115575f61cc154" providerId="LiveId" clId="{5A04889D-83C9-410A-9C2F-0961D09970DD}" dt="2018-11-21T02:20:21.133" v="45" actId="732"/>
          <ac:picMkLst>
            <pc:docMk/>
            <pc:sldMk cId="2993093821" sldId="264"/>
            <ac:picMk id="6" creationId="{A8B8895A-B442-4733-BD78-EF8CCA18680E}"/>
          </ac:picMkLst>
        </pc:picChg>
        <pc:picChg chg="del">
          <ac:chgData name="Khanh Tran" userId="45115575f61cc154" providerId="LiveId" clId="{5A04889D-83C9-410A-9C2F-0961D09970DD}" dt="2018-11-21T02:19:34.747" v="38" actId="478"/>
          <ac:picMkLst>
            <pc:docMk/>
            <pc:sldMk cId="2993093821" sldId="264"/>
            <ac:picMk id="7172" creationId="{978D1B8A-4771-4ADE-BA71-A7FBC0D37ED2}"/>
          </ac:picMkLst>
        </pc:picChg>
      </pc:sldChg>
      <pc:sldChg chg="addSp delSp modSp add">
        <pc:chgData name="Khanh Tran" userId="45115575f61cc154" providerId="LiveId" clId="{5A04889D-83C9-410A-9C2F-0961D09970DD}" dt="2018-11-21T02:31:13.851" v="779" actId="1076"/>
        <pc:sldMkLst>
          <pc:docMk/>
          <pc:sldMk cId="3969486034" sldId="265"/>
        </pc:sldMkLst>
        <pc:spChg chg="mod">
          <ac:chgData name="Khanh Tran" userId="45115575f61cc154" providerId="LiveId" clId="{5A04889D-83C9-410A-9C2F-0961D09970DD}" dt="2018-11-21T02:21:19.430" v="88" actId="20577"/>
          <ac:spMkLst>
            <pc:docMk/>
            <pc:sldMk cId="3969486034" sldId="265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2:29:53.897" v="774" actId="20577"/>
          <ac:spMkLst>
            <pc:docMk/>
            <pc:sldMk cId="3969486034" sldId="265"/>
            <ac:spMk id="3" creationId="{A5BD68D6-404E-497E-B6B4-0ECC371BE8F6}"/>
          </ac:spMkLst>
        </pc:spChg>
        <pc:picChg chg="add mod">
          <ac:chgData name="Khanh Tran" userId="45115575f61cc154" providerId="LiveId" clId="{5A04889D-83C9-410A-9C2F-0961D09970DD}" dt="2018-11-21T02:30:05.237" v="777" actId="1076"/>
          <ac:picMkLst>
            <pc:docMk/>
            <pc:sldMk cId="3969486034" sldId="265"/>
            <ac:picMk id="8194" creationId="{C919430C-09AE-4BED-9E97-BAFD4A38B629}"/>
          </ac:picMkLst>
        </pc:picChg>
        <pc:picChg chg="add del">
          <ac:chgData name="Khanh Tran" userId="45115575f61cc154" providerId="LiveId" clId="{5A04889D-83C9-410A-9C2F-0961D09970DD}" dt="2018-11-21T02:31:13.851" v="779" actId="1076"/>
          <ac:picMkLst>
            <pc:docMk/>
            <pc:sldMk cId="3969486034" sldId="265"/>
            <ac:picMk id="8196" creationId="{A38C665D-CE1A-45A2-B8DE-8598E7EA41D8}"/>
          </ac:picMkLst>
        </pc:picChg>
      </pc:sldChg>
      <pc:sldChg chg="addSp delSp modSp add">
        <pc:chgData name="Khanh Tran" userId="45115575f61cc154" providerId="LiveId" clId="{5A04889D-83C9-410A-9C2F-0961D09970DD}" dt="2018-11-21T02:34:18.943" v="874" actId="1076"/>
        <pc:sldMkLst>
          <pc:docMk/>
          <pc:sldMk cId="2557959073" sldId="266"/>
        </pc:sldMkLst>
        <pc:spChg chg="mod">
          <ac:chgData name="Khanh Tran" userId="45115575f61cc154" providerId="LiveId" clId="{5A04889D-83C9-410A-9C2F-0961D09970DD}" dt="2018-11-21T02:31:38.183" v="840" actId="20577"/>
          <ac:spMkLst>
            <pc:docMk/>
            <pc:sldMk cId="2557959073" sldId="266"/>
            <ac:spMk id="2" creationId="{4B4B0133-764C-4829-B9CC-619DE39AD94E}"/>
          </ac:spMkLst>
        </pc:spChg>
        <pc:spChg chg="del mod">
          <ac:chgData name="Khanh Tran" userId="45115575f61cc154" providerId="LiveId" clId="{5A04889D-83C9-410A-9C2F-0961D09970DD}" dt="2018-11-21T02:31:59.128" v="843" actId="1076"/>
          <ac:spMkLst>
            <pc:docMk/>
            <pc:sldMk cId="2557959073" sldId="266"/>
            <ac:spMk id="3" creationId="{A5BD68D6-404E-497E-B6B4-0ECC371BE8F6}"/>
          </ac:spMkLst>
        </pc:spChg>
        <pc:graphicFrameChg chg="add mod modGraphic">
          <ac:chgData name="Khanh Tran" userId="45115575f61cc154" providerId="LiveId" clId="{5A04889D-83C9-410A-9C2F-0961D09970DD}" dt="2018-11-21T02:34:18.943" v="874" actId="1076"/>
          <ac:graphicFrameMkLst>
            <pc:docMk/>
            <pc:sldMk cId="2557959073" sldId="266"/>
            <ac:graphicFrameMk id="5" creationId="{C6AA90E5-3FE0-4CF1-B6F6-104EB80333FA}"/>
          </ac:graphicFrameMkLst>
        </pc:graphicFrameChg>
        <pc:picChg chg="del">
          <ac:chgData name="Khanh Tran" userId="45115575f61cc154" providerId="LiveId" clId="{5A04889D-83C9-410A-9C2F-0961D09970DD}" dt="2018-11-21T02:31:40.818" v="841" actId="478"/>
          <ac:picMkLst>
            <pc:docMk/>
            <pc:sldMk cId="2557959073" sldId="266"/>
            <ac:picMk id="8194" creationId="{C919430C-09AE-4BED-9E97-BAFD4A38B629}"/>
          </ac:picMkLst>
        </pc:picChg>
      </pc:sldChg>
      <pc:sldChg chg="addSp delSp modSp add">
        <pc:chgData name="Khanh Tran" userId="45115575f61cc154" providerId="LiveId" clId="{5A04889D-83C9-410A-9C2F-0961D09970DD}" dt="2018-11-21T03:21:36.315" v="1502" actId="20577"/>
        <pc:sldMkLst>
          <pc:docMk/>
          <pc:sldMk cId="1145644739" sldId="267"/>
        </pc:sldMkLst>
        <pc:spChg chg="mod">
          <ac:chgData name="Khanh Tran" userId="45115575f61cc154" providerId="LiveId" clId="{5A04889D-83C9-410A-9C2F-0961D09970DD}" dt="2018-11-21T02:37:12.379" v="879" actId="20577"/>
          <ac:spMkLst>
            <pc:docMk/>
            <pc:sldMk cId="1145644739" sldId="267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3:21:36.315" v="1502" actId="20577"/>
          <ac:spMkLst>
            <pc:docMk/>
            <pc:sldMk cId="1145644739" sldId="267"/>
            <ac:spMk id="3" creationId="{A5BD68D6-404E-497E-B6B4-0ECC371BE8F6}"/>
          </ac:spMkLst>
        </pc:spChg>
        <pc:graphicFrameChg chg="add del mod">
          <ac:chgData name="Khanh Tran" userId="45115575f61cc154" providerId="LiveId" clId="{5A04889D-83C9-410A-9C2F-0961D09970DD}" dt="2018-11-21T02:45:58.901" v="1394" actId="20577"/>
          <ac:graphicFrameMkLst>
            <pc:docMk/>
            <pc:sldMk cId="1145644739" sldId="267"/>
            <ac:graphicFrameMk id="5" creationId="{2354CE05-39EB-4BFE-8391-AAC2A6B6D388}"/>
          </ac:graphicFrameMkLst>
        </pc:graphicFrameChg>
        <pc:graphicFrameChg chg="add del mod">
          <ac:chgData name="Khanh Tran" userId="45115575f61cc154" providerId="LiveId" clId="{5A04889D-83C9-410A-9C2F-0961D09970DD}" dt="2018-11-21T02:46:11.860" v="1396" actId="20577"/>
          <ac:graphicFrameMkLst>
            <pc:docMk/>
            <pc:sldMk cId="1145644739" sldId="267"/>
            <ac:graphicFrameMk id="6" creationId="{BF839705-3CFD-400D-8DCA-25801369F518}"/>
          </ac:graphicFrameMkLst>
        </pc:graphicFrameChg>
        <pc:picChg chg="add mod">
          <ac:chgData name="Khanh Tran" userId="45115575f61cc154" providerId="LiveId" clId="{5A04889D-83C9-410A-9C2F-0961D09970DD}" dt="2018-11-21T02:46:54.896" v="1402" actId="1076"/>
          <ac:picMkLst>
            <pc:docMk/>
            <pc:sldMk cId="1145644739" sldId="267"/>
            <ac:picMk id="8" creationId="{3D4A1B63-CE46-4AFB-9161-75D8D96A8F75}"/>
          </ac:picMkLst>
        </pc:picChg>
        <pc:picChg chg="del">
          <ac:chgData name="Khanh Tran" userId="45115575f61cc154" providerId="LiveId" clId="{5A04889D-83C9-410A-9C2F-0961D09970DD}" dt="2018-11-21T02:37:14.362" v="880" actId="478"/>
          <ac:picMkLst>
            <pc:docMk/>
            <pc:sldMk cId="1145644739" sldId="267"/>
            <ac:picMk id="8194" creationId="{C919430C-09AE-4BED-9E97-BAFD4A38B629}"/>
          </ac:picMkLst>
        </pc:picChg>
        <pc:picChg chg="add del mod">
          <ac:chgData name="Khanh Tran" userId="45115575f61cc154" providerId="LiveId" clId="{5A04889D-83C9-410A-9C2F-0961D09970DD}" dt="2018-11-21T02:45:52.691" v="1390" actId="478"/>
          <ac:picMkLst>
            <pc:docMk/>
            <pc:sldMk cId="1145644739" sldId="267"/>
            <ac:picMk id="11266" creationId="{6F12C19D-32B4-42A1-A76E-2E986D6005FE}"/>
          </ac:picMkLst>
        </pc:picChg>
      </pc:sldChg>
      <pc:sldChg chg="addSp delSp modSp add">
        <pc:chgData name="Khanh Tran" userId="45115575f61cc154" providerId="LiveId" clId="{5A04889D-83C9-410A-9C2F-0961D09970DD}" dt="2018-11-21T03:53:07.214" v="1711" actId="1076"/>
        <pc:sldMkLst>
          <pc:docMk/>
          <pc:sldMk cId="4096084629" sldId="268"/>
        </pc:sldMkLst>
        <pc:spChg chg="mod">
          <ac:chgData name="Khanh Tran" userId="45115575f61cc154" providerId="LiveId" clId="{5A04889D-83C9-410A-9C2F-0961D09970DD}" dt="2018-11-21T03:40:07.218" v="1550" actId="14100"/>
          <ac:spMkLst>
            <pc:docMk/>
            <pc:sldMk cId="4096084629" sldId="268"/>
            <ac:spMk id="3" creationId="{A5BD68D6-404E-497E-B6B4-0ECC371BE8F6}"/>
          </ac:spMkLst>
        </pc:spChg>
        <pc:spChg chg="add mod">
          <ac:chgData name="Khanh Tran" userId="45115575f61cc154" providerId="LiveId" clId="{5A04889D-83C9-410A-9C2F-0961D09970DD}" dt="2018-11-21T03:49:08.041" v="1565" actId="207"/>
          <ac:spMkLst>
            <pc:docMk/>
            <pc:sldMk cId="4096084629" sldId="268"/>
            <ac:spMk id="6" creationId="{93D860E8-DC10-4A34-9F30-2F2B722A50A4}"/>
          </ac:spMkLst>
        </pc:spChg>
        <pc:spChg chg="add mod">
          <ac:chgData name="Khanh Tran" userId="45115575f61cc154" providerId="LiveId" clId="{5A04889D-83C9-410A-9C2F-0961D09970DD}" dt="2018-11-21T03:49:29.821" v="1568" actId="692"/>
          <ac:spMkLst>
            <pc:docMk/>
            <pc:sldMk cId="4096084629" sldId="268"/>
            <ac:spMk id="7" creationId="{A7E34A9A-45C0-4377-9B0C-78BEDE6E28A6}"/>
          </ac:spMkLst>
        </pc:spChg>
        <pc:spChg chg="add mod">
          <ac:chgData name="Khanh Tran" userId="45115575f61cc154" providerId="LiveId" clId="{5A04889D-83C9-410A-9C2F-0961D09970DD}" dt="2018-11-21T03:49:46.868" v="1571" actId="692"/>
          <ac:spMkLst>
            <pc:docMk/>
            <pc:sldMk cId="4096084629" sldId="268"/>
            <ac:spMk id="9" creationId="{98F80662-DE93-46AB-BAEE-81AE7126D495}"/>
          </ac:spMkLst>
        </pc:spChg>
        <pc:spChg chg="add mod">
          <ac:chgData name="Khanh Tran" userId="45115575f61cc154" providerId="LiveId" clId="{5A04889D-83C9-410A-9C2F-0961D09970DD}" dt="2018-11-21T03:50:06.886" v="1574" actId="692"/>
          <ac:spMkLst>
            <pc:docMk/>
            <pc:sldMk cId="4096084629" sldId="268"/>
            <ac:spMk id="10" creationId="{8101EEC6-9343-4E43-B3A9-C9A893F9F6CC}"/>
          </ac:spMkLst>
        </pc:spChg>
        <pc:spChg chg="add mod">
          <ac:chgData name="Khanh Tran" userId="45115575f61cc154" providerId="LiveId" clId="{5A04889D-83C9-410A-9C2F-0961D09970DD}" dt="2018-11-21T03:53:07.214" v="1711" actId="1076"/>
          <ac:spMkLst>
            <pc:docMk/>
            <pc:sldMk cId="4096084629" sldId="268"/>
            <ac:spMk id="11" creationId="{25AE168A-5985-483A-951D-571B95923ECE}"/>
          </ac:spMkLst>
        </pc:spChg>
        <pc:spChg chg="add mod">
          <ac:chgData name="Khanh Tran" userId="45115575f61cc154" providerId="LiveId" clId="{5A04889D-83C9-410A-9C2F-0961D09970DD}" dt="2018-11-21T03:51:02.260" v="1637" actId="20577"/>
          <ac:spMkLst>
            <pc:docMk/>
            <pc:sldMk cId="4096084629" sldId="268"/>
            <ac:spMk id="12" creationId="{F731FEC7-55AC-4D26-84C5-342AB013D2C7}"/>
          </ac:spMkLst>
        </pc:spChg>
        <pc:spChg chg="add mod">
          <ac:chgData name="Khanh Tran" userId="45115575f61cc154" providerId="LiveId" clId="{5A04889D-83C9-410A-9C2F-0961D09970DD}" dt="2018-11-21T03:52:19.086" v="1700" actId="1076"/>
          <ac:spMkLst>
            <pc:docMk/>
            <pc:sldMk cId="4096084629" sldId="268"/>
            <ac:spMk id="13" creationId="{5F8A5ECB-3C1B-462E-A007-C44A7754C90F}"/>
          </ac:spMkLst>
        </pc:spChg>
        <pc:spChg chg="add mod">
          <ac:chgData name="Khanh Tran" userId="45115575f61cc154" providerId="LiveId" clId="{5A04889D-83C9-410A-9C2F-0961D09970DD}" dt="2018-11-21T03:52:49.793" v="1707" actId="1076"/>
          <ac:spMkLst>
            <pc:docMk/>
            <pc:sldMk cId="4096084629" sldId="268"/>
            <ac:spMk id="14" creationId="{664D6C6C-95B3-45A4-9A4A-FF057FDDB9FE}"/>
          </ac:spMkLst>
        </pc:spChg>
        <pc:picChg chg="add mod">
          <ac:chgData name="Khanh Tran" userId="45115575f61cc154" providerId="LiveId" clId="{5A04889D-83C9-410A-9C2F-0961D09970DD}" dt="2018-11-21T03:38:54.432" v="1548" actId="14100"/>
          <ac:picMkLst>
            <pc:docMk/>
            <pc:sldMk cId="4096084629" sldId="268"/>
            <ac:picMk id="5" creationId="{D208CEA4-41EF-4FA4-98D0-7526AAF37DFC}"/>
          </ac:picMkLst>
        </pc:picChg>
        <pc:picChg chg="del">
          <ac:chgData name="Khanh Tran" userId="45115575f61cc154" providerId="LiveId" clId="{5A04889D-83C9-410A-9C2F-0961D09970DD}" dt="2018-11-21T02:59:16.794" v="1404" actId="478"/>
          <ac:picMkLst>
            <pc:docMk/>
            <pc:sldMk cId="4096084629" sldId="268"/>
            <ac:picMk id="8" creationId="{3D4A1B63-CE46-4AFB-9161-75D8D96A8F75}"/>
          </ac:picMkLst>
        </pc:picChg>
        <pc:cxnChg chg="add mod">
          <ac:chgData name="Khanh Tran" userId="45115575f61cc154" providerId="LiveId" clId="{5A04889D-83C9-410A-9C2F-0961D09970DD}" dt="2018-11-21T03:52:04.720" v="1698" actId="692"/>
          <ac:cxnSpMkLst>
            <pc:docMk/>
            <pc:sldMk cId="4096084629" sldId="268"/>
            <ac:cxnSpMk id="16" creationId="{905804AF-40C0-46F8-820B-D47A18425339}"/>
          </ac:cxnSpMkLst>
        </pc:cxnChg>
        <pc:cxnChg chg="add del mod">
          <ac:chgData name="Khanh Tran" userId="45115575f61cc154" providerId="LiveId" clId="{5A04889D-83C9-410A-9C2F-0961D09970DD}" dt="2018-11-21T03:52:29.276" v="1703" actId="478"/>
          <ac:cxnSpMkLst>
            <pc:docMk/>
            <pc:sldMk cId="4096084629" sldId="268"/>
            <ac:cxnSpMk id="18" creationId="{62AB6086-FFB9-4F84-BCEA-ED7A978E3E2D}"/>
          </ac:cxnSpMkLst>
        </pc:cxnChg>
        <pc:cxnChg chg="add mod">
          <ac:chgData name="Khanh Tran" userId="45115575f61cc154" providerId="LiveId" clId="{5A04889D-83C9-410A-9C2F-0961D09970DD}" dt="2018-11-21T03:52:37.585" v="1705" actId="1076"/>
          <ac:cxnSpMkLst>
            <pc:docMk/>
            <pc:sldMk cId="4096084629" sldId="268"/>
            <ac:cxnSpMk id="21" creationId="{C9A57271-6055-4E02-9707-F46F4D189E13}"/>
          </ac:cxnSpMkLst>
        </pc:cxnChg>
        <pc:cxnChg chg="add mod">
          <ac:chgData name="Khanh Tran" userId="45115575f61cc154" providerId="LiveId" clId="{5A04889D-83C9-410A-9C2F-0961D09970DD}" dt="2018-11-21T03:52:42.423" v="1706" actId="571"/>
          <ac:cxnSpMkLst>
            <pc:docMk/>
            <pc:sldMk cId="4096084629" sldId="268"/>
            <ac:cxnSpMk id="22" creationId="{8AD20E73-08A4-46CA-9785-260B8C96C7C0}"/>
          </ac:cxnSpMkLst>
        </pc:cxnChg>
        <pc:cxnChg chg="add mod">
          <ac:chgData name="Khanh Tran" userId="45115575f61cc154" providerId="LiveId" clId="{5A04889D-83C9-410A-9C2F-0961D09970DD}" dt="2018-11-21T03:52:59.441" v="1708" actId="571"/>
          <ac:cxnSpMkLst>
            <pc:docMk/>
            <pc:sldMk cId="4096084629" sldId="268"/>
            <ac:cxnSpMk id="23" creationId="{86C989A8-FF5B-40DF-8E32-083F6C00A66B}"/>
          </ac:cxnSpMkLst>
        </pc:cxnChg>
      </pc:sldChg>
      <pc:sldChg chg="delSp modSp add">
        <pc:chgData name="Khanh Tran" userId="45115575f61cc154" providerId="LiveId" clId="{5A04889D-83C9-410A-9C2F-0961D09970DD}" dt="2018-11-21T04:45:37.317" v="2292" actId="20577"/>
        <pc:sldMkLst>
          <pc:docMk/>
          <pc:sldMk cId="2746052845" sldId="269"/>
        </pc:sldMkLst>
        <pc:spChg chg="mod">
          <ac:chgData name="Khanh Tran" userId="45115575f61cc154" providerId="LiveId" clId="{5A04889D-83C9-410A-9C2F-0961D09970DD}" dt="2018-11-21T03:40:36.866" v="1562" actId="20577"/>
          <ac:spMkLst>
            <pc:docMk/>
            <pc:sldMk cId="2746052845" sldId="269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4:45:37.317" v="2292" actId="20577"/>
          <ac:spMkLst>
            <pc:docMk/>
            <pc:sldMk cId="2746052845" sldId="269"/>
            <ac:spMk id="3" creationId="{A5BD68D6-404E-497E-B6B4-0ECC371BE8F6}"/>
          </ac:spMkLst>
        </pc:spChg>
        <pc:picChg chg="del">
          <ac:chgData name="Khanh Tran" userId="45115575f61cc154" providerId="LiveId" clId="{5A04889D-83C9-410A-9C2F-0961D09970DD}" dt="2018-11-21T03:40:29.513" v="1552" actId="478"/>
          <ac:picMkLst>
            <pc:docMk/>
            <pc:sldMk cId="2746052845" sldId="269"/>
            <ac:picMk id="5" creationId="{D208CEA4-41EF-4FA4-98D0-7526AAF37D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E5413-73CE-49C9-BCCA-C049D53D022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9F3F-0173-4E8E-91C3-BDF784E4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Automation Test</a:t>
            </a:r>
          </a:p>
          <a:p>
            <a:r>
              <a:rPr lang="en-US" dirty="0"/>
              <a:t>STEP 2: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Test Tool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STEP 3: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Framework (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framework)</a:t>
            </a:r>
          </a:p>
          <a:p>
            <a:r>
              <a:rPr lang="en-US" dirty="0"/>
              <a:t>STEP 4: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STEP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</a:t>
            </a:r>
          </a:p>
          <a:p>
            <a:r>
              <a:rPr lang="en-US" dirty="0"/>
              <a:t>STEP 6: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TestScript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/>
              <a:t>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9F3F-0173-4E8E-91C3-BDF784E48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9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88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3329-304B-4628-89A9-3D3FF4D740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hanh.tx@liv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elenium-ide/mooikfkahbdckldjjndioackbalphokd" TargetMode="External"/><Relationship Id="rId2" Type="http://schemas.openxmlformats.org/officeDocument/2006/relationships/hyperlink" Target="https://addons.mozilla.org/en-US/firefox/addon/selenium-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CAB9-F2EE-4DD9-8840-476774932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2219-90ED-42EA-9EE8-E927CB08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© 2018 By </a:t>
            </a:r>
            <a:r>
              <a:rPr lang="en-US" dirty="0">
                <a:hlinkClick r:id="rId2"/>
              </a:rPr>
              <a:t>Khanh.tx@live.com</a:t>
            </a:r>
            <a:r>
              <a:rPr lang="en-US" dirty="0"/>
              <a:t> at Testmaster.vn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59CDEDC8-B058-461D-A68E-DD337882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áº¿t quáº£ hÃ¬nh áº£nh cho Automation Test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88" y="581095"/>
            <a:ext cx="48768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9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is a free (open source) automated testing suite for Web Applications across different browsers and platforms.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quite similar to HP Quick Test Pro only that Selenium focuses on automating web-based applications. Testing done using Selenium tool is usually referred as Selenium Testing.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by Jason Huggins in 2004 – An engineer at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ThoughtWorks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It has four components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ntroduction to Selenium">
            <a:extLst>
              <a:ext uri="{FF2B5EF4-FFF2-40B4-BE49-F238E27FC236}">
                <a16:creationId xmlns:a16="http://schemas.microsoft.com/office/drawing/2014/main" id="{C919430C-09AE-4BED-9E97-BAFD4A38B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65" y="3597527"/>
            <a:ext cx="4018870" cy="29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48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CHOOSE THE RIGHT SELENIUM TOOL FOR YOUR NEED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AA90E5-3FE0-4CF1-B6F6-104EB803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843257"/>
              </p:ext>
            </p:extLst>
          </p:nvPr>
        </p:nvGraphicFramePr>
        <p:xfrm>
          <a:off x="1752601" y="1701800"/>
          <a:ext cx="10054770" cy="4979803"/>
        </p:xfrm>
        <a:graphic>
          <a:graphicData uri="http://schemas.openxmlformats.org/drawingml/2006/table">
            <a:tbl>
              <a:tblPr/>
              <a:tblGrid>
                <a:gridCol w="2217056">
                  <a:extLst>
                    <a:ext uri="{9D8B030D-6E8A-4147-A177-3AD203B41FA5}">
                      <a16:colId xmlns:a16="http://schemas.microsoft.com/office/drawing/2014/main" val="319067599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996724117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bg2">
                            <a:tint val="90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Why Choose?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bg2">
                            <a:tint val="90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60298421"/>
                  </a:ext>
                </a:extLst>
              </a:tr>
              <a:tr h="1843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Selenium IDE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learn about concepts on automated testing and Selenium, including: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Selenese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commands such as type, open,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clickAndWait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assert, verify, etc.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Locators such as id, name,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xpath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css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selector, etc.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Executing customized JavaScript code using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runScript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Exporting test cases in various formats.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create tests with little or no prior knowledge in programming.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create simple test cases and test suites that you can export later to RC or WebDriver.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test a web application against Firefox only.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37347"/>
                  </a:ext>
                </a:extLst>
              </a:tr>
              <a:tr h="1305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Selenium RC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design a test using a more expressive language than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Selenese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run your test against different browsers (except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HtmlUnit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on different operating systems.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deploy your tests across multiple environments using Selenium Grid.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test your application against a new browser that supports JavaScript.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test web applications with complex AJAX-based scenarios.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90979"/>
                  </a:ext>
                </a:extLst>
              </a:tr>
              <a:tr h="768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WebDriver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use a certain programming language in designing your test case.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test applications that are rich in AJAX-based functionalities.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execute tests on the </a:t>
                      </a:r>
                      <a:r>
                        <a:rPr lang="en-US" sz="1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HtmlUnit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browser.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create customized test results.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689096"/>
                  </a:ext>
                </a:extLst>
              </a:tr>
              <a:tr h="537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Selenium Grid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run your Selenium RC scripts in multiple browsers and operating systems simultaneously.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run a huge test suite, that needs to complete in the soonest time possible.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909511"/>
                  </a:ext>
                </a:extLst>
              </a:tr>
            </a:tbl>
          </a:graphicData>
        </a:graphic>
      </p:graphicFrame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5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Integrated Development Environment (IDE) is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simplest framework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Selenium suite and is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easiest one to learn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Firefox plugin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you can install easily as you can with other plugins. Now, It already supported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plugin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 should only be used as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Prototyping tool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If you want to create more advanced testcase, you will need to use either Selenium RC or WebDriver.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A1B63-CE46-4AFB-9161-75D8D96A8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50" y="4181293"/>
            <a:ext cx="6318499" cy="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Firefox: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https://addons.mozilla.org/en-US/firefox/addon/selenium-ide/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Chrome: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https://chrome.google.com/webstore/detail/selenium-ide/mooikfkahbdckldjjndioackbalphokd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Selenium IDE</a:t>
            </a: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8CEA4-41EF-4FA4-98D0-7526AAF3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966" y="3258457"/>
            <a:ext cx="4941642" cy="3439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860E8-DC10-4A34-9F30-2F2B722A50A4}"/>
              </a:ext>
            </a:extLst>
          </p:cNvPr>
          <p:cNvSpPr/>
          <p:nvPr/>
        </p:nvSpPr>
        <p:spPr>
          <a:xfrm>
            <a:off x="4149966" y="4054642"/>
            <a:ext cx="1071739" cy="2179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34A9A-45C0-4377-9B0C-78BEDE6E28A6}"/>
              </a:ext>
            </a:extLst>
          </p:cNvPr>
          <p:cNvSpPr/>
          <p:nvPr/>
        </p:nvSpPr>
        <p:spPr>
          <a:xfrm>
            <a:off x="5221705" y="3860800"/>
            <a:ext cx="3869903" cy="13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80662-DE93-46AB-BAEE-81AE7126D495}"/>
              </a:ext>
            </a:extLst>
          </p:cNvPr>
          <p:cNvSpPr/>
          <p:nvPr/>
        </p:nvSpPr>
        <p:spPr>
          <a:xfrm>
            <a:off x="5435600" y="4054642"/>
            <a:ext cx="3656008" cy="1112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01EEC6-9343-4E43-B3A9-C9A893F9F6CC}"/>
              </a:ext>
            </a:extLst>
          </p:cNvPr>
          <p:cNvSpPr/>
          <p:nvPr/>
        </p:nvSpPr>
        <p:spPr>
          <a:xfrm>
            <a:off x="4149966" y="6313714"/>
            <a:ext cx="4941642" cy="384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168A-5985-483A-951D-571B95923ECE}"/>
              </a:ext>
            </a:extLst>
          </p:cNvPr>
          <p:cNvSpPr txBox="1"/>
          <p:nvPr/>
        </p:nvSpPr>
        <p:spPr>
          <a:xfrm>
            <a:off x="2253796" y="4793734"/>
            <a:ext cx="15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 list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1FEC7-55AC-4D26-84C5-342AB013D2C7}"/>
              </a:ext>
            </a:extLst>
          </p:cNvPr>
          <p:cNvSpPr txBox="1"/>
          <p:nvPr/>
        </p:nvSpPr>
        <p:spPr>
          <a:xfrm>
            <a:off x="9529310" y="3745077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bar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A5ECB-3C1B-462E-A007-C44A7754C90F}"/>
              </a:ext>
            </a:extLst>
          </p:cNvPr>
          <p:cNvSpPr txBox="1"/>
          <p:nvPr/>
        </p:nvSpPr>
        <p:spPr>
          <a:xfrm>
            <a:off x="9529310" y="4440731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Steps Edit Box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D6C6C-95B3-45A4-9A4A-FF057FDDB9FE}"/>
              </a:ext>
            </a:extLst>
          </p:cNvPr>
          <p:cNvSpPr txBox="1"/>
          <p:nvPr/>
        </p:nvSpPr>
        <p:spPr>
          <a:xfrm>
            <a:off x="9529310" y="6313719"/>
            <a:ext cx="170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Log, Reference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5804AF-40C0-46F8-820B-D47A18425339}"/>
              </a:ext>
            </a:extLst>
          </p:cNvPr>
          <p:cNvCxnSpPr>
            <a:endCxn id="12" idx="1"/>
          </p:cNvCxnSpPr>
          <p:nvPr/>
        </p:nvCxnSpPr>
        <p:spPr>
          <a:xfrm>
            <a:off x="9091608" y="3929743"/>
            <a:ext cx="437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57271-6055-4E02-9707-F46F4D189E13}"/>
              </a:ext>
            </a:extLst>
          </p:cNvPr>
          <p:cNvCxnSpPr/>
          <p:nvPr/>
        </p:nvCxnSpPr>
        <p:spPr>
          <a:xfrm>
            <a:off x="9091608" y="4625397"/>
            <a:ext cx="437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D20E73-08A4-46CA-9785-260B8C96C7C0}"/>
              </a:ext>
            </a:extLst>
          </p:cNvPr>
          <p:cNvCxnSpPr/>
          <p:nvPr/>
        </p:nvCxnSpPr>
        <p:spPr>
          <a:xfrm>
            <a:off x="9091608" y="6501368"/>
            <a:ext cx="437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C989A8-FF5B-40DF-8E32-083F6C00A66B}"/>
              </a:ext>
            </a:extLst>
          </p:cNvPr>
          <p:cNvCxnSpPr/>
          <p:nvPr/>
        </p:nvCxnSpPr>
        <p:spPr>
          <a:xfrm>
            <a:off x="3712264" y="4978400"/>
            <a:ext cx="437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 a URL and waits for the page to load before proceeding. This accepts both relative and absolute URLs.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 keys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locator, key sequence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Simulates keystroke events on the specified element.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locator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Clicks on a target element (e.g. a link, button, checkbox, or radio button)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Mouse over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locator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Simulates a user hovering a mouse over the specified element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for element present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locator, wait time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for a target element to be present on the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for element not present 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AUTOMATION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Testing is performed by a human sitting in front of a computer carefully executing the test steps, compare expected and actual result and create test reports.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Testing means using a automation tool to execute test case suit for human replacement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of Automation is to reduce the number of testcase to be run manually and not to eliminate Manual Testing altogether</a:t>
            </a:r>
          </a:p>
        </p:txBody>
      </p:sp>
      <p:pic>
        <p:nvPicPr>
          <p:cNvPr id="1026" name="Picture 2" descr="Káº¿t quáº£ hÃ¬nh áº£nh cho automation with manual testing">
            <a:extLst>
              <a:ext uri="{FF2B5EF4-FFF2-40B4-BE49-F238E27FC236}">
                <a16:creationId xmlns:a16="http://schemas.microsoft.com/office/drawing/2014/main" id="{6C0C8D6A-F890-4597-8D81-CF319432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2" y="3727450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stmaster.vn">
            <a:extLst>
              <a:ext uri="{FF2B5EF4-FFF2-40B4-BE49-F238E27FC236}">
                <a16:creationId xmlns:a16="http://schemas.microsoft.com/office/drawing/2014/main" id="{B34620DB-EAC3-4B2A-A3B4-B16B5A49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ACB4F6-7FEF-4087-A5DC-00D9C10857A0}"/>
              </a:ext>
            </a:extLst>
          </p:cNvPr>
          <p:cNvSpPr/>
          <p:nvPr/>
        </p:nvSpPr>
        <p:spPr>
          <a:xfrm>
            <a:off x="5805577" y="4356340"/>
            <a:ext cx="5512280" cy="362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8E7B0-12DA-455E-AD75-71CA65C22142}"/>
              </a:ext>
            </a:extLst>
          </p:cNvPr>
          <p:cNvSpPr/>
          <p:nvPr/>
        </p:nvSpPr>
        <p:spPr>
          <a:xfrm>
            <a:off x="5805577" y="4713025"/>
            <a:ext cx="5512280" cy="362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F55FB-05C3-4C52-BDFC-EEEA3BCABD6D}"/>
              </a:ext>
            </a:extLst>
          </p:cNvPr>
          <p:cNvSpPr/>
          <p:nvPr/>
        </p:nvSpPr>
        <p:spPr>
          <a:xfrm>
            <a:off x="5805577" y="5084342"/>
            <a:ext cx="551228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2DAA9-1DFA-4D38-A7C5-FA6AD3BC496E}"/>
              </a:ext>
            </a:extLst>
          </p:cNvPr>
          <p:cNvSpPr/>
          <p:nvPr/>
        </p:nvSpPr>
        <p:spPr>
          <a:xfrm>
            <a:off x="5805577" y="5413390"/>
            <a:ext cx="5512280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A2155-E812-4F99-BCF0-F15C357062CD}"/>
              </a:ext>
            </a:extLst>
          </p:cNvPr>
          <p:cNvSpPr/>
          <p:nvPr/>
        </p:nvSpPr>
        <p:spPr>
          <a:xfrm>
            <a:off x="5650302" y="5751718"/>
            <a:ext cx="5667555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CFD5C-93FB-4E0D-9913-CC524C4E6F6B}"/>
              </a:ext>
            </a:extLst>
          </p:cNvPr>
          <p:cNvSpPr/>
          <p:nvPr/>
        </p:nvSpPr>
        <p:spPr>
          <a:xfrm>
            <a:off x="5805577" y="6094906"/>
            <a:ext cx="5512280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AUTOMATED TESTING?</a:t>
            </a:r>
          </a:p>
        </p:txBody>
      </p:sp>
      <p:pic>
        <p:nvPicPr>
          <p:cNvPr id="2050" name="Picture 2" descr="Káº¿t quáº£ hÃ¬nh áº£nh cho WHY AUTOMATED TESTING?">
            <a:extLst>
              <a:ext uri="{FF2B5EF4-FFF2-40B4-BE49-F238E27FC236}">
                <a16:creationId xmlns:a16="http://schemas.microsoft.com/office/drawing/2014/main" id="{41144407-5039-42EB-B5A3-58DB3C31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952750"/>
            <a:ext cx="266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software testing is important due to following reasons: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Testing of all workflows, all fields, all negative scenarios is time and money consuming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difficult to test for multilingual sites manually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does not require Human intervention. You can run automated test unattended (overnight)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increases the speed of test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helps increase Test Coverage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Testing can become boring and hence error-prone.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:a16="http://schemas.microsoft.com/office/drawing/2014/main" id="{367D2FF7-5745-4BA7-BF26-ADCB10CB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CASES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to be automated can be selected using the following criterion to increase the automation ROI (</a:t>
            </a:r>
            <a:r>
              <a:rPr lang="en-US" b="1" i="1" dirty="0"/>
              <a:t>Return On Investment)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Risk - Business Critical test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that are repeatedly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that are very tedious or difficult to perform manually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which are time-consuming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category of testcase are not suitable for automation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that are newly designed and not executed manually at least once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for which the requirements are frequently changing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which are executed on an ad-hoc basis.</a:t>
            </a:r>
          </a:p>
        </p:txBody>
      </p:sp>
      <p:pic>
        <p:nvPicPr>
          <p:cNvPr id="5" name="Picture 2" descr="Testmaster.vn">
            <a:extLst>
              <a:ext uri="{FF2B5EF4-FFF2-40B4-BE49-F238E27FC236}">
                <a16:creationId xmlns:a16="http://schemas.microsoft.com/office/drawing/2014/main" id="{BDCEC681-6169-463A-B08E-3D043D16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TESTING PROCESS</a:t>
            </a:r>
          </a:p>
        </p:txBody>
      </p:sp>
      <p:pic>
        <p:nvPicPr>
          <p:cNvPr id="3076" name="Picture 4" descr="http://www.innodel.com/wp-content/uploads/2017/03/automation-image.png">
            <a:extLst>
              <a:ext uri="{FF2B5EF4-FFF2-40B4-BE49-F238E27FC236}">
                <a16:creationId xmlns:a16="http://schemas.microsoft.com/office/drawing/2014/main" id="{65E79262-E055-4CEA-98F7-CEDC75858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1701800"/>
            <a:ext cx="6345238" cy="4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estmaster.vn">
            <a:extLst>
              <a:ext uri="{FF2B5EF4-FFF2-40B4-BE49-F238E27FC236}">
                <a16:creationId xmlns:a16="http://schemas.microsoft.com/office/drawing/2014/main" id="{DBFEBC86-0BEB-4752-BE78-5AD8A81B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CHOOSE AN AUTOMATION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01800"/>
            <a:ext cx="9752012" cy="4532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Selecting the right tool can be tricky task. Following criterion will help you select the best tool for your requirement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Ease of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identification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Mapping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 Language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various types of test - including functional, test management, mobile, etc...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multiple testing 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debug the automation software scripts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recognize objects in any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Extensive test reports and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training cost of selected tools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 selection is one of biggest challenges to be tackled before going for automation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AUTOMATION TESTING TOOLS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-images-1.medium.com/max/2000/1*HncwcxDa_pXORBx4IEGtyg.png">
            <a:extLst>
              <a:ext uri="{FF2B5EF4-FFF2-40B4-BE49-F238E27FC236}">
                <a16:creationId xmlns:a16="http://schemas.microsoft.com/office/drawing/2014/main" id="{94ACDC66-A0A1-4173-9604-4C8F3F572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51" y="1435100"/>
            <a:ext cx="7413697" cy="525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AUTOMATION TESTING IS THE FUTURE OF TESTING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áº¿t quáº£ hÃ¬nh áº£nh cho agile scrum">
            <a:extLst>
              <a:ext uri="{FF2B5EF4-FFF2-40B4-BE49-F238E27FC236}">
                <a16:creationId xmlns:a16="http://schemas.microsoft.com/office/drawing/2014/main" id="{978D1B8A-4771-4ADE-BA71-A7FBC0D37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07" y="2813137"/>
            <a:ext cx="8915400" cy="254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3750E-1838-4064-AFFB-EA25616271F7}"/>
              </a:ext>
            </a:extLst>
          </p:cNvPr>
          <p:cNvSpPr/>
          <p:nvPr/>
        </p:nvSpPr>
        <p:spPr>
          <a:xfrm>
            <a:off x="1787072" y="3910645"/>
            <a:ext cx="1654342" cy="1588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26E44-D4AB-4F7F-8240-B6B83D506FB1}"/>
              </a:ext>
            </a:extLst>
          </p:cNvPr>
          <p:cNvSpPr/>
          <p:nvPr/>
        </p:nvSpPr>
        <p:spPr>
          <a:xfrm>
            <a:off x="3675555" y="3910645"/>
            <a:ext cx="1654342" cy="1588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E490-EA60-410E-A8D2-5457E0F4C4BD}"/>
              </a:ext>
            </a:extLst>
          </p:cNvPr>
          <p:cNvSpPr/>
          <p:nvPr/>
        </p:nvSpPr>
        <p:spPr>
          <a:xfrm>
            <a:off x="5564039" y="2751826"/>
            <a:ext cx="3398806" cy="282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9FC0B-3614-4322-AB3C-88804EEBEB9D}"/>
              </a:ext>
            </a:extLst>
          </p:cNvPr>
          <p:cNvSpPr/>
          <p:nvPr/>
        </p:nvSpPr>
        <p:spPr>
          <a:xfrm>
            <a:off x="9119982" y="3910645"/>
            <a:ext cx="1965487" cy="1670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SALARY OF AUTOMATION TESTING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0" y="101266"/>
            <a:ext cx="1897480" cy="7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8895A-B442-4733-BD78-EF8CCA186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48"/>
          <a:stretch/>
        </p:blipFill>
        <p:spPr>
          <a:xfrm>
            <a:off x="2547257" y="1957944"/>
            <a:ext cx="7086983" cy="44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38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1345</TotalTime>
  <Words>997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</vt:lpstr>
      <vt:lpstr>Wingdings 3</vt:lpstr>
      <vt:lpstr>Wisp</vt:lpstr>
      <vt:lpstr>AUTOMATION TESTING</vt:lpstr>
      <vt:lpstr>WHAT IS AUTOMATION TESTING?</vt:lpstr>
      <vt:lpstr>WHY AUTOMATED TESTING?</vt:lpstr>
      <vt:lpstr>WHICH TEST CASES TO AUTOMATE?</vt:lpstr>
      <vt:lpstr>AUTOMATED TESTING PROCESS</vt:lpstr>
      <vt:lpstr>HOW TO CHOOSE AN AUTOMATION TOOL</vt:lpstr>
      <vt:lpstr>BEST AUTOMATION TESTING TOOLS</vt:lpstr>
      <vt:lpstr>WHY AUTOMATION TESTING IS THE FUTURE OF TESTING</vt:lpstr>
      <vt:lpstr>SALARY OF AUTOMATION TESTING</vt:lpstr>
      <vt:lpstr>SELENIUM</vt:lpstr>
      <vt:lpstr>HOW TO CHOOSE THE RIGHT SELENIUM TOOL FOR YOUR NEED</vt:lpstr>
      <vt:lpstr>SELENIUM IDE</vt:lpstr>
      <vt:lpstr>SELENIUM IDE</vt:lpstr>
      <vt:lpstr>SELENIUM IDE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Khanh Tran</dc:creator>
  <cp:lastModifiedBy>Khanh Tran</cp:lastModifiedBy>
  <cp:revision>14</cp:revision>
  <dcterms:created xsi:type="dcterms:W3CDTF">2018-11-20T15:44:19Z</dcterms:created>
  <dcterms:modified xsi:type="dcterms:W3CDTF">2018-11-28T00:18:06Z</dcterms:modified>
</cp:coreProperties>
</file>