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Tran" userId="45115575f61cc154" providerId="LiveId" clId="{02FA4EC7-1F64-4A58-95CE-B321682A8EF3}"/>
    <pc:docChg chg="custSel addSld delSld modSld">
      <pc:chgData name="Khanh Tran" userId="45115575f61cc154" providerId="LiveId" clId="{02FA4EC7-1F64-4A58-95CE-B321682A8EF3}" dt="2018-12-08T00:41:14.603" v="489" actId="1076"/>
      <pc:docMkLst>
        <pc:docMk/>
      </pc:docMkLst>
      <pc:sldChg chg="add del">
        <pc:chgData name="Khanh Tran" userId="45115575f61cc154" providerId="LiveId" clId="{02FA4EC7-1F64-4A58-95CE-B321682A8EF3}" dt="2018-12-08T00:30:11.729" v="1" actId="2696"/>
        <pc:sldMkLst>
          <pc:docMk/>
          <pc:sldMk cId="977274891" sldId="263"/>
        </pc:sldMkLst>
      </pc:sldChg>
      <pc:sldChg chg="addSp delSp modSp add">
        <pc:chgData name="Khanh Tran" userId="45115575f61cc154" providerId="LiveId" clId="{02FA4EC7-1F64-4A58-95CE-B321682A8EF3}" dt="2018-12-08T00:41:01.844" v="485"/>
        <pc:sldMkLst>
          <pc:docMk/>
          <pc:sldMk cId="2329217023" sldId="263"/>
        </pc:sldMkLst>
        <pc:spChg chg="mod">
          <ac:chgData name="Khanh Tran" userId="45115575f61cc154" providerId="LiveId" clId="{02FA4EC7-1F64-4A58-95CE-B321682A8EF3}" dt="2018-12-08T00:35:22.824" v="482" actId="20577"/>
          <ac:spMkLst>
            <pc:docMk/>
            <pc:sldMk cId="2329217023" sldId="263"/>
            <ac:spMk id="3" creationId="{00000000-0000-0000-0000-000000000000}"/>
          </ac:spMkLst>
        </pc:spChg>
        <pc:spChg chg="mod">
          <ac:chgData name="Khanh Tran" userId="45115575f61cc154" providerId="LiveId" clId="{02FA4EC7-1F64-4A58-95CE-B321682A8EF3}" dt="2018-12-08T00:31:10.456" v="70" actId="20577"/>
          <ac:spMkLst>
            <pc:docMk/>
            <pc:sldMk cId="2329217023" sldId="263"/>
            <ac:spMk id="4" creationId="{00000000-0000-0000-0000-000000000000}"/>
          </ac:spMkLst>
        </pc:spChg>
        <pc:picChg chg="add del mod">
          <ac:chgData name="Khanh Tran" userId="45115575f61cc154" providerId="LiveId" clId="{02FA4EC7-1F64-4A58-95CE-B321682A8EF3}" dt="2018-12-08T00:41:01.844" v="485"/>
          <ac:picMkLst>
            <pc:docMk/>
            <pc:sldMk cId="2329217023" sldId="263"/>
            <ac:picMk id="2" creationId="{67E1B0BF-819F-4DD3-9759-1F41C688A3E8}"/>
          </ac:picMkLst>
        </pc:picChg>
      </pc:sldChg>
      <pc:sldChg chg="addSp delSp modSp add">
        <pc:chgData name="Khanh Tran" userId="45115575f61cc154" providerId="LiveId" clId="{02FA4EC7-1F64-4A58-95CE-B321682A8EF3}" dt="2018-12-08T00:41:14.603" v="489" actId="1076"/>
        <pc:sldMkLst>
          <pc:docMk/>
          <pc:sldMk cId="1864718570" sldId="264"/>
        </pc:sldMkLst>
        <pc:spChg chg="del mod">
          <ac:chgData name="Khanh Tran" userId="45115575f61cc154" providerId="LiveId" clId="{02FA4EC7-1F64-4A58-95CE-B321682A8EF3}" dt="2018-12-08T00:41:12.150" v="488"/>
          <ac:spMkLst>
            <pc:docMk/>
            <pc:sldMk cId="1864718570" sldId="264"/>
            <ac:spMk id="3" creationId="{00000000-0000-0000-0000-000000000000}"/>
          </ac:spMkLst>
        </pc:spChg>
        <pc:picChg chg="add mod">
          <ac:chgData name="Khanh Tran" userId="45115575f61cc154" providerId="LiveId" clId="{02FA4EC7-1F64-4A58-95CE-B321682A8EF3}" dt="2018-12-08T00:41:14.603" v="489" actId="1076"/>
          <ac:picMkLst>
            <pc:docMk/>
            <pc:sldMk cId="1864718570" sldId="264"/>
            <ac:picMk id="2" creationId="{0D6BF109-D019-4A55-A9F3-EC76250BB9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1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64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4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0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4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2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8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3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4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812B-CD1F-428E-A15E-E0A9440DE3A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B171AE-0482-4FCB-A4DB-3479C2321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TEST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Copyright © 2018 by KhanhTran at Testmaster.vn</a:t>
            </a:r>
          </a:p>
        </p:txBody>
      </p:sp>
      <p:pic>
        <p:nvPicPr>
          <p:cNvPr id="3076" name="Picture 4" descr="Káº¿t quáº£ hÃ¬nh áº£nh cho TEST SCRIP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245" y="514986"/>
            <a:ext cx="3131004" cy="313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9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833" y="624110"/>
            <a:ext cx="9787779" cy="695976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TEST SCRIPT FLOW</a:t>
            </a:r>
          </a:p>
        </p:txBody>
      </p:sp>
      <p:pic>
        <p:nvPicPr>
          <p:cNvPr id="1026" name="Picture 2" descr="Káº¿t quáº£ hÃ¬nh áº£nh cho web pag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806" y="2084456"/>
            <a:ext cx="888450" cy="8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develop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64" y="3737276"/>
            <a:ext cx="729033" cy="72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object lis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964" y="3649882"/>
            <a:ext cx="903822" cy="9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web driver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14" y="5262692"/>
            <a:ext cx="947033" cy="74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 cho scrip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93" y="3737276"/>
            <a:ext cx="747963" cy="5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87308" y="4553704"/>
            <a:ext cx="142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Tester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04854" y="1651978"/>
            <a:ext cx="1562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Webpage under 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09913" y="4543721"/>
            <a:ext cx="1453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Object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83562" y="6168121"/>
            <a:ext cx="154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Webdriver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65418" y="2732440"/>
            <a:ext cx="1976388" cy="100483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30256" y="2732440"/>
            <a:ext cx="1654708" cy="107445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30" idx="1"/>
          </p:cNvCxnSpPr>
          <p:nvPr/>
        </p:nvCxnSpPr>
        <p:spPr>
          <a:xfrm flipH="1" flipV="1">
            <a:off x="6759547" y="4101792"/>
            <a:ext cx="1625417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32" idx="0"/>
          </p:cNvCxnSpPr>
          <p:nvPr/>
        </p:nvCxnSpPr>
        <p:spPr>
          <a:xfrm flipH="1" flipV="1">
            <a:off x="6286029" y="4321908"/>
            <a:ext cx="2" cy="94078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286027" y="2965568"/>
            <a:ext cx="2" cy="764370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Káº¿t quáº£ hÃ¬nh áº£nh cho report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50" y="5262692"/>
            <a:ext cx="743568" cy="74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>
            <a:stCxn id="1032" idx="1"/>
            <a:endCxn id="1036" idx="3"/>
          </p:cNvCxnSpPr>
          <p:nvPr/>
        </p:nvCxnSpPr>
        <p:spPr>
          <a:xfrm flipH="1" flipV="1">
            <a:off x="3865418" y="5634476"/>
            <a:ext cx="1947096" cy="30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36" idx="0"/>
          </p:cNvCxnSpPr>
          <p:nvPr/>
        </p:nvCxnSpPr>
        <p:spPr>
          <a:xfrm flipV="1">
            <a:off x="3493634" y="4792300"/>
            <a:ext cx="0" cy="47039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38024" y="4411069"/>
            <a:ext cx="892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Script</a:t>
            </a:r>
          </a:p>
        </p:txBody>
      </p:sp>
    </p:spTree>
    <p:extLst>
      <p:ext uri="{BB962C8B-B14F-4D97-AF65-F5344CB8AC3E}">
        <p14:creationId xmlns:p14="http://schemas.microsoft.com/office/powerpoint/2010/main" val="36721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833" y="1530219"/>
            <a:ext cx="9787779" cy="4730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is the standard markup language for describing the structure of Web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content is presented by HTML Element, each Element have open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close tag. Content is placed between them. &lt;p&gt;Welcome to Testmaster.vn &lt;/p&gt;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Browser do not display the HTML tags, but use them to render the content of the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HTML page have two parts are Head and Body. Some describe tags are presented on Head and contents are presented on Body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6833" y="624110"/>
            <a:ext cx="9787779" cy="695976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– STRUCTURE OF WEB PAGE</a:t>
            </a:r>
          </a:p>
        </p:txBody>
      </p:sp>
      <p:pic>
        <p:nvPicPr>
          <p:cNvPr id="2050" name="Picture 2" descr="Káº¿t quáº£ hÃ¬nh áº£nh cho HTML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947" y="3708917"/>
            <a:ext cx="43434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99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833" y="1530219"/>
            <a:ext cx="9787779" cy="4730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HTML elements (tags) can have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provide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information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an element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are always specified in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start (open) tag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Attributes usually come in name/value pairs like: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name=“value”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&lt;a 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="https://www.w3schools.com"&gt;This is a link&lt;/a&gt;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create automation test script, we can use HTML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Attribues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refer to specific element on web page with some popular attributes such as: ID, Name, Class,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TagName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some case we can’t build the POM by HTML Attributes. The CSS Selector is used as a better way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6833" y="624110"/>
            <a:ext cx="9787779" cy="695976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18963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áº¿t quáº£ hÃ¬nh áº£nh cho 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083" y="3848100"/>
            <a:ext cx="4351745" cy="241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833" y="1530219"/>
            <a:ext cx="9787779" cy="498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CSS Selector is a combination of an element selector and a value which identifies the web element within a web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are string representations of HTML tags, attributes, Id and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 (.) refers to class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inputs.submitbtn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(#) refers to Id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=input[id=email]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attribute is placed between [ and ]</a:t>
            </a:r>
          </a:p>
          <a:p>
            <a:pPr marL="914400" lvl="2" indent="0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=input[name=email]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CSS locators, we can also locate elements with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sub-strings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‘^’ symbol, represents the starting text in a string.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‘$’ symbol represents the ending text in a string.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‘*’ symbol represents contains text in a string.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6833" y="624110"/>
            <a:ext cx="9787779" cy="695976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SELECTOR</a:t>
            </a:r>
          </a:p>
        </p:txBody>
      </p:sp>
    </p:spTree>
    <p:extLst>
      <p:ext uri="{BB962C8B-B14F-4D97-AF65-F5344CB8AC3E}">
        <p14:creationId xmlns:p14="http://schemas.microsoft.com/office/powerpoint/2010/main" val="10593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833" y="1530219"/>
            <a:ext cx="9787779" cy="498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 Selectors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=form&gt;label&gt;input[id=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PersistentCookie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=form label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6833" y="624110"/>
            <a:ext cx="9787779" cy="695976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 SELECTOR</a:t>
            </a:r>
          </a:p>
        </p:txBody>
      </p:sp>
    </p:spTree>
    <p:extLst>
      <p:ext uri="{BB962C8B-B14F-4D97-AF65-F5344CB8AC3E}">
        <p14:creationId xmlns:p14="http://schemas.microsoft.com/office/powerpoint/2010/main" val="26947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833" y="1530219"/>
            <a:ext cx="9787779" cy="4730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Xpath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designed to allow the navigation of XML documents, with the purpose of selecting individual elements, attributes or some other part of an XML document for specific processing.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Absolute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Xpath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starts with the root node or a forward slash (/).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advantage of using absolute is, it identifies the element very fast.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Disadvantage here is, if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thing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goes wrong or some other tag added in between, then the path will no longer works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Xpath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one where the path starts from the node of your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choise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it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doen’t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need to start from the root node. It starts with Double forward slash (//).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//table/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tbody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can use * for selecting all the element nodes. //*[@id=‘username’]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6833" y="624110"/>
            <a:ext cx="9787779" cy="695976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XPATH</a:t>
            </a:r>
          </a:p>
        </p:txBody>
      </p:sp>
    </p:spTree>
    <p:extLst>
      <p:ext uri="{BB962C8B-B14F-4D97-AF65-F5344CB8AC3E}">
        <p14:creationId xmlns:p14="http://schemas.microsoft.com/office/powerpoint/2010/main" val="243705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833" y="1530219"/>
            <a:ext cx="9787779" cy="4730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PageFactory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 in Selenium is an extension to the Page Object design pattern. It is used to initialize the element of the Page Object or instantiate the Page Object itself.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used to initialize elements of a page class without having to use ‘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FindElement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 or ‘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FindElements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Annotations can be used to supply descriptive names of target objects to improve code readability.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6833" y="624110"/>
            <a:ext cx="9787779" cy="695976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OBJECT PATTERN</a:t>
            </a:r>
          </a:p>
        </p:txBody>
      </p:sp>
    </p:spTree>
    <p:extLst>
      <p:ext uri="{BB962C8B-B14F-4D97-AF65-F5344CB8AC3E}">
        <p14:creationId xmlns:p14="http://schemas.microsoft.com/office/powerpoint/2010/main" val="232921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D6BF109-D019-4A55-A9F3-EC76250B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599" y="1671027"/>
            <a:ext cx="6154802" cy="47307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6833" y="624110"/>
            <a:ext cx="9787779" cy="695976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OBJECT PATTERN</a:t>
            </a:r>
          </a:p>
        </p:txBody>
      </p:sp>
    </p:spTree>
    <p:extLst>
      <p:ext uri="{BB962C8B-B14F-4D97-AF65-F5344CB8AC3E}">
        <p14:creationId xmlns:p14="http://schemas.microsoft.com/office/powerpoint/2010/main" val="18647185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451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Tahoma</vt:lpstr>
      <vt:lpstr>Verdana</vt:lpstr>
      <vt:lpstr>Wingdings</vt:lpstr>
      <vt:lpstr>Wingdings 3</vt:lpstr>
      <vt:lpstr>Wisp</vt:lpstr>
      <vt:lpstr>CREATE TEST SCRIPT</vt:lpstr>
      <vt:lpstr>CREATE TEST SCRIPT FLOW</vt:lpstr>
      <vt:lpstr>HTML – STRUCTURE OF WEB PAGE</vt:lpstr>
      <vt:lpstr>HTML ATTRIBUTES</vt:lpstr>
      <vt:lpstr>CSS SELECTOR</vt:lpstr>
      <vt:lpstr>CSS SELECTOR</vt:lpstr>
      <vt:lpstr>XPATH</vt:lpstr>
      <vt:lpstr>PAGE OBJECT PATTERN</vt:lpstr>
      <vt:lpstr>PAGE OBJECT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Tran</dc:creator>
  <cp:lastModifiedBy>Khanh Tran</cp:lastModifiedBy>
  <cp:revision>17</cp:revision>
  <dcterms:created xsi:type="dcterms:W3CDTF">2018-12-06T08:42:58Z</dcterms:created>
  <dcterms:modified xsi:type="dcterms:W3CDTF">2018-12-08T00:41:15Z</dcterms:modified>
</cp:coreProperties>
</file>