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50" d="100"/>
          <a:sy n="50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Tran" userId="45115575f61cc154" providerId="LiveId" clId="{62438820-1E8C-4DA1-8032-ECCDE98B2592}"/>
    <pc:docChg chg="custSel addSld modSld">
      <pc:chgData name="Khanh Tran" userId="45115575f61cc154" providerId="LiveId" clId="{62438820-1E8C-4DA1-8032-ECCDE98B2592}" dt="2018-12-08T00:26:03.880" v="1524" actId="20577"/>
      <pc:docMkLst>
        <pc:docMk/>
      </pc:docMkLst>
      <pc:sldChg chg="modSp">
        <pc:chgData name="Khanh Tran" userId="45115575f61cc154" providerId="LiveId" clId="{62438820-1E8C-4DA1-8032-ECCDE98B2592}" dt="2018-12-08T00:21:48.169" v="998" actId="27636"/>
        <pc:sldMkLst>
          <pc:docMk/>
          <pc:sldMk cId="726048443" sldId="273"/>
        </pc:sldMkLst>
        <pc:spChg chg="mod">
          <ac:chgData name="Khanh Tran" userId="45115575f61cc154" providerId="LiveId" clId="{62438820-1E8C-4DA1-8032-ECCDE98B2592}" dt="2018-12-08T00:21:48.169" v="998" actId="27636"/>
          <ac:spMkLst>
            <pc:docMk/>
            <pc:sldMk cId="726048443" sldId="273"/>
            <ac:spMk id="3" creationId="{A5BD68D6-404E-497E-B6B4-0ECC371BE8F6}"/>
          </ac:spMkLst>
        </pc:spChg>
      </pc:sldChg>
      <pc:sldChg chg="modSp add">
        <pc:chgData name="Khanh Tran" userId="45115575f61cc154" providerId="LiveId" clId="{62438820-1E8C-4DA1-8032-ECCDE98B2592}" dt="2018-12-08T00:26:03.880" v="1524" actId="20577"/>
        <pc:sldMkLst>
          <pc:docMk/>
          <pc:sldMk cId="1220688466" sldId="274"/>
        </pc:sldMkLst>
        <pc:spChg chg="mod">
          <ac:chgData name="Khanh Tran" userId="45115575f61cc154" providerId="LiveId" clId="{62438820-1E8C-4DA1-8032-ECCDE98B2592}" dt="2018-12-08T00:26:03.880" v="1524" actId="20577"/>
          <ac:spMkLst>
            <pc:docMk/>
            <pc:sldMk cId="1220688466" sldId="274"/>
            <ac:spMk id="3" creationId="{A5BD68D6-404E-497E-B6B4-0ECC371BE8F6}"/>
          </ac:spMkLst>
        </pc:spChg>
      </pc:sldChg>
    </pc:docChg>
  </pc:docChgLst>
  <pc:docChgLst>
    <pc:chgData name="Khanh Tran" userId="45115575f61cc154" providerId="LiveId" clId="{5A04889D-83C9-410A-9C2F-0961D09970DD}"/>
    <pc:docChg chg="undo custSel addSld modSld">
      <pc:chgData name="Khanh Tran" userId="45115575f61cc154" providerId="LiveId" clId="{5A04889D-83C9-410A-9C2F-0961D09970DD}" dt="2018-11-21T04:45:37.317" v="2292" actId="20577"/>
      <pc:docMkLst>
        <pc:docMk/>
      </pc:docMkLst>
      <pc:sldChg chg="delSp modSp add">
        <pc:chgData name="Khanh Tran" userId="45115575f61cc154" providerId="LiveId" clId="{5A04889D-83C9-410A-9C2F-0961D09970DD}" dt="2018-11-21T04:45:37.317" v="2292" actId="20577"/>
        <pc:sldMkLst>
          <pc:docMk/>
          <pc:sldMk cId="2746052845" sldId="269"/>
        </pc:sldMkLst>
        <pc:spChg chg="mod">
          <ac:chgData name="Khanh Tran" userId="45115575f61cc154" providerId="LiveId" clId="{5A04889D-83C9-410A-9C2F-0961D09970DD}" dt="2018-11-21T03:40:36.866" v="1562" actId="20577"/>
          <ac:spMkLst>
            <pc:docMk/>
            <pc:sldMk cId="2746052845" sldId="269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4:45:37.317" v="2292" actId="20577"/>
          <ac:spMkLst>
            <pc:docMk/>
            <pc:sldMk cId="2746052845" sldId="269"/>
            <ac:spMk id="3" creationId="{A5BD68D6-404E-497E-B6B4-0ECC371BE8F6}"/>
          </ac:spMkLst>
        </pc:spChg>
        <pc:picChg chg="del">
          <ac:chgData name="Khanh Tran" userId="45115575f61cc154" providerId="LiveId" clId="{5A04889D-83C9-410A-9C2F-0961D09970DD}" dt="2018-11-21T03:40:29.513" v="1552" actId="478"/>
          <ac:picMkLst>
            <pc:docMk/>
            <pc:sldMk cId="2746052845" sldId="269"/>
            <ac:picMk id="5" creationId="{D208CEA4-41EF-4FA4-98D0-7526AAF37D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49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88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3329-304B-4628-89A9-3D3FF4D740A0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hanh.tx@liv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javase/tutorial/java/concepts/interfac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122219-90ED-42EA-9EE8-E927CB08E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© 2018 By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Khanh.tx@live.com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Testmaster.vn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59CDEDC8-B058-461D-A68E-DD337882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4451223"/>
            <a:ext cx="12382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áº¿t quáº£ hÃ¬nh áº£nh cho selenium webdriver 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54" y="2990862"/>
            <a:ext cx="6667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selenium webdriver archite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649" y="657997"/>
            <a:ext cx="2718924" cy="26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9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OF WEBDRIVER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Ã¬nh áº£nh cÃ³ liÃªn qua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3" y="1435100"/>
            <a:ext cx="8372564" cy="471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5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3999"/>
            <a:ext cx="9752012" cy="51519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 is an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Interface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used for testing, which represents an idealized web browser. The methods in this interface fall into three categories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of the browser itself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of Elements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Debugging aids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methods are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get(String)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used to load a new web page, and the various methods similar to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findElement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(By)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is used to find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WebElemetns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Nested Classes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WebDriver.ImeHandler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An interface for managing input methods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WebDriver.Navigation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WebDriver.Options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An interface for managing stuff you would do in browser menu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WebDriver.TargetLocator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Used to locate a given frame or window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WebDriver.Timeouts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An interface for managing timeout behavior for WebDriver instance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WebDriver.Window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1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3999"/>
            <a:ext cx="9752012" cy="4795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get(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java.lang.String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– Load a new web page in the current browser window.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close() – Close the current window, quitting the browser if it’s the last window currently open.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getCurrentUrl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– Get a string representing the current URL that the browser is looking at.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getTitle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– The title of the current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getPageSource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– Get the source of the last loaded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getWindowHandle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– Return an page handle to this window that uniquely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indentifies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with in driver instance.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Set&lt;String&gt;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getWindowHandler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– Return a set of window handles which can be used to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over all open windows of this WebDriver instance by passing them to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WebDriver.Options.window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3999"/>
            <a:ext cx="9752012" cy="51519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(By by) – Find the first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the given method.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List&lt;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findElements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(By by) – Find all elements within the current page using the given mechanism.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WebDriver.Options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manage() – Get the option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WebDriver.Navigation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navigate() – An abstraction allowing the driver to access the browser’s history and to navigate to a given URL.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WebDriver.TargetLocator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– Send future commands to a different frame or window.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8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WEBELEMENT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3998"/>
            <a:ext cx="9752012" cy="5232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Presents an HTML element. Generally, all interesting operations to do with interacting with page will be performed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this interface.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click(): Click this element.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clear(): If this element is a text entry element, this will clear the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(By by): Find the first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the given method.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List&lt;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findElements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(By by): Find all elements within the current context using the given mechanism.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getAttribute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(String name): Get the value of the given attribute of the element.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getCssValue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Get the value of a given CSS property.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getLocation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Where on the page is the top left-hand corner of the rendered element?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getSize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What is the width and height of the rendered element?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getTagName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Get the tag name of this element.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Get the text value of this element.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isDisplayed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Is this element displayed or not? This method avoids the problem of having to parse an element’s “style” attribute.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4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WEBELEMENT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3998"/>
            <a:ext cx="9752012" cy="52324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isEnabled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Is the element currently enabled or not? This will generally return true for everything but disabled input elements.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isSelected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Determine whether or not this element is selected or not.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sendKeys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CharSequense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keysToSend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Use this method to simulate typing into an element, which may set its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submit(): If this current element is a form, or an element within a form, then this will be submitted to the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server.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884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6058</TotalTime>
  <Words>670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Tahoma</vt:lpstr>
      <vt:lpstr>Wingdings</vt:lpstr>
      <vt:lpstr>Wingdings 3</vt:lpstr>
      <vt:lpstr>Wisp</vt:lpstr>
      <vt:lpstr>PowerPoint Presentation</vt:lpstr>
      <vt:lpstr>ARCHITECTURE OF WEBDRIVER</vt:lpstr>
      <vt:lpstr>WEBDRIVER INTERFACE</vt:lpstr>
      <vt:lpstr>WEBDRIVER INTERFACE</vt:lpstr>
      <vt:lpstr>WEBDRIVER INTERFACE</vt:lpstr>
      <vt:lpstr>WEBELEMENT INTERFACE</vt:lpstr>
      <vt:lpstr>WEBELEMENT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Khanh Tran</dc:creator>
  <cp:lastModifiedBy>Khanh Tran</cp:lastModifiedBy>
  <cp:revision>243</cp:revision>
  <dcterms:created xsi:type="dcterms:W3CDTF">2018-11-20T15:44:19Z</dcterms:created>
  <dcterms:modified xsi:type="dcterms:W3CDTF">2018-12-08T00:26:05Z</dcterms:modified>
</cp:coreProperties>
</file>