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73C0B5-B09D-4945-83AE-75EB62E26509}">
          <p14:sldIdLst>
            <p14:sldId id="256"/>
          </p14:sldIdLst>
        </p14:section>
        <p14:section name="Untitled Section" id="{37881148-30C9-4F60-8E76-8E8FBB5FDB9B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55F1-76F5-4F04-8023-6CA1FB97A9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DDA2C-EB16-4342-B326-63AD7DA2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tiel.institut-agile.fr/bdd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tiel.institut-agile.fr/bd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tiel.institut-agile.fr/bdd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system </a:t>
            </a:r>
            <a:r>
              <a:rPr lang="fr-FR" dirty="0" err="1" smtClean="0"/>
              <a:t>implement</a:t>
            </a:r>
            <a:r>
              <a:rPr lang="fr-FR" dirty="0" smtClean="0"/>
              <a:t> the right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by user,</a:t>
            </a:r>
            <a:r>
              <a:rPr lang="fr-FR" baseline="0" dirty="0" smtClean="0"/>
              <a:t> busines, </a:t>
            </a:r>
            <a:r>
              <a:rPr lang="fr-FR" baseline="0" dirty="0" err="1" smtClean="0"/>
              <a:t>customer</a:t>
            </a:r>
            <a:r>
              <a:rPr lang="fr-FR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point of </a:t>
            </a:r>
            <a:r>
              <a:rPr lang="fr-FR" dirty="0" err="1" smtClean="0"/>
              <a:t>view</a:t>
            </a:r>
            <a:r>
              <a:rPr lang="fr-FR" dirty="0" smtClean="0"/>
              <a:t> but </a:t>
            </a:r>
            <a:r>
              <a:rPr lang="fr-FR" dirty="0" err="1" smtClean="0"/>
              <a:t>everybody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baseline="0" dirty="0" smtClean="0"/>
          </a:p>
          <a:p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understand</a:t>
            </a:r>
            <a:r>
              <a:rPr lang="fr-FR" baseline="0" dirty="0" smtClean="0"/>
              <a:t> format mais </a:t>
            </a:r>
            <a:r>
              <a:rPr lang="fr-FR" baseline="0" dirty="0" err="1" smtClean="0"/>
              <a:t>facielement</a:t>
            </a:r>
            <a:r>
              <a:rPr lang="fr-FR" baseline="0" dirty="0" smtClean="0"/>
              <a:t> traduisible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steps</a:t>
            </a:r>
            <a:endParaRPr lang="fr-FR" baseline="0" dirty="0" smtClean="0"/>
          </a:p>
          <a:p>
            <a:r>
              <a:rPr lang="fr-FR" baseline="0" dirty="0" smtClean="0"/>
              <a:t>UT =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living doc</a:t>
            </a:r>
          </a:p>
          <a:p>
            <a:r>
              <a:rPr lang="fr-FR" baseline="0" dirty="0" smtClean="0"/>
              <a:t>AT = business living doc</a:t>
            </a:r>
          </a:p>
          <a:p>
            <a:r>
              <a:rPr lang="en-US" dirty="0" smtClean="0">
                <a:hlinkClick r:id="rId3"/>
              </a:rPr>
              <a:t>http://referentiel.institut-agile.fr/bdd.html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66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system </a:t>
            </a:r>
            <a:r>
              <a:rPr lang="fr-FR" dirty="0" err="1" smtClean="0"/>
              <a:t>implement</a:t>
            </a:r>
            <a:r>
              <a:rPr lang="fr-FR" dirty="0" smtClean="0"/>
              <a:t> the right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by user,</a:t>
            </a:r>
            <a:r>
              <a:rPr lang="fr-FR" baseline="0" dirty="0" smtClean="0"/>
              <a:t> busines, </a:t>
            </a:r>
            <a:r>
              <a:rPr lang="fr-FR" baseline="0" dirty="0" err="1" smtClean="0"/>
              <a:t>customer</a:t>
            </a:r>
            <a:r>
              <a:rPr lang="fr-FR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point of </a:t>
            </a:r>
            <a:r>
              <a:rPr lang="fr-FR" dirty="0" err="1" smtClean="0"/>
              <a:t>view</a:t>
            </a:r>
            <a:r>
              <a:rPr lang="fr-FR" dirty="0" smtClean="0"/>
              <a:t> but </a:t>
            </a:r>
            <a:r>
              <a:rPr lang="fr-FR" dirty="0" err="1" smtClean="0"/>
              <a:t>everybody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baseline="0" dirty="0" smtClean="0"/>
          </a:p>
          <a:p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understand</a:t>
            </a:r>
            <a:r>
              <a:rPr lang="fr-FR" baseline="0" dirty="0" smtClean="0"/>
              <a:t> format mais </a:t>
            </a:r>
            <a:r>
              <a:rPr lang="fr-FR" baseline="0" dirty="0" err="1" smtClean="0"/>
              <a:t>facielement</a:t>
            </a:r>
            <a:r>
              <a:rPr lang="fr-FR" baseline="0" dirty="0" smtClean="0"/>
              <a:t> traduisible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steps</a:t>
            </a:r>
            <a:endParaRPr lang="fr-FR" baseline="0" dirty="0" smtClean="0"/>
          </a:p>
          <a:p>
            <a:r>
              <a:rPr lang="fr-FR" baseline="0" dirty="0" smtClean="0"/>
              <a:t>UT =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living doc</a:t>
            </a:r>
          </a:p>
          <a:p>
            <a:r>
              <a:rPr lang="fr-FR" baseline="0" dirty="0" smtClean="0"/>
              <a:t>AT = business living doc</a:t>
            </a:r>
          </a:p>
          <a:p>
            <a:r>
              <a:rPr lang="en-US" dirty="0" smtClean="0">
                <a:hlinkClick r:id="rId3"/>
              </a:rPr>
              <a:t>http://referentiel.institut-agile.fr/bdd.html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74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system </a:t>
            </a:r>
            <a:r>
              <a:rPr lang="fr-FR" dirty="0" err="1" smtClean="0"/>
              <a:t>implement</a:t>
            </a:r>
            <a:r>
              <a:rPr lang="fr-FR" dirty="0" smtClean="0"/>
              <a:t> the right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by user,</a:t>
            </a:r>
            <a:r>
              <a:rPr lang="fr-FR" baseline="0" dirty="0" smtClean="0"/>
              <a:t> busines, </a:t>
            </a:r>
            <a:r>
              <a:rPr lang="fr-FR" baseline="0" dirty="0" err="1" smtClean="0"/>
              <a:t>customer</a:t>
            </a:r>
            <a:r>
              <a:rPr lang="fr-FR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r>
              <a:rPr lang="fr-FR" dirty="0" smtClean="0"/>
              <a:t> point of </a:t>
            </a:r>
            <a:r>
              <a:rPr lang="fr-FR" dirty="0" err="1" smtClean="0"/>
              <a:t>view</a:t>
            </a:r>
            <a:r>
              <a:rPr lang="fr-FR" dirty="0" smtClean="0"/>
              <a:t> but </a:t>
            </a:r>
            <a:r>
              <a:rPr lang="fr-FR" dirty="0" err="1" smtClean="0"/>
              <a:t>everybody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baseline="0" dirty="0" smtClean="0"/>
          </a:p>
          <a:p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understand</a:t>
            </a:r>
            <a:r>
              <a:rPr lang="fr-FR" baseline="0" dirty="0" smtClean="0"/>
              <a:t> format mais </a:t>
            </a:r>
            <a:r>
              <a:rPr lang="fr-FR" baseline="0" dirty="0" err="1" smtClean="0"/>
              <a:t>facielement</a:t>
            </a:r>
            <a:r>
              <a:rPr lang="fr-FR" baseline="0" dirty="0" smtClean="0"/>
              <a:t> traduisible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steps</a:t>
            </a:r>
            <a:endParaRPr lang="fr-FR" baseline="0" dirty="0" smtClean="0"/>
          </a:p>
          <a:p>
            <a:r>
              <a:rPr lang="fr-FR" baseline="0" dirty="0" smtClean="0"/>
              <a:t>UT =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living doc</a:t>
            </a:r>
          </a:p>
          <a:p>
            <a:r>
              <a:rPr lang="fr-FR" baseline="0" dirty="0" smtClean="0"/>
              <a:t>AT = business living doc</a:t>
            </a:r>
          </a:p>
          <a:p>
            <a:r>
              <a:rPr lang="en-US" dirty="0" smtClean="0">
                <a:hlinkClick r:id="rId3"/>
              </a:rPr>
              <a:t>http://referentiel.institut-agile.fr/bdd.html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7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: plus facile à lire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7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5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7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74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8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56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0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1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7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0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0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CUCUMBER BDD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Copyright © 2018 by Khanh Tran at testmaster.vn</a:t>
            </a:r>
            <a:endParaRPr lang="en-US" dirty="0"/>
          </a:p>
        </p:txBody>
      </p:sp>
      <p:pic>
        <p:nvPicPr>
          <p:cNvPr id="3080" name="Picture 8" descr="Káº¿t quáº£ hÃ¬nh áº£nh cho cucumber b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863" y="647732"/>
            <a:ext cx="1873111" cy="18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981199" y="1576873"/>
            <a:ext cx="8767665" cy="4333267"/>
          </a:xfrm>
        </p:spPr>
        <p:txBody>
          <a:bodyPr/>
          <a:lstStyle/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scenarios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arbitrary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tags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unit test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 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categories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»</a:t>
            </a: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Scenarios « 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»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tags</a:t>
            </a: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have multiples tags</a:t>
            </a: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specified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</a:t>
            </a: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@ignore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special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221088"/>
            <a:ext cx="7488832" cy="250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500" b="1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9432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500" b="1" dirty="0" err="1" smtClean="0"/>
              <a:t>Cucumber</a:t>
            </a:r>
            <a:r>
              <a:rPr lang="fr-FR" sz="3500" b="1" dirty="0" smtClean="0"/>
              <a:t> Project Structure</a:t>
            </a:r>
            <a:endParaRPr lang="fr-FR" sz="3500" b="1" dirty="0"/>
          </a:p>
        </p:txBody>
      </p:sp>
      <p:pic>
        <p:nvPicPr>
          <p:cNvPr id="8" name="Picture 4" descr="Káº¿t quáº£ hÃ¬nh áº£nh cho cucumber stru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47" y="1611085"/>
            <a:ext cx="2386355" cy="431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8431" y="1809750"/>
            <a:ext cx="618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File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entry point to the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Cucumber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file where we will describe our tests in Descriptive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(like English)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8431" y="3009900"/>
            <a:ext cx="663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Cucumber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uses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Junit Runner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This class will use the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Junit</a:t>
            </a:r>
          </a:p>
          <a:p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RunWith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It more like a starting point for Junit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start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execting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our Tests.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431" y="4210050"/>
            <a:ext cx="6783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Definition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class with an annotation. Cucumber finds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Definition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with the help of Glue code in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Cucumber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37118"/>
              </p:ext>
            </p:extLst>
          </p:nvPr>
        </p:nvGraphicFramePr>
        <p:xfrm>
          <a:off x="2052638" y="3937000"/>
          <a:ext cx="945197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812"/>
                <a:gridCol w="6362700"/>
                <a:gridCol w="1541462"/>
              </a:tblGrid>
              <a:tr h="3196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Options</a:t>
                      </a:r>
                      <a:r>
                        <a:rPr lang="en-US" sz="1600" baseline="0" dirty="0" smtClean="0"/>
                        <a:t>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</a:t>
                      </a:r>
                      <a:r>
                        <a:rPr lang="en-US" sz="1600" baseline="0" dirty="0" smtClean="0"/>
                        <a:t> Value</a:t>
                      </a:r>
                      <a:endParaRPr lang="en-US" sz="1600" dirty="0"/>
                    </a:p>
                  </a:txBody>
                  <a:tcPr/>
                </a:tc>
              </a:tr>
              <a:tr h="31963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dryRun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True: Checks if</a:t>
                      </a:r>
                      <a:r>
                        <a:rPr lang="en-US" sz="1600" baseline="0" dirty="0" smtClean="0"/>
                        <a:t> all the Steps have the Step 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</a:tr>
              <a:tr h="3196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Set: The</a:t>
                      </a:r>
                      <a:r>
                        <a:rPr lang="en-US" sz="1600" baseline="0" dirty="0" smtClean="0"/>
                        <a:t> paths of the features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</a:t>
                      </a:r>
                      <a:r>
                        <a:rPr lang="en-US" sz="1600" baseline="0" dirty="0" smtClean="0"/>
                        <a:t> }</a:t>
                      </a:r>
                      <a:endParaRPr lang="en-US" sz="1600" dirty="0"/>
                    </a:p>
                  </a:txBody>
                  <a:tcPr/>
                </a:tc>
              </a:tr>
              <a:tr h="3196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Set: The paths of</a:t>
                      </a:r>
                      <a:r>
                        <a:rPr lang="en-US" sz="1600" baseline="0" dirty="0" smtClean="0"/>
                        <a:t> the step definition </a:t>
                      </a:r>
                      <a:r>
                        <a:rPr lang="en-US" sz="1600" baseline="0" dirty="0" err="1" smtClean="0"/>
                        <a:t>fiels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</a:t>
                      </a:r>
                      <a:r>
                        <a:rPr lang="en-US" sz="1600" baseline="0" dirty="0" smtClean="0"/>
                        <a:t> }</a:t>
                      </a:r>
                      <a:endParaRPr lang="en-US" sz="1600" dirty="0"/>
                    </a:p>
                  </a:txBody>
                  <a:tcPr/>
                </a:tc>
              </a:tr>
              <a:tr h="3196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Instruct: What</a:t>
                      </a:r>
                      <a:r>
                        <a:rPr lang="en-US" sz="1600" baseline="0" dirty="0" smtClean="0"/>
                        <a:t> tags in the features files should be </a:t>
                      </a:r>
                      <a:r>
                        <a:rPr lang="en-US" sz="1600" baseline="0" dirty="0" err="1" smtClean="0"/>
                        <a:t>exectued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</a:t>
                      </a:r>
                      <a:r>
                        <a:rPr lang="en-US" sz="1600" baseline="0" dirty="0" smtClean="0"/>
                        <a:t> }</a:t>
                      </a:r>
                      <a:endParaRPr lang="en-US" sz="1600" dirty="0"/>
                    </a:p>
                  </a:txBody>
                  <a:tcPr/>
                </a:tc>
              </a:tr>
              <a:tr h="3196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monochrome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True: Display</a:t>
                      </a:r>
                      <a:r>
                        <a:rPr lang="en-US" sz="1600" baseline="0" dirty="0" smtClean="0"/>
                        <a:t> the console Output in much readable way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</a:tr>
              <a:tr h="3196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Set: What</a:t>
                      </a:r>
                      <a:r>
                        <a:rPr lang="en-US" sz="1600" baseline="0" dirty="0" smtClean="0"/>
                        <a:t> all report formatters to 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/>
                </a:tc>
              </a:tr>
              <a:tr h="319638">
                <a:tc>
                  <a:txBody>
                    <a:bodyPr/>
                    <a:lstStyle/>
                    <a:p>
                      <a:r>
                        <a:rPr lang="en-US" dirty="0" smtClean="0"/>
                        <a:t>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True: Will</a:t>
                      </a:r>
                      <a:r>
                        <a:rPr lang="en-US" sz="1600" baseline="0" dirty="0" smtClean="0"/>
                        <a:t> fail execution if there are undefined or pending steps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800" b="1" dirty="0" err="1" smtClean="0"/>
              <a:t>Cucumber</a:t>
            </a:r>
            <a:r>
              <a:rPr lang="fr-FR" sz="3800" b="1" dirty="0" smtClean="0"/>
              <a:t> Options</a:t>
            </a:r>
            <a:endParaRPr lang="fr-FR" sz="3800" b="1" dirty="0"/>
          </a:p>
        </p:txBody>
      </p:sp>
      <p:pic>
        <p:nvPicPr>
          <p:cNvPr id="2050" name="Picture 2" descr="Káº¿t quáº£ hÃ¬nh áº£nh cho TestRunner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5" y="1474118"/>
            <a:ext cx="4762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52735" y="1576873"/>
            <a:ext cx="9451877" cy="474928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Hook are blocks of code that can run at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varous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points in the Cucumber execution cycle. They are typically used for setup and teardown of the environment before and after each scenario.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 hooks: run for every scenario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Before: hooks run before the first step of each scenario. You can specify an explicit order for hooks if you need to.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@Before(order=10)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After: hooks run after the last step of each scenario, even when steps are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failed,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underfined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pending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skipped</a:t>
            </a:r>
          </a:p>
          <a:p>
            <a:pPr marL="85725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@After</a:t>
            </a:r>
          </a:p>
          <a:p>
            <a:pPr marL="85725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doSomethingAfter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(Scenario scenario){</a:t>
            </a:r>
          </a:p>
          <a:p>
            <a:pPr marL="85725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if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scenario.isFailed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 {</a:t>
            </a:r>
          </a:p>
          <a:p>
            <a:pPr marL="85725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byte[] screenshot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webDriver.getScreenshotAs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OutputType.BYTES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85725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scenario.embed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(screenshot, "image/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</a:p>
          <a:p>
            <a:pPr marL="85725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 marL="857250" lvl="2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800" b="1" dirty="0" err="1" smtClean="0"/>
              <a:t>Hooks</a:t>
            </a:r>
            <a:endParaRPr lang="fr-FR" sz="3800" b="1" dirty="0"/>
          </a:p>
        </p:txBody>
      </p:sp>
    </p:spTree>
    <p:extLst>
      <p:ext uri="{BB962C8B-B14F-4D97-AF65-F5344CB8AC3E}">
        <p14:creationId xmlns:p14="http://schemas.microsoft.com/office/powerpoint/2010/main" val="23509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52735" y="1576873"/>
            <a:ext cx="9451877" cy="47492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hooks: Step hooks invoked before and after a step. The hooks have ‘invoke around’ semantics. Meaning that if a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BeforeStep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hook is executed the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AfterStep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hooks will also be executed regardless of the result of the step. If a step did not pass, the following step and its hooks will be skipped.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BeforeStep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AfterStep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Tagged hooks can be conditionally selected for execution based on the tags of the scenario. To run a particular hook only for certain scenario, you can associate a Before or After hook with a tag expression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@After("@browser and not @headless")</a:t>
            </a:r>
          </a:p>
          <a:p>
            <a:pPr marL="40005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doSomethingAfter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(){</a:t>
            </a:r>
          </a:p>
          <a:p>
            <a:pPr marL="40005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800" b="1" dirty="0" err="1" smtClean="0"/>
              <a:t>Hooks</a:t>
            </a:r>
            <a:endParaRPr lang="fr-FR" sz="3800" b="1" dirty="0"/>
          </a:p>
        </p:txBody>
      </p:sp>
    </p:spTree>
    <p:extLst>
      <p:ext uri="{BB962C8B-B14F-4D97-AF65-F5344CB8AC3E}">
        <p14:creationId xmlns:p14="http://schemas.microsoft.com/office/powerpoint/2010/main" val="25825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3856" y="542333"/>
            <a:ext cx="8784976" cy="782960"/>
          </a:xfrm>
        </p:spPr>
        <p:txBody>
          <a:bodyPr/>
          <a:lstStyle/>
          <a:p>
            <a:r>
              <a:rPr lang="fr-FR" sz="4400" dirty="0"/>
              <a:t>Agenda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544" y="1626499"/>
            <a:ext cx="9070268" cy="4643681"/>
          </a:xfrm>
        </p:spPr>
        <p:txBody>
          <a:bodyPr>
            <a:normAutofit/>
          </a:bodyPr>
          <a:lstStyle/>
          <a:p>
            <a:r>
              <a:rPr lang="fr-F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Definitions</a:t>
            </a:r>
            <a:endParaRPr lang="fr-F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Driven</a:t>
            </a: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endParaRPr lang="fr-F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Cucumber</a:t>
            </a: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</a:t>
            </a:r>
          </a:p>
          <a:p>
            <a:r>
              <a:rPr lang="fr-F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Gerkin</a:t>
            </a:r>
            <a:endParaRPr lang="fr-F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fr-F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60573" y="1715511"/>
            <a:ext cx="9344039" cy="4491079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Outside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-in software</a:t>
            </a:r>
          </a:p>
          <a:p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document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system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Validates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right system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being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owner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point of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Written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non-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format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fail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become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 living documentation »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vertical slice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system (!= unit test)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Shared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what’sbeing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 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»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err="1" smtClean="0"/>
              <a:t>What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is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Behaviour-Driven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Development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40224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smtClean="0"/>
              <a:t>Test-First </a:t>
            </a:r>
            <a:r>
              <a:rPr lang="fr-FR" sz="4400" b="1" dirty="0" err="1" smtClean="0"/>
              <a:t>Approaches</a:t>
            </a:r>
            <a:endParaRPr lang="fr-FR" sz="44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2302844" y="1767448"/>
            <a:ext cx="7695526" cy="3871120"/>
            <a:chOff x="1901628" y="2168665"/>
            <a:chExt cx="7695526" cy="3871120"/>
          </a:xfrm>
        </p:grpSpPr>
        <p:sp>
          <p:nvSpPr>
            <p:cNvPr id="5" name="TextBox 4"/>
            <p:cNvSpPr txBox="1"/>
            <p:nvPr/>
          </p:nvSpPr>
          <p:spPr>
            <a:xfrm>
              <a:off x="1901628" y="2168665"/>
              <a:ext cx="26622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Collaboratively define what the system should do next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94413" y="2445664"/>
              <a:ext cx="2662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Write the tests in Cucumber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34874" y="4280688"/>
              <a:ext cx="26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Write Code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8128" y="5670453"/>
              <a:ext cx="26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All tests pass?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5" idx="3"/>
              <a:endCxn id="7" idx="1"/>
            </p:cNvCxnSpPr>
            <p:nvPr/>
          </p:nvCxnSpPr>
          <p:spPr>
            <a:xfrm>
              <a:off x="4563908" y="2630330"/>
              <a:ext cx="2330505" cy="13850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>
              <a:off x="8225553" y="3091995"/>
              <a:ext cx="40461" cy="118869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251154" y="4563672"/>
              <a:ext cx="2129360" cy="94519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064898" y="4946040"/>
              <a:ext cx="2006083" cy="90907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2970439" y="3388015"/>
              <a:ext cx="956677" cy="235131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98019" y="516527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4134" y="5508871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err="1" smtClean="0"/>
              <a:t>Cucumber</a:t>
            </a:r>
            <a:r>
              <a:rPr lang="fr-FR" sz="4400" b="1" dirty="0" smtClean="0"/>
              <a:t> Structure</a:t>
            </a:r>
            <a:endParaRPr lang="fr-FR" sz="4400" b="1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3"/>
          <a:stretch/>
        </p:blipFill>
        <p:spPr bwMode="auto">
          <a:xfrm>
            <a:off x="3097763" y="1566570"/>
            <a:ext cx="5383763" cy="423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9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1" y="1766123"/>
            <a:ext cx="9358571" cy="4145099"/>
          </a:xfrm>
        </p:spPr>
        <p:txBody>
          <a:bodyPr/>
          <a:lstStyle/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readable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 in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not code</a:t>
            </a: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Line-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oriented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indentation to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</a:t>
            </a: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</a:t>
            </a: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+40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spoken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34" y="1766123"/>
            <a:ext cx="28765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b="1" dirty="0" err="1" smtClean="0"/>
              <a:t>What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is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Gherkin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9465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80727" y="1707502"/>
            <a:ext cx="9423885" cy="4203720"/>
          </a:xfrm>
        </p:spPr>
        <p:txBody>
          <a:bodyPr/>
          <a:lstStyle/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grouping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one or more scenarios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logically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scenarios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system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59" y="3670912"/>
            <a:ext cx="68787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b="1" dirty="0" err="1"/>
              <a:t>Features</a:t>
            </a:r>
            <a:endParaRPr lang="fr-FR" sz="4100" b="1" dirty="0"/>
          </a:p>
        </p:txBody>
      </p:sp>
    </p:spTree>
    <p:extLst>
      <p:ext uri="{BB962C8B-B14F-4D97-AF65-F5344CB8AC3E}">
        <p14:creationId xmlns:p14="http://schemas.microsoft.com/office/powerpoint/2010/main" val="24385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52735" y="1576873"/>
            <a:ext cx="9451877" cy="4334349"/>
          </a:xfrm>
        </p:spPr>
        <p:txBody>
          <a:bodyPr/>
          <a:lstStyle/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Concrete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behaviour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scenario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particular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situation</a:t>
            </a: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scenario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isolated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happy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paths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800" b="1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3553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006485" y="1576873"/>
            <a:ext cx="8229600" cy="4189251"/>
          </a:xfrm>
        </p:spPr>
        <p:txBody>
          <a:bodyPr/>
          <a:lstStyle/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up initial state :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</a:t>
            </a:r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action(s) :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endParaRPr lang="fr-FR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end state : </a:t>
            </a:r>
            <a:r>
              <a:rPr lang="fr-FR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2996952"/>
            <a:ext cx="896872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653136"/>
            <a:ext cx="896910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713856" y="704007"/>
            <a:ext cx="9790756" cy="621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500" b="1" dirty="0"/>
              <a:t>Scenario </a:t>
            </a:r>
            <a:r>
              <a:rPr lang="fr-FR" sz="3500" b="1" dirty="0" err="1"/>
              <a:t>steps</a:t>
            </a:r>
            <a:r>
              <a:rPr lang="fr-FR" sz="3500" b="1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22154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749</Words>
  <Application>Microsoft Office PowerPoint</Application>
  <PresentationFormat>Widescreen</PresentationFormat>
  <Paragraphs>136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Tahoma</vt:lpstr>
      <vt:lpstr>Wingdings</vt:lpstr>
      <vt:lpstr>Wingdings 3</vt:lpstr>
      <vt:lpstr>Wisp</vt:lpstr>
      <vt:lpstr>CUCUMBER BDD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Tran</dc:creator>
  <cp:lastModifiedBy>Khanh Tran</cp:lastModifiedBy>
  <cp:revision>11</cp:revision>
  <dcterms:created xsi:type="dcterms:W3CDTF">2018-12-12T03:23:32Z</dcterms:created>
  <dcterms:modified xsi:type="dcterms:W3CDTF">2018-12-12T04:51:45Z</dcterms:modified>
</cp:coreProperties>
</file>