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9" d="100"/>
          <a:sy n="109" d="100"/>
        </p:scale>
        <p:origin x="8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h Tran" userId="45115575f61cc154" providerId="LiveId" clId="{0FFB73BB-1663-46B4-A27F-B3764D277B1A}"/>
    <pc:docChg chg="undo custSel addSld modSld">
      <pc:chgData name="Khanh Tran" userId="45115575f61cc154" providerId="LiveId" clId="{0FFB73BB-1663-46B4-A27F-B3764D277B1A}" dt="2018-12-21T00:06:13.933" v="1794" actId="20577"/>
      <pc:docMkLst>
        <pc:docMk/>
      </pc:docMkLst>
      <pc:sldChg chg="addSp modSp">
        <pc:chgData name="Khanh Tran" userId="45115575f61cc154" providerId="LiveId" clId="{0FFB73BB-1663-46B4-A27F-B3764D277B1A}" dt="2018-12-21T00:00:38.839" v="1418" actId="1076"/>
        <pc:sldMkLst>
          <pc:docMk/>
          <pc:sldMk cId="3442156459" sldId="256"/>
        </pc:sldMkLst>
        <pc:picChg chg="add mod">
          <ac:chgData name="Khanh Tran" userId="45115575f61cc154" providerId="LiveId" clId="{0FFB73BB-1663-46B4-A27F-B3764D277B1A}" dt="2018-12-21T00:00:38.839" v="1418" actId="1076"/>
          <ac:picMkLst>
            <pc:docMk/>
            <pc:sldMk cId="3442156459" sldId="256"/>
            <ac:picMk id="5122" creationId="{05642B2B-CC0B-419E-9BCE-07D4B27F8B26}"/>
          </ac:picMkLst>
        </pc:picChg>
      </pc:sldChg>
      <pc:sldChg chg="addSp modSp">
        <pc:chgData name="Khanh Tran" userId="45115575f61cc154" providerId="LiveId" clId="{0FFB73BB-1663-46B4-A27F-B3764D277B1A}" dt="2018-12-21T00:00:49.267" v="1421" actId="14100"/>
        <pc:sldMkLst>
          <pc:docMk/>
          <pc:sldMk cId="4221569203" sldId="257"/>
        </pc:sldMkLst>
        <pc:picChg chg="add mod">
          <ac:chgData name="Khanh Tran" userId="45115575f61cc154" providerId="LiveId" clId="{0FFB73BB-1663-46B4-A27F-B3764D277B1A}" dt="2018-12-21T00:00:49.267" v="1421" actId="14100"/>
          <ac:picMkLst>
            <pc:docMk/>
            <pc:sldMk cId="4221569203" sldId="257"/>
            <ac:picMk id="4" creationId="{C794A227-2ED6-40BB-BFB8-EB77BB07C162}"/>
          </ac:picMkLst>
        </pc:picChg>
      </pc:sldChg>
      <pc:sldChg chg="addSp">
        <pc:chgData name="Khanh Tran" userId="45115575f61cc154" providerId="LiveId" clId="{0FFB73BB-1663-46B4-A27F-B3764D277B1A}" dt="2018-12-21T00:00:53.616" v="1422"/>
        <pc:sldMkLst>
          <pc:docMk/>
          <pc:sldMk cId="3444888801" sldId="258"/>
        </pc:sldMkLst>
        <pc:picChg chg="add">
          <ac:chgData name="Khanh Tran" userId="45115575f61cc154" providerId="LiveId" clId="{0FFB73BB-1663-46B4-A27F-B3764D277B1A}" dt="2018-12-21T00:00:53.616" v="1422"/>
          <ac:picMkLst>
            <pc:docMk/>
            <pc:sldMk cId="3444888801" sldId="258"/>
            <ac:picMk id="6" creationId="{2E7B2394-BBE8-4660-BD12-136AF4FCBD8B}"/>
          </ac:picMkLst>
        </pc:picChg>
      </pc:sldChg>
      <pc:sldChg chg="addSp">
        <pc:chgData name="Khanh Tran" userId="45115575f61cc154" providerId="LiveId" clId="{0FFB73BB-1663-46B4-A27F-B3764D277B1A}" dt="2018-12-21T00:00:55.274" v="1423"/>
        <pc:sldMkLst>
          <pc:docMk/>
          <pc:sldMk cId="3751199090" sldId="259"/>
        </pc:sldMkLst>
        <pc:picChg chg="add">
          <ac:chgData name="Khanh Tran" userId="45115575f61cc154" providerId="LiveId" clId="{0FFB73BB-1663-46B4-A27F-B3764D277B1A}" dt="2018-12-21T00:00:55.274" v="1423"/>
          <ac:picMkLst>
            <pc:docMk/>
            <pc:sldMk cId="3751199090" sldId="259"/>
            <ac:picMk id="4" creationId="{BE452E3E-53F4-4C29-A2D7-D1C0D7B9D60D}"/>
          </ac:picMkLst>
        </pc:picChg>
      </pc:sldChg>
      <pc:sldChg chg="addSp delSp modSp add">
        <pc:chgData name="Khanh Tran" userId="45115575f61cc154" providerId="LiveId" clId="{0FFB73BB-1663-46B4-A27F-B3764D277B1A}" dt="2018-12-21T00:01:02.809" v="1424"/>
        <pc:sldMkLst>
          <pc:docMk/>
          <pc:sldMk cId="1854469405" sldId="260"/>
        </pc:sldMkLst>
        <pc:spChg chg="mod">
          <ac:chgData name="Khanh Tran" userId="45115575f61cc154" providerId="LiveId" clId="{0FFB73BB-1663-46B4-A27F-B3764D277B1A}" dt="2018-12-20T13:42:35.712" v="64" actId="20577"/>
          <ac:spMkLst>
            <pc:docMk/>
            <pc:sldMk cId="1854469405" sldId="260"/>
            <ac:spMk id="2" creationId="{00000000-0000-0000-0000-000000000000}"/>
          </ac:spMkLst>
        </pc:spChg>
        <pc:picChg chg="add mod">
          <ac:chgData name="Khanh Tran" userId="45115575f61cc154" providerId="LiveId" clId="{0FFB73BB-1663-46B4-A27F-B3764D277B1A}" dt="2018-12-21T00:00:02.667" v="1414" actId="1076"/>
          <ac:picMkLst>
            <pc:docMk/>
            <pc:sldMk cId="1854469405" sldId="260"/>
            <ac:picMk id="4" creationId="{924AC932-AC4E-4B86-80C0-214FFEB173F2}"/>
          </ac:picMkLst>
        </pc:picChg>
        <pc:picChg chg="add">
          <ac:chgData name="Khanh Tran" userId="45115575f61cc154" providerId="LiveId" clId="{0FFB73BB-1663-46B4-A27F-B3764D277B1A}" dt="2018-12-21T00:01:02.809" v="1424"/>
          <ac:picMkLst>
            <pc:docMk/>
            <pc:sldMk cId="1854469405" sldId="260"/>
            <ac:picMk id="6" creationId="{992AFB3B-7702-408D-B190-28FEB50297F1}"/>
          </ac:picMkLst>
        </pc:picChg>
        <pc:picChg chg="del">
          <ac:chgData name="Khanh Tran" userId="45115575f61cc154" providerId="LiveId" clId="{0FFB73BB-1663-46B4-A27F-B3764D277B1A}" dt="2018-12-20T13:40:17.401" v="16" actId="478"/>
          <ac:picMkLst>
            <pc:docMk/>
            <pc:sldMk cId="1854469405" sldId="260"/>
            <ac:picMk id="1026" creationId="{00000000-0000-0000-0000-000000000000}"/>
          </ac:picMkLst>
        </pc:picChg>
      </pc:sldChg>
      <pc:sldChg chg="addSp delSp modSp add">
        <pc:chgData name="Khanh Tran" userId="45115575f61cc154" providerId="LiveId" clId="{0FFB73BB-1663-46B4-A27F-B3764D277B1A}" dt="2018-12-21T00:01:08.088" v="1425"/>
        <pc:sldMkLst>
          <pc:docMk/>
          <pc:sldMk cId="284250428" sldId="261"/>
        </pc:sldMkLst>
        <pc:spChg chg="mod">
          <ac:chgData name="Khanh Tran" userId="45115575f61cc154" providerId="LiveId" clId="{0FFB73BB-1663-46B4-A27F-B3764D277B1A}" dt="2018-12-20T13:43:42.939" v="96" actId="20577"/>
          <ac:spMkLst>
            <pc:docMk/>
            <pc:sldMk cId="284250428" sldId="261"/>
            <ac:spMk id="2" creationId="{00000000-0000-0000-0000-000000000000}"/>
          </ac:spMkLst>
        </pc:spChg>
        <pc:spChg chg="mod">
          <ac:chgData name="Khanh Tran" userId="45115575f61cc154" providerId="LiveId" clId="{0FFB73BB-1663-46B4-A27F-B3764D277B1A}" dt="2018-12-20T13:48:18.723" v="536" actId="20577"/>
          <ac:spMkLst>
            <pc:docMk/>
            <pc:sldMk cId="284250428" sldId="261"/>
            <ac:spMk id="3" creationId="{00000000-0000-0000-0000-000000000000}"/>
          </ac:spMkLst>
        </pc:spChg>
        <pc:picChg chg="add">
          <ac:chgData name="Khanh Tran" userId="45115575f61cc154" providerId="LiveId" clId="{0FFB73BB-1663-46B4-A27F-B3764D277B1A}" dt="2018-12-21T00:01:08.088" v="1425"/>
          <ac:picMkLst>
            <pc:docMk/>
            <pc:sldMk cId="284250428" sldId="261"/>
            <ac:picMk id="7" creationId="{4320E4D5-EC00-4870-A884-83832960EE10}"/>
          </ac:picMkLst>
        </pc:picChg>
        <pc:picChg chg="add mod">
          <ac:chgData name="Khanh Tran" userId="45115575f61cc154" providerId="LiveId" clId="{0FFB73BB-1663-46B4-A27F-B3764D277B1A}" dt="2018-12-20T13:46:21.196" v="235" actId="1076"/>
          <ac:picMkLst>
            <pc:docMk/>
            <pc:sldMk cId="284250428" sldId="261"/>
            <ac:picMk id="2050" creationId="{B5955EE4-2D67-43C9-B35C-3FC2D48E85D2}"/>
          </ac:picMkLst>
        </pc:picChg>
        <pc:picChg chg="add del">
          <ac:chgData name="Khanh Tran" userId="45115575f61cc154" providerId="LiveId" clId="{0FFB73BB-1663-46B4-A27F-B3764D277B1A}" dt="2018-12-20T13:46:46.694" v="286"/>
          <ac:picMkLst>
            <pc:docMk/>
            <pc:sldMk cId="284250428" sldId="261"/>
            <ac:picMk id="2052" creationId="{9DA845AD-A3DE-458F-8125-653851AB4592}"/>
          </ac:picMkLst>
        </pc:picChg>
        <pc:picChg chg="add del">
          <ac:chgData name="Khanh Tran" userId="45115575f61cc154" providerId="LiveId" clId="{0FFB73BB-1663-46B4-A27F-B3764D277B1A}" dt="2018-12-20T13:48:35.832" v="538"/>
          <ac:picMkLst>
            <pc:docMk/>
            <pc:sldMk cId="284250428" sldId="261"/>
            <ac:picMk id="2054" creationId="{C24841B6-00D1-430F-A8CE-8069FF8DD042}"/>
          </ac:picMkLst>
        </pc:picChg>
      </pc:sldChg>
      <pc:sldChg chg="addSp delSp modSp add">
        <pc:chgData name="Khanh Tran" userId="45115575f61cc154" providerId="LiveId" clId="{0FFB73BB-1663-46B4-A27F-B3764D277B1A}" dt="2018-12-21T00:01:10.124" v="1426"/>
        <pc:sldMkLst>
          <pc:docMk/>
          <pc:sldMk cId="969210957" sldId="262"/>
        </pc:sldMkLst>
        <pc:spChg chg="mod">
          <ac:chgData name="Khanh Tran" userId="45115575f61cc154" providerId="LiveId" clId="{0FFB73BB-1663-46B4-A27F-B3764D277B1A}" dt="2018-12-20T13:49:07.763" v="585" actId="20577"/>
          <ac:spMkLst>
            <pc:docMk/>
            <pc:sldMk cId="969210957" sldId="262"/>
            <ac:spMk id="2" creationId="{00000000-0000-0000-0000-000000000000}"/>
          </ac:spMkLst>
        </pc:spChg>
        <pc:spChg chg="mod">
          <ac:chgData name="Khanh Tran" userId="45115575f61cc154" providerId="LiveId" clId="{0FFB73BB-1663-46B4-A27F-B3764D277B1A}" dt="2018-12-20T13:53:37.926" v="1033" actId="113"/>
          <ac:spMkLst>
            <pc:docMk/>
            <pc:sldMk cId="969210957" sldId="262"/>
            <ac:spMk id="3" creationId="{00000000-0000-0000-0000-000000000000}"/>
          </ac:spMkLst>
        </pc:spChg>
        <pc:picChg chg="add">
          <ac:chgData name="Khanh Tran" userId="45115575f61cc154" providerId="LiveId" clId="{0FFB73BB-1663-46B4-A27F-B3764D277B1A}" dt="2018-12-21T00:01:10.124" v="1426"/>
          <ac:picMkLst>
            <pc:docMk/>
            <pc:sldMk cId="969210957" sldId="262"/>
            <ac:picMk id="6" creationId="{A986E54A-F1A2-456C-99C2-3EA3EC7AC069}"/>
          </ac:picMkLst>
        </pc:picChg>
        <pc:picChg chg="del">
          <ac:chgData name="Khanh Tran" userId="45115575f61cc154" providerId="LiveId" clId="{0FFB73BB-1663-46B4-A27F-B3764D277B1A}" dt="2018-12-20T13:48:40.876" v="540" actId="478"/>
          <ac:picMkLst>
            <pc:docMk/>
            <pc:sldMk cId="969210957" sldId="262"/>
            <ac:picMk id="2050" creationId="{B5955EE4-2D67-43C9-B35C-3FC2D48E85D2}"/>
          </ac:picMkLst>
        </pc:picChg>
        <pc:picChg chg="add mod">
          <ac:chgData name="Khanh Tran" userId="45115575f61cc154" providerId="LiveId" clId="{0FFB73BB-1663-46B4-A27F-B3764D277B1A}" dt="2018-12-20T13:54:22.483" v="1038" actId="1076"/>
          <ac:picMkLst>
            <pc:docMk/>
            <pc:sldMk cId="969210957" sldId="262"/>
            <ac:picMk id="3074" creationId="{04751BE2-2700-404B-AAAB-5806E19FB2F2}"/>
          </ac:picMkLst>
        </pc:picChg>
      </pc:sldChg>
      <pc:sldChg chg="addSp delSp modSp add">
        <pc:chgData name="Khanh Tran" userId="45115575f61cc154" providerId="LiveId" clId="{0FFB73BB-1663-46B4-A27F-B3764D277B1A}" dt="2018-12-21T00:01:12.011" v="1427"/>
        <pc:sldMkLst>
          <pc:docMk/>
          <pc:sldMk cId="4084789005" sldId="263"/>
        </pc:sldMkLst>
        <pc:spChg chg="mod">
          <ac:chgData name="Khanh Tran" userId="45115575f61cc154" providerId="LiveId" clId="{0FFB73BB-1663-46B4-A27F-B3764D277B1A}" dt="2018-12-20T13:55:30.956" v="1217" actId="20577"/>
          <ac:spMkLst>
            <pc:docMk/>
            <pc:sldMk cId="4084789005" sldId="263"/>
            <ac:spMk id="3" creationId="{00000000-0000-0000-0000-000000000000}"/>
          </ac:spMkLst>
        </pc:spChg>
        <pc:picChg chg="add">
          <ac:chgData name="Khanh Tran" userId="45115575f61cc154" providerId="LiveId" clId="{0FFB73BB-1663-46B4-A27F-B3764D277B1A}" dt="2018-12-21T00:01:12.011" v="1427"/>
          <ac:picMkLst>
            <pc:docMk/>
            <pc:sldMk cId="4084789005" sldId="263"/>
            <ac:picMk id="6" creationId="{8A24777E-14CF-4893-A1C9-D58EC7FCBBD3}"/>
          </ac:picMkLst>
        </pc:picChg>
        <pc:picChg chg="del">
          <ac:chgData name="Khanh Tran" userId="45115575f61cc154" providerId="LiveId" clId="{0FFB73BB-1663-46B4-A27F-B3764D277B1A}" dt="2018-12-20T13:54:30.002" v="1040" actId="478"/>
          <ac:picMkLst>
            <pc:docMk/>
            <pc:sldMk cId="4084789005" sldId="263"/>
            <ac:picMk id="3074" creationId="{04751BE2-2700-404B-AAAB-5806E19FB2F2}"/>
          </ac:picMkLst>
        </pc:picChg>
        <pc:picChg chg="add mod">
          <ac:chgData name="Khanh Tran" userId="45115575f61cc154" providerId="LiveId" clId="{0FFB73BB-1663-46B4-A27F-B3764D277B1A}" dt="2018-12-20T13:56:18.288" v="1221" actId="1076"/>
          <ac:picMkLst>
            <pc:docMk/>
            <pc:sldMk cId="4084789005" sldId="263"/>
            <ac:picMk id="4098" creationId="{98F70491-3CF4-4ECA-8E85-D8FD58274D21}"/>
          </ac:picMkLst>
        </pc:picChg>
      </pc:sldChg>
      <pc:sldChg chg="addSp delSp modSp add">
        <pc:chgData name="Khanh Tran" userId="45115575f61cc154" providerId="LiveId" clId="{0FFB73BB-1663-46B4-A27F-B3764D277B1A}" dt="2018-12-21T00:01:14.091" v="1428"/>
        <pc:sldMkLst>
          <pc:docMk/>
          <pc:sldMk cId="2337220199" sldId="264"/>
        </pc:sldMkLst>
        <pc:spChg chg="mod">
          <ac:chgData name="Khanh Tran" userId="45115575f61cc154" providerId="LiveId" clId="{0FFB73BB-1663-46B4-A27F-B3764D277B1A}" dt="2018-12-20T13:58:11.617" v="1413" actId="108"/>
          <ac:spMkLst>
            <pc:docMk/>
            <pc:sldMk cId="2337220199" sldId="264"/>
            <ac:spMk id="3" creationId="{00000000-0000-0000-0000-000000000000}"/>
          </ac:spMkLst>
        </pc:spChg>
        <pc:picChg chg="add">
          <ac:chgData name="Khanh Tran" userId="45115575f61cc154" providerId="LiveId" clId="{0FFB73BB-1663-46B4-A27F-B3764D277B1A}" dt="2018-12-21T00:01:14.091" v="1428"/>
          <ac:picMkLst>
            <pc:docMk/>
            <pc:sldMk cId="2337220199" sldId="264"/>
            <ac:picMk id="5" creationId="{CC88429E-BFED-4E38-BFD4-03419D3C7F2A}"/>
          </ac:picMkLst>
        </pc:picChg>
        <pc:picChg chg="del">
          <ac:chgData name="Khanh Tran" userId="45115575f61cc154" providerId="LiveId" clId="{0FFB73BB-1663-46B4-A27F-B3764D277B1A}" dt="2018-12-20T13:56:26.611" v="1223" actId="478"/>
          <ac:picMkLst>
            <pc:docMk/>
            <pc:sldMk cId="2337220199" sldId="264"/>
            <ac:picMk id="4098" creationId="{98F70491-3CF4-4ECA-8E85-D8FD58274D21}"/>
          </ac:picMkLst>
        </pc:picChg>
      </pc:sldChg>
      <pc:sldChg chg="addSp delSp modSp add">
        <pc:chgData name="Khanh Tran" userId="45115575f61cc154" providerId="LiveId" clId="{0FFB73BB-1663-46B4-A27F-B3764D277B1A}" dt="2018-12-21T00:02:46.450" v="1450" actId="1076"/>
        <pc:sldMkLst>
          <pc:docMk/>
          <pc:sldMk cId="2305012791" sldId="265"/>
        </pc:sldMkLst>
        <pc:spChg chg="mod">
          <ac:chgData name="Khanh Tran" userId="45115575f61cc154" providerId="LiveId" clId="{0FFB73BB-1663-46B4-A27F-B3764D277B1A}" dt="2018-12-21T00:01:27.870" v="1446" actId="20577"/>
          <ac:spMkLst>
            <pc:docMk/>
            <pc:sldMk cId="2305012791" sldId="265"/>
            <ac:spMk id="2" creationId="{00000000-0000-0000-0000-000000000000}"/>
          </ac:spMkLst>
        </pc:spChg>
        <pc:picChg chg="del">
          <ac:chgData name="Khanh Tran" userId="45115575f61cc154" providerId="LiveId" clId="{0FFB73BB-1663-46B4-A27F-B3764D277B1A}" dt="2018-12-21T00:02:37.855" v="1447" actId="478"/>
          <ac:picMkLst>
            <pc:docMk/>
            <pc:sldMk cId="2305012791" sldId="265"/>
            <ac:picMk id="4" creationId="{924AC932-AC4E-4B86-80C0-214FFEB173F2}"/>
          </ac:picMkLst>
        </pc:picChg>
        <pc:picChg chg="add mod">
          <ac:chgData name="Khanh Tran" userId="45115575f61cc154" providerId="LiveId" clId="{0FFB73BB-1663-46B4-A27F-B3764D277B1A}" dt="2018-12-21T00:02:46.450" v="1450" actId="1076"/>
          <ac:picMkLst>
            <pc:docMk/>
            <pc:sldMk cId="2305012791" sldId="265"/>
            <ac:picMk id="7170" creationId="{676F55A6-42AD-4D0A-8771-62336F32EAF9}"/>
          </ac:picMkLst>
        </pc:picChg>
      </pc:sldChg>
      <pc:sldChg chg="addSp delSp modSp add">
        <pc:chgData name="Khanh Tran" userId="45115575f61cc154" providerId="LiveId" clId="{0FFB73BB-1663-46B4-A27F-B3764D277B1A}" dt="2018-12-21T00:06:13.933" v="1794" actId="20577"/>
        <pc:sldMkLst>
          <pc:docMk/>
          <pc:sldMk cId="2230340032" sldId="266"/>
        </pc:sldMkLst>
        <pc:spChg chg="mod">
          <ac:chgData name="Khanh Tran" userId="45115575f61cc154" providerId="LiveId" clId="{0FFB73BB-1663-46B4-A27F-B3764D277B1A}" dt="2018-12-21T00:03:14.710" v="1452"/>
          <ac:spMkLst>
            <pc:docMk/>
            <pc:sldMk cId="2230340032" sldId="266"/>
            <ac:spMk id="2" creationId="{00000000-0000-0000-0000-000000000000}"/>
          </ac:spMkLst>
        </pc:spChg>
        <pc:spChg chg="mod">
          <ac:chgData name="Khanh Tran" userId="45115575f61cc154" providerId="LiveId" clId="{0FFB73BB-1663-46B4-A27F-B3764D277B1A}" dt="2018-12-21T00:06:13.933" v="1794" actId="20577"/>
          <ac:spMkLst>
            <pc:docMk/>
            <pc:sldMk cId="2230340032" sldId="266"/>
            <ac:spMk id="3" creationId="{00000000-0000-0000-0000-000000000000}"/>
          </ac:spMkLst>
        </pc:spChg>
        <pc:spChg chg="add del">
          <ac:chgData name="Khanh Tran" userId="45115575f61cc154" providerId="LiveId" clId="{0FFB73BB-1663-46B4-A27F-B3764D277B1A}" dt="2018-12-21T00:05:24.609" v="1739"/>
          <ac:spMkLst>
            <pc:docMk/>
            <pc:sldMk cId="2230340032" sldId="266"/>
            <ac:spMk id="4" creationId="{D18CBA2D-179C-41D0-B67A-6F420317A2C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BE33ED-5E98-43D5-BBB4-B701506B510D}"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EA92390-0429-427E-A972-F47DA679986F}" type="slidenum">
              <a:rPr lang="en-US" smtClean="0"/>
              <a:t>‹#›</a:t>
            </a:fld>
            <a:endParaRPr lang="en-US"/>
          </a:p>
        </p:txBody>
      </p:sp>
    </p:spTree>
    <p:extLst>
      <p:ext uri="{BB962C8B-B14F-4D97-AF65-F5344CB8AC3E}">
        <p14:creationId xmlns:p14="http://schemas.microsoft.com/office/powerpoint/2010/main" val="240588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E33ED-5E98-43D5-BBB4-B701506B510D}"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A92390-0429-427E-A972-F47DA679986F}" type="slidenum">
              <a:rPr lang="en-US" smtClean="0"/>
              <a:t>‹#›</a:t>
            </a:fld>
            <a:endParaRPr lang="en-US"/>
          </a:p>
        </p:txBody>
      </p:sp>
    </p:spTree>
    <p:extLst>
      <p:ext uri="{BB962C8B-B14F-4D97-AF65-F5344CB8AC3E}">
        <p14:creationId xmlns:p14="http://schemas.microsoft.com/office/powerpoint/2010/main" val="84795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E33ED-5E98-43D5-BBB4-B701506B510D}"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A92390-0429-427E-A972-F47DA679986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64875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BE33ED-5E98-43D5-BBB4-B701506B510D}"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A92390-0429-427E-A972-F47DA679986F}" type="slidenum">
              <a:rPr lang="en-US" smtClean="0"/>
              <a:t>‹#›</a:t>
            </a:fld>
            <a:endParaRPr lang="en-US"/>
          </a:p>
        </p:txBody>
      </p:sp>
    </p:spTree>
    <p:extLst>
      <p:ext uri="{BB962C8B-B14F-4D97-AF65-F5344CB8AC3E}">
        <p14:creationId xmlns:p14="http://schemas.microsoft.com/office/powerpoint/2010/main" val="1420920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BE33ED-5E98-43D5-BBB4-B701506B510D}"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A92390-0429-427E-A972-F47DA679986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47425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BE33ED-5E98-43D5-BBB4-B701506B510D}"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A92390-0429-427E-A972-F47DA679986F}" type="slidenum">
              <a:rPr lang="en-US" smtClean="0"/>
              <a:t>‹#›</a:t>
            </a:fld>
            <a:endParaRPr lang="en-US"/>
          </a:p>
        </p:txBody>
      </p:sp>
    </p:spTree>
    <p:extLst>
      <p:ext uri="{BB962C8B-B14F-4D97-AF65-F5344CB8AC3E}">
        <p14:creationId xmlns:p14="http://schemas.microsoft.com/office/powerpoint/2010/main" val="2825268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E33ED-5E98-43D5-BBB4-B701506B510D}"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A92390-0429-427E-A972-F47DA679986F}" type="slidenum">
              <a:rPr lang="en-US" smtClean="0"/>
              <a:t>‹#›</a:t>
            </a:fld>
            <a:endParaRPr lang="en-US"/>
          </a:p>
        </p:txBody>
      </p:sp>
    </p:spTree>
    <p:extLst>
      <p:ext uri="{BB962C8B-B14F-4D97-AF65-F5344CB8AC3E}">
        <p14:creationId xmlns:p14="http://schemas.microsoft.com/office/powerpoint/2010/main" val="3060628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E33ED-5E98-43D5-BBB4-B701506B510D}"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A92390-0429-427E-A972-F47DA679986F}" type="slidenum">
              <a:rPr lang="en-US" smtClean="0"/>
              <a:t>‹#›</a:t>
            </a:fld>
            <a:endParaRPr lang="en-US"/>
          </a:p>
        </p:txBody>
      </p:sp>
    </p:spTree>
    <p:extLst>
      <p:ext uri="{BB962C8B-B14F-4D97-AF65-F5344CB8AC3E}">
        <p14:creationId xmlns:p14="http://schemas.microsoft.com/office/powerpoint/2010/main" val="1560417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E33ED-5E98-43D5-BBB4-B701506B510D}"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A92390-0429-427E-A972-F47DA679986F}" type="slidenum">
              <a:rPr lang="en-US" smtClean="0"/>
              <a:t>‹#›</a:t>
            </a:fld>
            <a:endParaRPr lang="en-US"/>
          </a:p>
        </p:txBody>
      </p:sp>
    </p:spTree>
    <p:extLst>
      <p:ext uri="{BB962C8B-B14F-4D97-AF65-F5344CB8AC3E}">
        <p14:creationId xmlns:p14="http://schemas.microsoft.com/office/powerpoint/2010/main" val="2963177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E33ED-5E98-43D5-BBB4-B701506B510D}" type="datetimeFigureOut">
              <a:rPr lang="en-US" smtClean="0"/>
              <a:t>12/20/2018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A92390-0429-427E-A972-F47DA679986F}" type="slidenum">
              <a:rPr lang="en-US" smtClean="0"/>
              <a:t>‹#›</a:t>
            </a:fld>
            <a:endParaRPr lang="en-US"/>
          </a:p>
        </p:txBody>
      </p:sp>
    </p:spTree>
    <p:extLst>
      <p:ext uri="{BB962C8B-B14F-4D97-AF65-F5344CB8AC3E}">
        <p14:creationId xmlns:p14="http://schemas.microsoft.com/office/powerpoint/2010/main" val="425945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BE33ED-5E98-43D5-BBB4-B701506B510D}"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EA92390-0429-427E-A972-F47DA679986F}" type="slidenum">
              <a:rPr lang="en-US" smtClean="0"/>
              <a:t>‹#›</a:t>
            </a:fld>
            <a:endParaRPr lang="en-US"/>
          </a:p>
        </p:txBody>
      </p:sp>
    </p:spTree>
    <p:extLst>
      <p:ext uri="{BB962C8B-B14F-4D97-AF65-F5344CB8AC3E}">
        <p14:creationId xmlns:p14="http://schemas.microsoft.com/office/powerpoint/2010/main" val="315799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BE33ED-5E98-43D5-BBB4-B701506B510D}" type="datetimeFigureOut">
              <a:rPr lang="en-US" smtClean="0"/>
              <a:t>12/20/2018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EA92390-0429-427E-A972-F47DA679986F}" type="slidenum">
              <a:rPr lang="en-US" smtClean="0"/>
              <a:t>‹#›</a:t>
            </a:fld>
            <a:endParaRPr lang="en-US"/>
          </a:p>
        </p:txBody>
      </p:sp>
    </p:spTree>
    <p:extLst>
      <p:ext uri="{BB962C8B-B14F-4D97-AF65-F5344CB8AC3E}">
        <p14:creationId xmlns:p14="http://schemas.microsoft.com/office/powerpoint/2010/main" val="73883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BE33ED-5E98-43D5-BBB4-B701506B510D}" type="datetimeFigureOut">
              <a:rPr lang="en-US" smtClean="0"/>
              <a:t>12/20/2018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EA92390-0429-427E-A972-F47DA679986F}" type="slidenum">
              <a:rPr lang="en-US" smtClean="0"/>
              <a:t>‹#›</a:t>
            </a:fld>
            <a:endParaRPr lang="en-US"/>
          </a:p>
        </p:txBody>
      </p:sp>
    </p:spTree>
    <p:extLst>
      <p:ext uri="{BB962C8B-B14F-4D97-AF65-F5344CB8AC3E}">
        <p14:creationId xmlns:p14="http://schemas.microsoft.com/office/powerpoint/2010/main" val="67373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E33ED-5E98-43D5-BBB4-B701506B510D}" type="datetimeFigureOut">
              <a:rPr lang="en-US" smtClean="0"/>
              <a:t>12/20/2018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EA92390-0429-427E-A972-F47DA679986F}" type="slidenum">
              <a:rPr lang="en-US" smtClean="0"/>
              <a:t>‹#›</a:t>
            </a:fld>
            <a:endParaRPr lang="en-US"/>
          </a:p>
        </p:txBody>
      </p:sp>
    </p:spTree>
    <p:extLst>
      <p:ext uri="{BB962C8B-B14F-4D97-AF65-F5344CB8AC3E}">
        <p14:creationId xmlns:p14="http://schemas.microsoft.com/office/powerpoint/2010/main" val="165677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BE33ED-5E98-43D5-BBB4-B701506B510D}"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EA92390-0429-427E-A972-F47DA679986F}" type="slidenum">
              <a:rPr lang="en-US" smtClean="0"/>
              <a:t>‹#›</a:t>
            </a:fld>
            <a:endParaRPr lang="en-US"/>
          </a:p>
        </p:txBody>
      </p:sp>
    </p:spTree>
    <p:extLst>
      <p:ext uri="{BB962C8B-B14F-4D97-AF65-F5344CB8AC3E}">
        <p14:creationId xmlns:p14="http://schemas.microsoft.com/office/powerpoint/2010/main" val="215621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BE33ED-5E98-43D5-BBB4-B701506B510D}" type="datetimeFigureOut">
              <a:rPr lang="en-US" smtClean="0"/>
              <a:t>12/20/2018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A92390-0429-427E-A972-F47DA679986F}" type="slidenum">
              <a:rPr lang="en-US" smtClean="0"/>
              <a:t>‹#›</a:t>
            </a:fld>
            <a:endParaRPr lang="en-US"/>
          </a:p>
        </p:txBody>
      </p:sp>
    </p:spTree>
    <p:extLst>
      <p:ext uri="{BB962C8B-B14F-4D97-AF65-F5344CB8AC3E}">
        <p14:creationId xmlns:p14="http://schemas.microsoft.com/office/powerpoint/2010/main" val="53757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BE33ED-5E98-43D5-BBB4-B701506B510D}" type="datetimeFigureOut">
              <a:rPr lang="en-US" smtClean="0"/>
              <a:t>12/20/2018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EA92390-0429-427E-A972-F47DA679986F}" type="slidenum">
              <a:rPr lang="en-US" smtClean="0"/>
              <a:t>‹#›</a:t>
            </a:fld>
            <a:endParaRPr lang="en-US"/>
          </a:p>
        </p:txBody>
      </p:sp>
    </p:spTree>
    <p:extLst>
      <p:ext uri="{BB962C8B-B14F-4D97-AF65-F5344CB8AC3E}">
        <p14:creationId xmlns:p14="http://schemas.microsoft.com/office/powerpoint/2010/main" val="41947337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hromedriver.chromium.org/capabiliti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WEBDRIVER WAIT</a:t>
            </a:r>
          </a:p>
        </p:txBody>
      </p:sp>
      <p:sp>
        <p:nvSpPr>
          <p:cNvPr id="3" name="Subtitle 2"/>
          <p:cNvSpPr>
            <a:spLocks noGrp="1"/>
          </p:cNvSpPr>
          <p:nvPr>
            <p:ph type="subTitle" idx="1"/>
          </p:nvPr>
        </p:nvSpPr>
        <p:spPr/>
        <p:txBody>
          <a:bodyPr/>
          <a:lstStyle/>
          <a:p>
            <a:r>
              <a:rPr lang="en-US" dirty="0"/>
              <a:t>Copyright© 2018 by Khanh Tran at Testmaster.vn</a:t>
            </a:r>
          </a:p>
        </p:txBody>
      </p:sp>
      <p:pic>
        <p:nvPicPr>
          <p:cNvPr id="1026" name="Picture 2" descr="Káº¿t quáº£ hÃ¬nh áº£nh cho WAI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7962" y="0"/>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Testmaster.vn">
            <a:extLst>
              <a:ext uri="{FF2B5EF4-FFF2-40B4-BE49-F238E27FC236}">
                <a16:creationId xmlns:a16="http://schemas.microsoft.com/office/drawing/2014/main" id="{05642B2B-CC0B-419E-9BCE-07D4B27F8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0" y="4389052"/>
            <a:ext cx="1395215" cy="558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156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BROWSER PROFILE</a:t>
            </a:r>
          </a:p>
        </p:txBody>
      </p:sp>
      <p:sp>
        <p:nvSpPr>
          <p:cNvPr id="3" name="Subtitle 2"/>
          <p:cNvSpPr>
            <a:spLocks noGrp="1"/>
          </p:cNvSpPr>
          <p:nvPr>
            <p:ph type="subTitle" idx="1"/>
          </p:nvPr>
        </p:nvSpPr>
        <p:spPr/>
        <p:txBody>
          <a:bodyPr/>
          <a:lstStyle/>
          <a:p>
            <a:r>
              <a:rPr lang="en-US" dirty="0"/>
              <a:t>Copyright© 2018 by Khanh Tran at Testmaster.vn</a:t>
            </a:r>
          </a:p>
        </p:txBody>
      </p:sp>
      <p:pic>
        <p:nvPicPr>
          <p:cNvPr id="6" name="Picture 2" descr="Testmaster.vn">
            <a:extLst>
              <a:ext uri="{FF2B5EF4-FFF2-40B4-BE49-F238E27FC236}">
                <a16:creationId xmlns:a16="http://schemas.microsoft.com/office/drawing/2014/main" id="{992AFB3B-7702-408D-B190-28FEB5029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0" y="4389052"/>
            <a:ext cx="1395215" cy="558086"/>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HÃ¬nh áº£nh cÃ³ liÃªn quan">
            <a:extLst>
              <a:ext uri="{FF2B5EF4-FFF2-40B4-BE49-F238E27FC236}">
                <a16:creationId xmlns:a16="http://schemas.microsoft.com/office/drawing/2014/main" id="{676F55A6-42AD-4D0A-8771-62336F32E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3338" y="427893"/>
            <a:ext cx="2807311" cy="2807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01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628" y="624110"/>
            <a:ext cx="10082676" cy="678708"/>
          </a:xfrm>
        </p:spPr>
        <p:txBody>
          <a:bodyPr>
            <a:noAutofit/>
          </a:bodyPr>
          <a:lstStyle/>
          <a:p>
            <a:r>
              <a:rPr lang="en-US" b="1" dirty="0"/>
              <a:t>Capabilities &amp; </a:t>
            </a:r>
            <a:r>
              <a:rPr lang="en-US" b="1" dirty="0" err="1"/>
              <a:t>ChromeOptions</a:t>
            </a:r>
            <a:endParaRPr lang="en-US" b="1" dirty="0"/>
          </a:p>
        </p:txBody>
      </p:sp>
      <p:sp>
        <p:nvSpPr>
          <p:cNvPr id="3" name="Content Placeholder 2"/>
          <p:cNvSpPr>
            <a:spLocks noGrp="1"/>
          </p:cNvSpPr>
          <p:nvPr>
            <p:ph idx="1"/>
          </p:nvPr>
        </p:nvSpPr>
        <p:spPr>
          <a:xfrm>
            <a:off x="1901629" y="1553671"/>
            <a:ext cx="9602983" cy="5075729"/>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Capabilities are options that you can use to customize and configure a </a:t>
            </a:r>
            <a:r>
              <a:rPr lang="en-US" dirty="0" err="1">
                <a:latin typeface="Tahoma" panose="020B0604030504040204" pitchFamily="34" charset="0"/>
                <a:ea typeface="Tahoma" panose="020B0604030504040204" pitchFamily="34" charset="0"/>
                <a:cs typeface="Tahoma" panose="020B0604030504040204" pitchFamily="34" charset="0"/>
              </a:rPr>
              <a:t>ChromeDriver</a:t>
            </a:r>
            <a:r>
              <a:rPr lang="en-US" dirty="0">
                <a:latin typeface="Tahoma" panose="020B0604030504040204" pitchFamily="34" charset="0"/>
                <a:ea typeface="Tahoma" panose="020B0604030504040204" pitchFamily="34" charset="0"/>
                <a:cs typeface="Tahoma" panose="020B0604030504040204" pitchFamily="34" charset="0"/>
              </a:rPr>
              <a:t> session.</a:t>
            </a:r>
          </a:p>
          <a:p>
            <a:r>
              <a:rPr lang="en-US" dirty="0">
                <a:latin typeface="Tahoma" panose="020B0604030504040204" pitchFamily="34" charset="0"/>
                <a:ea typeface="Tahoma" panose="020B0604030504040204" pitchFamily="34" charset="0"/>
                <a:cs typeface="Tahoma" panose="020B0604030504040204" pitchFamily="34" charset="0"/>
              </a:rPr>
              <a:t>On java we can use </a:t>
            </a:r>
            <a:r>
              <a:rPr lang="en-US" dirty="0" err="1">
                <a:latin typeface="Tahoma" panose="020B0604030504040204" pitchFamily="34" charset="0"/>
                <a:ea typeface="Tahoma" panose="020B0604030504040204" pitchFamily="34" charset="0"/>
                <a:cs typeface="Tahoma" panose="020B0604030504040204" pitchFamily="34" charset="0"/>
              </a:rPr>
              <a:t>ChromeOptions</a:t>
            </a:r>
            <a:r>
              <a:rPr lang="en-US" dirty="0">
                <a:latin typeface="Tahoma" panose="020B0604030504040204" pitchFamily="34" charset="0"/>
                <a:ea typeface="Tahoma" panose="020B0604030504040204" pitchFamily="34" charset="0"/>
                <a:cs typeface="Tahoma" panose="020B0604030504040204" pitchFamily="34" charset="0"/>
              </a:rPr>
              <a:t> class to pass these options to driver.</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Example:</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ChromeOptions</a:t>
            </a:r>
            <a:r>
              <a:rPr lang="en-US" dirty="0">
                <a:latin typeface="Tahoma" panose="020B0604030504040204" pitchFamily="34" charset="0"/>
                <a:ea typeface="Tahoma" panose="020B0604030504040204" pitchFamily="34" charset="0"/>
                <a:cs typeface="Tahoma" panose="020B0604030504040204" pitchFamily="34" charset="0"/>
              </a:rPr>
              <a:t> options = new </a:t>
            </a:r>
            <a:r>
              <a:rPr lang="en-US" dirty="0" err="1">
                <a:latin typeface="Tahoma" panose="020B0604030504040204" pitchFamily="34" charset="0"/>
                <a:ea typeface="Tahoma" panose="020B0604030504040204" pitchFamily="34" charset="0"/>
                <a:cs typeface="Tahoma" panose="020B0604030504040204" pitchFamily="34" charset="0"/>
              </a:rPr>
              <a:t>ChromeOptions</a:t>
            </a:r>
            <a:r>
              <a:rPr lang="en-US" dirty="0">
                <a:latin typeface="Tahoma" panose="020B0604030504040204" pitchFamily="34" charset="0"/>
                <a:ea typeface="Tahoma" panose="020B0604030504040204" pitchFamily="34" charset="0"/>
                <a:cs typeface="Tahoma" panose="020B0604030504040204" pitchFamily="34" charset="0"/>
              </a:rPr>
              <a:t>();</a:t>
            </a:r>
          </a:p>
          <a:p>
            <a:pPr marL="400050" lvl="1" indent="0">
              <a:buNone/>
            </a:pPr>
            <a:r>
              <a:rPr lang="en-US" dirty="0" err="1">
                <a:latin typeface="Tahoma" panose="020B0604030504040204" pitchFamily="34" charset="0"/>
                <a:ea typeface="Tahoma" panose="020B0604030504040204" pitchFamily="34" charset="0"/>
                <a:cs typeface="Tahoma" panose="020B0604030504040204" pitchFamily="34" charset="0"/>
              </a:rPr>
              <a:t>options.addExtensions</a:t>
            </a:r>
            <a:r>
              <a:rPr lang="en-US" dirty="0">
                <a:latin typeface="Tahoma" panose="020B0604030504040204" pitchFamily="34" charset="0"/>
                <a:ea typeface="Tahoma" panose="020B0604030504040204" pitchFamily="34" charset="0"/>
                <a:cs typeface="Tahoma" panose="020B0604030504040204" pitchFamily="34" charset="0"/>
              </a:rPr>
              <a:t>(new File("/path/to/</a:t>
            </a:r>
            <a:r>
              <a:rPr lang="en-US" dirty="0" err="1">
                <a:latin typeface="Tahoma" panose="020B0604030504040204" pitchFamily="34" charset="0"/>
                <a:ea typeface="Tahoma" panose="020B0604030504040204" pitchFamily="34" charset="0"/>
                <a:cs typeface="Tahoma" panose="020B0604030504040204" pitchFamily="34" charset="0"/>
              </a:rPr>
              <a:t>extension.crx</a:t>
            </a:r>
            <a:r>
              <a:rPr lang="en-US" dirty="0">
                <a:latin typeface="Tahoma" panose="020B0604030504040204" pitchFamily="34" charset="0"/>
                <a:ea typeface="Tahoma" panose="020B0604030504040204" pitchFamily="34" charset="0"/>
                <a:cs typeface="Tahoma" panose="020B0604030504040204" pitchFamily="34" charset="0"/>
              </a:rPr>
              <a:t>"));</a:t>
            </a:r>
          </a:p>
          <a:p>
            <a:pPr marL="400050" lvl="1" indent="0">
              <a:buNone/>
            </a:pPr>
            <a:r>
              <a:rPr lang="en-US" dirty="0" err="1">
                <a:latin typeface="Tahoma" panose="020B0604030504040204" pitchFamily="34" charset="0"/>
                <a:ea typeface="Tahoma" panose="020B0604030504040204" pitchFamily="34" charset="0"/>
                <a:cs typeface="Tahoma" panose="020B0604030504040204" pitchFamily="34" charset="0"/>
              </a:rPr>
              <a:t>ChromeDriver</a:t>
            </a:r>
            <a:r>
              <a:rPr lang="en-US" dirty="0">
                <a:latin typeface="Tahoma" panose="020B0604030504040204" pitchFamily="34" charset="0"/>
                <a:ea typeface="Tahoma" panose="020B0604030504040204" pitchFamily="34" charset="0"/>
                <a:cs typeface="Tahoma" panose="020B0604030504040204" pitchFamily="34" charset="0"/>
              </a:rPr>
              <a:t> driver = new </a:t>
            </a:r>
            <a:r>
              <a:rPr lang="en-US" dirty="0" err="1">
                <a:latin typeface="Tahoma" panose="020B0604030504040204" pitchFamily="34" charset="0"/>
                <a:ea typeface="Tahoma" panose="020B0604030504040204" pitchFamily="34" charset="0"/>
                <a:cs typeface="Tahoma" panose="020B0604030504040204" pitchFamily="34" charset="0"/>
              </a:rPr>
              <a:t>ChromeDriver</a:t>
            </a:r>
            <a:r>
              <a:rPr lang="en-US" dirty="0">
                <a:latin typeface="Tahoma" panose="020B0604030504040204" pitchFamily="34" charset="0"/>
                <a:ea typeface="Tahoma" panose="020B0604030504040204" pitchFamily="34" charset="0"/>
                <a:cs typeface="Tahoma" panose="020B0604030504040204" pitchFamily="34" charset="0"/>
              </a:rPr>
              <a:t>(options);</a:t>
            </a:r>
          </a:p>
          <a:p>
            <a:pPr marL="400050" lvl="1" indent="0">
              <a:buNone/>
            </a:pPr>
            <a:r>
              <a:rPr lang="en-US" dirty="0">
                <a:latin typeface="Tahoma" panose="020B0604030504040204" pitchFamily="34" charset="0"/>
                <a:ea typeface="Tahoma" panose="020B0604030504040204" pitchFamily="34" charset="0"/>
                <a:cs typeface="Tahoma" panose="020B0604030504040204" pitchFamily="34" charset="0"/>
              </a:rPr>
              <a:t>To see all options, we can find from: </a:t>
            </a:r>
            <a:r>
              <a:rPr lang="en-US" dirty="0">
                <a:latin typeface="Tahoma" panose="020B0604030504040204" pitchFamily="34" charset="0"/>
                <a:ea typeface="Tahoma" panose="020B0604030504040204" pitchFamily="34" charset="0"/>
                <a:cs typeface="Tahoma" panose="020B0604030504040204" pitchFamily="34" charset="0"/>
                <a:hlinkClick r:id="rId2"/>
              </a:rPr>
              <a:t>http://chromedriver.chromium.org/capabilities</a:t>
            </a:r>
            <a:endParaRPr lang="en-US" dirty="0">
              <a:latin typeface="Tahoma" panose="020B0604030504040204" pitchFamily="34" charset="0"/>
              <a:ea typeface="Tahoma" panose="020B0604030504040204" pitchFamily="34" charset="0"/>
              <a:cs typeface="Tahoma" panose="020B0604030504040204" pitchFamily="34" charset="0"/>
            </a:endParaRPr>
          </a:p>
          <a:p>
            <a:pPr marL="400050" lvl="1"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2" descr="Testmaster.vn">
            <a:extLst>
              <a:ext uri="{FF2B5EF4-FFF2-40B4-BE49-F238E27FC236}">
                <a16:creationId xmlns:a16="http://schemas.microsoft.com/office/drawing/2014/main" id="{CC88429E-BFED-4E38-BFD4-03419D3C7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3" y="744732"/>
            <a:ext cx="1073394" cy="429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34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628" y="624110"/>
            <a:ext cx="10082676" cy="678708"/>
          </a:xfrm>
        </p:spPr>
        <p:txBody>
          <a:bodyPr>
            <a:noAutofit/>
          </a:bodyPr>
          <a:lstStyle/>
          <a:p>
            <a:r>
              <a:rPr lang="en-US" b="1" dirty="0"/>
              <a:t>Why Wait Concept is required in WebDriver ?</a:t>
            </a:r>
          </a:p>
        </p:txBody>
      </p:sp>
      <p:sp>
        <p:nvSpPr>
          <p:cNvPr id="3" name="Content Placeholder 2"/>
          <p:cNvSpPr>
            <a:spLocks noGrp="1"/>
          </p:cNvSpPr>
          <p:nvPr>
            <p:ph idx="1"/>
          </p:nvPr>
        </p:nvSpPr>
        <p:spPr>
          <a:xfrm>
            <a:off x="1901629" y="1553671"/>
            <a:ext cx="9602983" cy="4357551"/>
          </a:xfrm>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Wait</a:t>
            </a:r>
            <a:r>
              <a:rPr lang="en-US" dirty="0">
                <a:latin typeface="Tahoma" panose="020B0604030504040204" pitchFamily="34" charset="0"/>
                <a:ea typeface="Tahoma" panose="020B0604030504040204" pitchFamily="34" charset="0"/>
                <a:cs typeface="Tahoma" panose="020B0604030504040204" pitchFamily="34" charset="0"/>
              </a:rPr>
              <a:t> is one of the most important in Selenium WebDriver. It saves your scripts to fail from some common application </a:t>
            </a:r>
            <a:r>
              <a:rPr lang="en-US" dirty="0" err="1">
                <a:latin typeface="Tahoma" panose="020B0604030504040204" pitchFamily="34" charset="0"/>
                <a:ea typeface="Tahoma" panose="020B0604030504040204" pitchFamily="34" charset="0"/>
                <a:cs typeface="Tahoma" panose="020B0604030504040204" pitchFamily="34" charset="0"/>
              </a:rPr>
              <a:t>isssues</a:t>
            </a:r>
            <a:r>
              <a:rPr lang="en-US" dirty="0">
                <a:latin typeface="Tahoma" panose="020B0604030504040204" pitchFamily="34" charset="0"/>
                <a:ea typeface="Tahoma" panose="020B0604030504040204" pitchFamily="34" charset="0"/>
                <a:cs typeface="Tahoma" panose="020B0604030504040204" pitchFamily="34" charset="0"/>
              </a:rPr>
              <a:t> like Network Delays, Element Loading, AJAX loading etc.</a:t>
            </a:r>
          </a:p>
          <a:p>
            <a:r>
              <a:rPr lang="en-US" dirty="0">
                <a:latin typeface="Tahoma" panose="020B0604030504040204" pitchFamily="34" charset="0"/>
                <a:ea typeface="Tahoma" panose="020B0604030504040204" pitchFamily="34" charset="0"/>
                <a:cs typeface="Tahoma" panose="020B0604030504040204" pitchFamily="34" charset="0"/>
              </a:rPr>
              <a:t>We have 03 ways to implement the wait issues in web driver</a:t>
            </a:r>
          </a:p>
          <a:p>
            <a:pPr lvl="1">
              <a:buFont typeface="Wingdings" panose="05000000000000000000" pitchFamily="2" charset="2"/>
              <a:buChar char="Ø"/>
            </a:pPr>
            <a:r>
              <a:rPr lang="en-US" dirty="0" err="1">
                <a:latin typeface="Tahoma" panose="020B0604030504040204" pitchFamily="34" charset="0"/>
                <a:ea typeface="Tahoma" panose="020B0604030504040204" pitchFamily="34" charset="0"/>
                <a:cs typeface="Tahoma" panose="020B0604030504040204" pitchFamily="34" charset="0"/>
              </a:rPr>
              <a:t>Thread.sleep</a:t>
            </a:r>
            <a:r>
              <a:rPr lang="en-US" dirty="0">
                <a:latin typeface="Tahoma" panose="020B0604030504040204" pitchFamily="34" charset="0"/>
                <a:ea typeface="Tahoma" panose="020B0604030504040204" pitchFamily="34" charset="0"/>
                <a:cs typeface="Tahoma" panose="020B0604030504040204" pitchFamily="34" charset="0"/>
              </a:rPr>
              <a:t>()</a:t>
            </a:r>
          </a:p>
          <a:p>
            <a:pPr lvl="1">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Implicit Wait</a:t>
            </a:r>
          </a:p>
          <a:p>
            <a:pPr lvl="1">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Explicit Wait</a:t>
            </a:r>
          </a:p>
        </p:txBody>
      </p:sp>
      <p:pic>
        <p:nvPicPr>
          <p:cNvPr id="4" name="Picture 2" descr="Testmaster.vn">
            <a:extLst>
              <a:ext uri="{FF2B5EF4-FFF2-40B4-BE49-F238E27FC236}">
                <a16:creationId xmlns:a16="http://schemas.microsoft.com/office/drawing/2014/main" id="{C794A227-2ED6-40BB-BFB8-EB77BB07C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53" y="744732"/>
            <a:ext cx="1073394" cy="429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56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01629" y="624110"/>
            <a:ext cx="9602984" cy="678708"/>
          </a:xfrm>
        </p:spPr>
        <p:txBody>
          <a:bodyPr>
            <a:normAutofit/>
          </a:bodyPr>
          <a:lstStyle/>
          <a:p>
            <a:r>
              <a:rPr lang="en-US" b="1" dirty="0"/>
              <a:t>Implicit Wait in Selenium WebDriver</a:t>
            </a:r>
          </a:p>
        </p:txBody>
      </p:sp>
      <p:sp>
        <p:nvSpPr>
          <p:cNvPr id="3" name="Content Placeholder 2"/>
          <p:cNvSpPr>
            <a:spLocks noGrp="1"/>
          </p:cNvSpPr>
          <p:nvPr>
            <p:ph idx="1"/>
          </p:nvPr>
        </p:nvSpPr>
        <p:spPr>
          <a:xfrm>
            <a:off x="1901629" y="1505119"/>
            <a:ext cx="9602983" cy="5048081"/>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Implicit Wait tells WebDriver to poll the DOM for certain amount of time when trying to find an element or elements, if they are not immediately present on a webpage and when the element is not present even after implicit wait expires then WebDriver will throw </a:t>
            </a:r>
            <a:r>
              <a:rPr lang="en-US" i="1" dirty="0" err="1">
                <a:latin typeface="Tahoma" panose="020B0604030504040204" pitchFamily="34" charset="0"/>
                <a:ea typeface="Tahoma" panose="020B0604030504040204" pitchFamily="34" charset="0"/>
                <a:cs typeface="Tahoma" panose="020B0604030504040204" pitchFamily="34" charset="0"/>
              </a:rPr>
              <a:t>NoSuchElementException</a:t>
            </a:r>
            <a:r>
              <a:rPr lang="en-US" i="1" dirty="0">
                <a:latin typeface="Tahoma" panose="020B0604030504040204" pitchFamily="34" charset="0"/>
                <a:ea typeface="Tahoma" panose="020B0604030504040204" pitchFamily="34" charset="0"/>
                <a:cs typeface="Tahoma" panose="020B0604030504040204" pitchFamily="34" charset="0"/>
              </a:rPr>
              <a:t>.</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So basically, It actually tells selenium to wait for specific amount of time before throwing </a:t>
            </a:r>
            <a:r>
              <a:rPr lang="en-US" i="1" dirty="0" err="1">
                <a:latin typeface="Tahoma" panose="020B0604030504040204" pitchFamily="34" charset="0"/>
                <a:ea typeface="Tahoma" panose="020B0604030504040204" pitchFamily="34" charset="0"/>
                <a:cs typeface="Tahoma" panose="020B0604030504040204" pitchFamily="34" charset="0"/>
              </a:rPr>
              <a:t>NoSuchElementException</a:t>
            </a:r>
            <a:r>
              <a:rPr lang="en-US" i="1" dirty="0">
                <a:latin typeface="Tahoma" panose="020B0604030504040204" pitchFamily="34" charset="0"/>
                <a:ea typeface="Tahoma" panose="020B0604030504040204" pitchFamily="34" charset="0"/>
                <a:cs typeface="Tahoma" panose="020B0604030504040204" pitchFamily="34" charset="0"/>
              </a:rPr>
              <a:t>.</a:t>
            </a:r>
          </a:p>
          <a:p>
            <a:r>
              <a:rPr lang="en-US" b="1" dirty="0">
                <a:latin typeface="Tahoma" panose="020B0604030504040204" pitchFamily="34" charset="0"/>
                <a:ea typeface="Tahoma" panose="020B0604030504040204" pitchFamily="34" charset="0"/>
                <a:cs typeface="Tahoma" panose="020B0604030504040204" pitchFamily="34" charset="0"/>
              </a:rPr>
              <a:t>Implicit Wait</a:t>
            </a:r>
            <a:r>
              <a:rPr lang="en-US" dirty="0">
                <a:latin typeface="Tahoma" panose="020B0604030504040204" pitchFamily="34" charset="0"/>
                <a:ea typeface="Tahoma" panose="020B0604030504040204" pitchFamily="34" charset="0"/>
                <a:cs typeface="Tahoma" panose="020B0604030504040204" pitchFamily="34" charset="0"/>
              </a:rPr>
              <a:t> is basically a dynamic wait as it actually speed up your script execution, if you compare it with a static wait : </a:t>
            </a:r>
            <a:r>
              <a:rPr lang="en-US" b="1" dirty="0" err="1">
                <a:latin typeface="Tahoma" panose="020B0604030504040204" pitchFamily="34" charset="0"/>
                <a:ea typeface="Tahoma" panose="020B0604030504040204" pitchFamily="34" charset="0"/>
                <a:cs typeface="Tahoma" panose="020B0604030504040204" pitchFamily="34" charset="0"/>
              </a:rPr>
              <a:t>Thread.sleep</a:t>
            </a:r>
            <a:r>
              <a:rPr lang="en-US" b="1" dirty="0">
                <a:latin typeface="Tahoma" panose="020B0604030504040204" pitchFamily="34" charset="0"/>
                <a:ea typeface="Tahoma" panose="020B0604030504040204" pitchFamily="34" charset="0"/>
                <a:cs typeface="Tahoma" panose="020B0604030504040204" pitchFamily="34" charset="0"/>
              </a:rPr>
              <a:t>()</a:t>
            </a:r>
          </a:p>
          <a:p>
            <a:endParaRPr lang="en-US" b="1"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Implicit wait accept 2 parameters :</a:t>
            </a:r>
          </a:p>
          <a:p>
            <a:r>
              <a:rPr lang="en-US" b="1" dirty="0">
                <a:latin typeface="Tahoma" panose="020B0604030504040204" pitchFamily="34" charset="0"/>
                <a:ea typeface="Tahoma" panose="020B0604030504040204" pitchFamily="34" charset="0"/>
                <a:cs typeface="Tahoma" panose="020B0604030504040204" pitchFamily="34" charset="0"/>
              </a:rPr>
              <a:t>First Parameter</a:t>
            </a:r>
            <a:r>
              <a:rPr lang="en-US" dirty="0">
                <a:latin typeface="Tahoma" panose="020B0604030504040204" pitchFamily="34" charset="0"/>
                <a:ea typeface="Tahoma" panose="020B0604030504040204" pitchFamily="34" charset="0"/>
                <a:cs typeface="Tahoma" panose="020B0604030504040204" pitchFamily="34" charset="0"/>
              </a:rPr>
              <a:t> will accept time as integer Value</a:t>
            </a:r>
            <a:br>
              <a:rPr lang="en-US"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Second Parameter</a:t>
            </a:r>
            <a:r>
              <a:rPr lang="en-US" dirty="0">
                <a:latin typeface="Tahoma" panose="020B0604030504040204" pitchFamily="34" charset="0"/>
                <a:ea typeface="Tahoma" panose="020B0604030504040204" pitchFamily="34" charset="0"/>
                <a:cs typeface="Tahoma" panose="020B0604030504040204" pitchFamily="34" charset="0"/>
              </a:rPr>
              <a:t> will accept time measurements like SECONDS, MILISECOND, MINUTES, MICROSECONDS, NANOSECONDS, DAYS, HOURS, etc.</a:t>
            </a:r>
            <a:endParaRPr lang="en-US" b="1"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b="1" dirty="0">
                <a:latin typeface="Tahoma" panose="020B0604030504040204" pitchFamily="34" charset="0"/>
                <a:ea typeface="Tahoma" panose="020B0604030504040204" pitchFamily="34" charset="0"/>
                <a:cs typeface="Tahoma" panose="020B0604030504040204" pitchFamily="34" charset="0"/>
              </a:rPr>
              <a:t>	</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3"/>
          <p:cNvSpPr>
            <a:spLocks noChangeArrowheads="1"/>
          </p:cNvSpPr>
          <p:nvPr/>
        </p:nvSpPr>
        <p:spPr bwMode="auto">
          <a:xfrm>
            <a:off x="2476500" y="4164598"/>
            <a:ext cx="82677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WebDriver driver = </a:t>
            </a:r>
            <a:r>
              <a:rPr kumimoji="0" lang="en-US" altLang="en-US" sz="1000" b="1" i="0" u="none" strike="noStrike" cap="none" normalizeH="0" baseline="0" dirty="0">
                <a:ln>
                  <a:noFill/>
                </a:ln>
                <a:solidFill>
                  <a:srgbClr val="006699"/>
                </a:solidFill>
                <a:effectLst/>
                <a:latin typeface="Verdana" panose="020B0604030504040204" pitchFamily="34" charset="0"/>
                <a:ea typeface="Verdana" panose="020B0604030504040204" pitchFamily="34" charset="0"/>
              </a:rPr>
              <a:t>new</a:t>
            </a:r>
            <a:r>
              <a:rPr kumimoji="0" lang="en-US" altLang="en-US" sz="1200" b="0" i="0" u="none" strike="noStrike" cap="none" normalizeH="0" baseline="0" dirty="0">
                <a:ln>
                  <a:noFill/>
                </a:ln>
                <a:solidFill>
                  <a:srgbClr val="252525"/>
                </a:solidFill>
                <a:effectLst/>
                <a:latin typeface="Verdana" panose="020B0604030504040204" pitchFamily="34" charset="0"/>
                <a:ea typeface="Verdana" panose="020B0604030504040204" pitchFamily="34" charset="0"/>
              </a:rPr>
              <a:t> </a:t>
            </a:r>
            <a:r>
              <a:rPr kumimoji="0" lang="en-US" altLang="en-US" sz="1000" b="0" i="0" u="none" strike="noStrike" cap="none" normalizeH="0" baseline="0" dirty="0" err="1">
                <a:ln>
                  <a:noFill/>
                </a:ln>
                <a:solidFill>
                  <a:srgbClr val="000000"/>
                </a:solidFill>
                <a:effectLst/>
                <a:latin typeface="Verdana" panose="020B0604030504040204" pitchFamily="34" charset="0"/>
                <a:ea typeface="Verdana" panose="020B0604030504040204" pitchFamily="34" charset="0"/>
              </a:rPr>
              <a:t>FirefoxDriver</a:t>
            </a:r>
            <a:r>
              <a:rPr kumimoji="0" lang="en-US" altLang="en-US" sz="1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sz="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Verdana" panose="020B0604030504040204" pitchFamily="34" charset="0"/>
                <a:ea typeface="Verdana" panose="020B0604030504040204" pitchFamily="34" charset="0"/>
              </a:rPr>
              <a:t>driver.manage</a:t>
            </a:r>
            <a:r>
              <a:rPr kumimoji="0" lang="en-US" altLang="en-US" sz="1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().timeouts().</a:t>
            </a:r>
            <a:r>
              <a:rPr kumimoji="0" lang="en-US" altLang="en-US" sz="1000" b="0" i="0" u="none" strike="noStrike" cap="none" normalizeH="0" baseline="0" dirty="0" err="1">
                <a:ln>
                  <a:noFill/>
                </a:ln>
                <a:solidFill>
                  <a:srgbClr val="000000"/>
                </a:solidFill>
                <a:effectLst/>
                <a:latin typeface="Verdana" panose="020B0604030504040204" pitchFamily="34" charset="0"/>
                <a:ea typeface="Verdana" panose="020B0604030504040204" pitchFamily="34" charset="0"/>
              </a:rPr>
              <a:t>implicitlyWait</a:t>
            </a:r>
            <a:r>
              <a:rPr kumimoji="0" lang="en-US" altLang="en-US" sz="1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r>
              <a:rPr kumimoji="0" lang="en-US" altLang="en-US" sz="1000" b="0" i="0" u="none" strike="noStrike" cap="none" normalizeH="0" baseline="0" dirty="0">
                <a:ln>
                  <a:noFill/>
                </a:ln>
                <a:solidFill>
                  <a:srgbClr val="009900"/>
                </a:solidFill>
                <a:effectLst/>
                <a:latin typeface="Verdana" panose="020B0604030504040204" pitchFamily="34" charset="0"/>
                <a:ea typeface="Verdana" panose="020B0604030504040204" pitchFamily="34" charset="0"/>
              </a:rPr>
              <a:t>30</a:t>
            </a:r>
            <a:r>
              <a:rPr kumimoji="0" lang="en-US" altLang="en-US" sz="1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a:t>
            </a:r>
            <a:r>
              <a:rPr kumimoji="0" lang="en-US" altLang="en-US" sz="1000" b="0" i="0" u="none" strike="noStrike" cap="none" normalizeH="0" baseline="0" dirty="0" err="1">
                <a:ln>
                  <a:noFill/>
                </a:ln>
                <a:solidFill>
                  <a:srgbClr val="000000"/>
                </a:solidFill>
                <a:effectLst/>
                <a:latin typeface="Verdana" panose="020B0604030504040204" pitchFamily="34" charset="0"/>
                <a:ea typeface="Verdana" panose="020B0604030504040204" pitchFamily="34" charset="0"/>
              </a:rPr>
              <a:t>TimeUnit.SECONDS</a:t>
            </a:r>
            <a:r>
              <a:rPr kumimoji="0" lang="en-US" altLang="en-US" sz="1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pic>
        <p:nvPicPr>
          <p:cNvPr id="6" name="Picture 2" descr="Testmaster.vn">
            <a:extLst>
              <a:ext uri="{FF2B5EF4-FFF2-40B4-BE49-F238E27FC236}">
                <a16:creationId xmlns:a16="http://schemas.microsoft.com/office/drawing/2014/main" id="{2E7B2394-BBE8-4660-BD12-136AF4FCB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53" y="744732"/>
            <a:ext cx="1073394" cy="429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88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629" y="624110"/>
            <a:ext cx="9602984" cy="678708"/>
          </a:xfrm>
        </p:spPr>
        <p:txBody>
          <a:bodyPr>
            <a:normAutofit/>
          </a:bodyPr>
          <a:lstStyle/>
          <a:p>
            <a:r>
              <a:rPr lang="en-US" b="1" dirty="0"/>
              <a:t>Explicit Wait in Selenium WebDriver</a:t>
            </a:r>
          </a:p>
        </p:txBody>
      </p:sp>
      <p:sp>
        <p:nvSpPr>
          <p:cNvPr id="3" name="Content Placeholder 2"/>
          <p:cNvSpPr>
            <a:spLocks noGrp="1"/>
          </p:cNvSpPr>
          <p:nvPr>
            <p:ph idx="1"/>
          </p:nvPr>
        </p:nvSpPr>
        <p:spPr>
          <a:xfrm>
            <a:off x="1901629" y="1432291"/>
            <a:ext cx="9912743" cy="5251730"/>
          </a:xfrm>
        </p:spPr>
        <p:txBody>
          <a:bodyPr>
            <a:normAutofit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Explicit Wait tells WebDriver to wait for a certain condition to occur before proceeding further in the code.</a:t>
            </a:r>
          </a:p>
          <a:p>
            <a:r>
              <a:rPr lang="en-US" dirty="0">
                <a:latin typeface="Tahoma" panose="020B0604030504040204" pitchFamily="34" charset="0"/>
                <a:ea typeface="Tahoma" panose="020B0604030504040204" pitchFamily="34" charset="0"/>
                <a:cs typeface="Tahoma" panose="020B0604030504040204" pitchFamily="34" charset="0"/>
              </a:rPr>
              <a:t>Explicit Wait provides better control when compare it with Implicit Wait. Unlike Implicit wait, Explicit Wait gives us flexibility to wait until specific condition is met for specific timeout period. If condition is met within the specific timeout period, then code will proceed further, otherwise WebDriver will throw an exception.</a:t>
            </a:r>
          </a:p>
          <a:p>
            <a:r>
              <a:rPr lang="en-US" dirty="0">
                <a:latin typeface="Tahoma" panose="020B0604030504040204" pitchFamily="34" charset="0"/>
                <a:ea typeface="Tahoma" panose="020B0604030504040204" pitchFamily="34" charset="0"/>
                <a:cs typeface="Tahoma" panose="020B0604030504040204" pitchFamily="34" charset="0"/>
              </a:rPr>
              <a:t>Explicit wait is commonly used when we need to wait for specific element or content after performing any action, like when application gives AJAX Call to the server in order to get the dynamic data and render it on specific section of a Web Page.</a:t>
            </a:r>
          </a:p>
          <a:p>
            <a:r>
              <a:rPr lang="en-US" dirty="0">
                <a:latin typeface="Tahoma" panose="020B0604030504040204" pitchFamily="34" charset="0"/>
                <a:ea typeface="Tahoma" panose="020B0604030504040204" pitchFamily="34" charset="0"/>
                <a:cs typeface="Tahoma" panose="020B0604030504040204" pitchFamily="34" charset="0"/>
              </a:rPr>
              <a:t>WebDriver provides </a:t>
            </a:r>
            <a:r>
              <a:rPr lang="en-US" dirty="0" err="1">
                <a:latin typeface="Tahoma" panose="020B0604030504040204" pitchFamily="34" charset="0"/>
                <a:ea typeface="Tahoma" panose="020B0604030504040204" pitchFamily="34" charset="0"/>
                <a:cs typeface="Tahoma" panose="020B0604030504040204" pitchFamily="34" charset="0"/>
              </a:rPr>
              <a:t>WebDriverWait</a:t>
            </a:r>
            <a:r>
              <a:rPr lang="en-US" dirty="0">
                <a:latin typeface="Tahoma" panose="020B0604030504040204" pitchFamily="34" charset="0"/>
                <a:ea typeface="Tahoma" panose="020B0604030504040204" pitchFamily="34" charset="0"/>
                <a:cs typeface="Tahoma" panose="020B0604030504040204" pitchFamily="34" charset="0"/>
              </a:rPr>
              <a:t> and </a:t>
            </a:r>
            <a:r>
              <a:rPr lang="en-US" dirty="0" err="1">
                <a:latin typeface="Tahoma" panose="020B0604030504040204" pitchFamily="34" charset="0"/>
                <a:ea typeface="Tahoma" panose="020B0604030504040204" pitchFamily="34" charset="0"/>
                <a:cs typeface="Tahoma" panose="020B0604030504040204" pitchFamily="34" charset="0"/>
              </a:rPr>
              <a:t>ExpectedCondition</a:t>
            </a:r>
            <a:r>
              <a:rPr lang="en-US" dirty="0">
                <a:latin typeface="Tahoma" panose="020B0604030504040204" pitchFamily="34" charset="0"/>
                <a:ea typeface="Tahoma" panose="020B0604030504040204" pitchFamily="34" charset="0"/>
                <a:cs typeface="Tahoma" panose="020B0604030504040204" pitchFamily="34" charset="0"/>
              </a:rPr>
              <a:t> classes for implementing an Explicit Wait.</a:t>
            </a:r>
          </a:p>
          <a:p>
            <a:pPr lvl="1">
              <a:buFont typeface="Wingdings" panose="05000000000000000000" pitchFamily="2" charset="2"/>
              <a:buChar char="Ø"/>
            </a:pPr>
            <a:r>
              <a:rPr lang="en-US" b="1" dirty="0" err="1">
                <a:latin typeface="Tahoma" panose="020B0604030504040204" pitchFamily="34" charset="0"/>
                <a:ea typeface="Tahoma" panose="020B0604030504040204" pitchFamily="34" charset="0"/>
                <a:cs typeface="Tahoma" panose="020B0604030504040204" pitchFamily="34" charset="0"/>
              </a:rPr>
              <a:t>presenceOfElementLocated</a:t>
            </a:r>
            <a:r>
              <a:rPr lang="en-US" b="1" dirty="0">
                <a:latin typeface="Tahoma" panose="020B0604030504040204" pitchFamily="34" charset="0"/>
                <a:ea typeface="Tahoma" panose="020B0604030504040204" pitchFamily="34" charset="0"/>
                <a:cs typeface="Tahoma" panose="020B0604030504040204" pitchFamily="34" charset="0"/>
              </a:rPr>
              <a:t>(By locator)</a:t>
            </a:r>
            <a:r>
              <a:rPr lang="en-US" dirty="0">
                <a:latin typeface="Tahoma" panose="020B0604030504040204" pitchFamily="34" charset="0"/>
                <a:ea typeface="Tahoma" panose="020B0604030504040204" pitchFamily="34" charset="0"/>
                <a:cs typeface="Tahoma" panose="020B0604030504040204" pitchFamily="34" charset="0"/>
              </a:rPr>
              <a:t> : waits for an element until it is available in DOM for specific timeout period.</a:t>
            </a:r>
          </a:p>
          <a:p>
            <a:pPr lvl="1">
              <a:buFont typeface="Wingdings" panose="05000000000000000000" pitchFamily="2" charset="2"/>
              <a:buChar char="Ø"/>
            </a:pPr>
            <a:r>
              <a:rPr lang="en-US" b="1" dirty="0" err="1">
                <a:latin typeface="Tahoma" panose="020B0604030504040204" pitchFamily="34" charset="0"/>
                <a:ea typeface="Tahoma" panose="020B0604030504040204" pitchFamily="34" charset="0"/>
                <a:cs typeface="Tahoma" panose="020B0604030504040204" pitchFamily="34" charset="0"/>
              </a:rPr>
              <a:t>visibilityOfElementLocated</a:t>
            </a:r>
            <a:r>
              <a:rPr lang="en-US" b="1" dirty="0">
                <a:latin typeface="Tahoma" panose="020B0604030504040204" pitchFamily="34" charset="0"/>
                <a:ea typeface="Tahoma" panose="020B0604030504040204" pitchFamily="34" charset="0"/>
                <a:cs typeface="Tahoma" panose="020B0604030504040204" pitchFamily="34" charset="0"/>
              </a:rPr>
              <a:t>(locator)</a:t>
            </a:r>
            <a:r>
              <a:rPr lang="en-US" dirty="0">
                <a:latin typeface="Tahoma" panose="020B0604030504040204" pitchFamily="34" charset="0"/>
                <a:ea typeface="Tahoma" panose="020B0604030504040204" pitchFamily="34" charset="0"/>
                <a:cs typeface="Tahoma" panose="020B0604030504040204" pitchFamily="34" charset="0"/>
              </a:rPr>
              <a:t> : waits for an element until it is visible on a web page for specific timeout period.</a:t>
            </a:r>
          </a:p>
          <a:p>
            <a:pPr lvl="1">
              <a:buFont typeface="Wingdings" panose="05000000000000000000" pitchFamily="2" charset="2"/>
              <a:buChar char="Ø"/>
            </a:pPr>
            <a:r>
              <a:rPr lang="en-US" b="1" dirty="0" err="1">
                <a:latin typeface="Tahoma" panose="020B0604030504040204" pitchFamily="34" charset="0"/>
                <a:ea typeface="Tahoma" panose="020B0604030504040204" pitchFamily="34" charset="0"/>
                <a:cs typeface="Tahoma" panose="020B0604030504040204" pitchFamily="34" charset="0"/>
              </a:rPr>
              <a:t>elementToBeClickable</a:t>
            </a:r>
            <a:r>
              <a:rPr lang="en-US" b="1" dirty="0">
                <a:latin typeface="Tahoma" panose="020B0604030504040204" pitchFamily="34" charset="0"/>
                <a:ea typeface="Tahoma" panose="020B0604030504040204" pitchFamily="34" charset="0"/>
                <a:cs typeface="Tahoma" panose="020B0604030504040204" pitchFamily="34" charset="0"/>
              </a:rPr>
              <a:t>(By locator)</a:t>
            </a:r>
            <a:r>
              <a:rPr lang="en-US" dirty="0">
                <a:latin typeface="Tahoma" panose="020B0604030504040204" pitchFamily="34" charset="0"/>
                <a:ea typeface="Tahoma" panose="020B0604030504040204" pitchFamily="34" charset="0"/>
                <a:cs typeface="Tahoma" panose="020B0604030504040204" pitchFamily="34" charset="0"/>
              </a:rPr>
              <a:t> : waits for an element until it is clickable for specific timeout period.</a:t>
            </a:r>
          </a:p>
        </p:txBody>
      </p:sp>
      <p:pic>
        <p:nvPicPr>
          <p:cNvPr id="4" name="Picture 2" descr="Testmaster.vn">
            <a:extLst>
              <a:ext uri="{FF2B5EF4-FFF2-40B4-BE49-F238E27FC236}">
                <a16:creationId xmlns:a16="http://schemas.microsoft.com/office/drawing/2014/main" id="{BE452E3E-53F4-4C29-A2D7-D1C0D7B9D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53" y="744732"/>
            <a:ext cx="1073394" cy="429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19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RUN CUCUMBER TEST FROM COMMAND LINE</a:t>
            </a:r>
          </a:p>
        </p:txBody>
      </p:sp>
      <p:sp>
        <p:nvSpPr>
          <p:cNvPr id="3" name="Subtitle 2"/>
          <p:cNvSpPr>
            <a:spLocks noGrp="1"/>
          </p:cNvSpPr>
          <p:nvPr>
            <p:ph type="subTitle" idx="1"/>
          </p:nvPr>
        </p:nvSpPr>
        <p:spPr/>
        <p:txBody>
          <a:bodyPr/>
          <a:lstStyle/>
          <a:p>
            <a:r>
              <a:rPr lang="en-US" dirty="0"/>
              <a:t>Copyright© 2018 by Khanh Tran at Testmaster.vn</a:t>
            </a:r>
          </a:p>
        </p:txBody>
      </p:sp>
      <p:pic>
        <p:nvPicPr>
          <p:cNvPr id="4" name="Picture 2" descr="Káº¿t quáº£ hÃ¬nh áº£nh cho command">
            <a:extLst>
              <a:ext uri="{FF2B5EF4-FFF2-40B4-BE49-F238E27FC236}">
                <a16:creationId xmlns:a16="http://schemas.microsoft.com/office/drawing/2014/main" id="{924AC932-AC4E-4B86-80C0-214FFEB17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4427" y="179898"/>
            <a:ext cx="2606574" cy="26065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Testmaster.vn">
            <a:extLst>
              <a:ext uri="{FF2B5EF4-FFF2-40B4-BE49-F238E27FC236}">
                <a16:creationId xmlns:a16="http://schemas.microsoft.com/office/drawing/2014/main" id="{992AFB3B-7702-408D-B190-28FEB5029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0" y="4389052"/>
            <a:ext cx="1395215" cy="558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46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628" y="624110"/>
            <a:ext cx="10082676" cy="678708"/>
          </a:xfrm>
        </p:spPr>
        <p:txBody>
          <a:bodyPr>
            <a:noAutofit/>
          </a:bodyPr>
          <a:lstStyle/>
          <a:p>
            <a:r>
              <a:rPr lang="en-US" b="1" dirty="0"/>
              <a:t>Run Test from Command Line</a:t>
            </a:r>
          </a:p>
        </p:txBody>
      </p:sp>
      <p:sp>
        <p:nvSpPr>
          <p:cNvPr id="3" name="Content Placeholder 2"/>
          <p:cNvSpPr>
            <a:spLocks noGrp="1"/>
          </p:cNvSpPr>
          <p:nvPr>
            <p:ph idx="1"/>
          </p:nvPr>
        </p:nvSpPr>
        <p:spPr>
          <a:xfrm>
            <a:off x="1901629" y="1553671"/>
            <a:ext cx="9602983" cy="5075729"/>
          </a:xfrm>
        </p:spPr>
        <p:txBody>
          <a:bodyPr/>
          <a:lstStyle/>
          <a:p>
            <a:pPr>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Open the </a:t>
            </a:r>
            <a:r>
              <a:rPr lang="en-US" b="1" dirty="0">
                <a:latin typeface="Tahoma" panose="020B0604030504040204" pitchFamily="34" charset="0"/>
                <a:ea typeface="Tahoma" panose="020B0604030504040204" pitchFamily="34" charset="0"/>
                <a:cs typeface="Tahoma" panose="020B0604030504040204" pitchFamily="34" charset="0"/>
              </a:rPr>
              <a:t>Command prompt </a:t>
            </a:r>
            <a:r>
              <a:rPr lang="en-US" dirty="0">
                <a:latin typeface="Tahoma" panose="020B0604030504040204" pitchFamily="34" charset="0"/>
                <a:ea typeface="Tahoma" panose="020B0604030504040204" pitchFamily="34" charset="0"/>
                <a:cs typeface="Tahoma" panose="020B0604030504040204" pitchFamily="34" charset="0"/>
              </a:rPr>
              <a:t>and </a:t>
            </a:r>
            <a:r>
              <a:rPr lang="en-US" b="1" dirty="0">
                <a:latin typeface="Tahoma" panose="020B0604030504040204" pitchFamily="34" charset="0"/>
                <a:ea typeface="Tahoma" panose="020B0604030504040204" pitchFamily="34" charset="0"/>
                <a:cs typeface="Tahoma" panose="020B0604030504040204" pitchFamily="34" charset="0"/>
              </a:rPr>
              <a:t>cd </a:t>
            </a:r>
            <a:r>
              <a:rPr lang="en-US" dirty="0">
                <a:latin typeface="Tahoma" panose="020B0604030504040204" pitchFamily="34" charset="0"/>
                <a:ea typeface="Tahoma" panose="020B0604030504040204" pitchFamily="34" charset="0"/>
                <a:cs typeface="Tahoma" panose="020B0604030504040204" pitchFamily="34" charset="0"/>
              </a:rPr>
              <a:t>until the project root directory (contain the POM.xml file).</a:t>
            </a:r>
          </a:p>
          <a:p>
            <a:pPr>
              <a:buFont typeface="+mj-lt"/>
              <a:buAutoNum type="arabicPeriod"/>
            </a:pPr>
            <a:endParaRPr lang="en-US" dirty="0">
              <a:latin typeface="Tahoma" panose="020B0604030504040204" pitchFamily="34" charset="0"/>
              <a:ea typeface="Tahoma" panose="020B0604030504040204" pitchFamily="34" charset="0"/>
              <a:cs typeface="Tahoma" panose="020B0604030504040204" pitchFamily="34" charset="0"/>
            </a:endParaRPr>
          </a:p>
          <a:p>
            <a:pPr>
              <a:buFont typeface="+mj-lt"/>
              <a:buAutoNum type="arabicPeriod"/>
            </a:pPr>
            <a:endParaRPr lang="en-US" dirty="0">
              <a:latin typeface="Tahoma" panose="020B0604030504040204" pitchFamily="34" charset="0"/>
              <a:ea typeface="Tahoma" panose="020B0604030504040204" pitchFamily="34" charset="0"/>
              <a:cs typeface="Tahoma" panose="020B0604030504040204" pitchFamily="34" charset="0"/>
            </a:endParaRPr>
          </a:p>
          <a:p>
            <a:pPr>
              <a:buFont typeface="+mj-lt"/>
              <a:buAutoNum type="arabicPeriod"/>
            </a:pPr>
            <a:endParaRPr lang="en-US" dirty="0">
              <a:latin typeface="Tahoma" panose="020B0604030504040204" pitchFamily="34" charset="0"/>
              <a:ea typeface="Tahoma" panose="020B0604030504040204" pitchFamily="34" charset="0"/>
              <a:cs typeface="Tahoma" panose="020B0604030504040204" pitchFamily="34" charset="0"/>
            </a:endParaRPr>
          </a:p>
          <a:p>
            <a:pPr>
              <a:buFont typeface="+mj-lt"/>
              <a:buAutoNum type="arabicPeriod"/>
            </a:pPr>
            <a:endParaRPr lang="en-US" dirty="0">
              <a:latin typeface="Tahoma" panose="020B0604030504040204" pitchFamily="34" charset="0"/>
              <a:ea typeface="Tahoma" panose="020B0604030504040204" pitchFamily="34" charset="0"/>
              <a:cs typeface="Tahoma" panose="020B0604030504040204" pitchFamily="34" charset="0"/>
            </a:endParaRPr>
          </a:p>
          <a:p>
            <a:pPr>
              <a:buFont typeface="+mj-lt"/>
              <a:buAutoNum type="arabicPeriod"/>
            </a:pPr>
            <a:endParaRPr lang="en-US" dirty="0">
              <a:latin typeface="Tahoma" panose="020B0604030504040204" pitchFamily="34" charset="0"/>
              <a:ea typeface="Tahoma" panose="020B0604030504040204" pitchFamily="34" charset="0"/>
              <a:cs typeface="Tahoma" panose="020B0604030504040204" pitchFamily="34" charset="0"/>
            </a:endParaRPr>
          </a:p>
          <a:p>
            <a:pPr>
              <a:buFont typeface="+mj-lt"/>
              <a:buAutoNum type="arabicPeriod"/>
            </a:pPr>
            <a:endParaRPr lang="en-US" dirty="0">
              <a:latin typeface="Tahoma" panose="020B0604030504040204" pitchFamily="34" charset="0"/>
              <a:ea typeface="Tahoma" panose="020B0604030504040204" pitchFamily="34" charset="0"/>
              <a:cs typeface="Tahoma" panose="020B0604030504040204" pitchFamily="34" charset="0"/>
            </a:endParaRPr>
          </a:p>
          <a:p>
            <a:pPr>
              <a:buFont typeface="+mj-lt"/>
              <a:buAutoNum type="arabicPeriod"/>
            </a:pPr>
            <a:endParaRPr lang="en-US" dirty="0">
              <a:latin typeface="Tahoma" panose="020B0604030504040204" pitchFamily="34" charset="0"/>
              <a:ea typeface="Tahoma" panose="020B0604030504040204" pitchFamily="34" charset="0"/>
              <a:cs typeface="Tahoma" panose="020B0604030504040204" pitchFamily="34" charset="0"/>
            </a:endParaRPr>
          </a:p>
          <a:p>
            <a:pPr>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Run the command in the command prompt: </a:t>
            </a:r>
            <a:r>
              <a:rPr lang="en-US" b="1" dirty="0" err="1">
                <a:latin typeface="Tahoma" panose="020B0604030504040204" pitchFamily="34" charset="0"/>
                <a:ea typeface="Tahoma" panose="020B0604030504040204" pitchFamily="34" charset="0"/>
                <a:cs typeface="Tahoma" panose="020B0604030504040204" pitchFamily="34" charset="0"/>
              </a:rPr>
              <a:t>mvn</a:t>
            </a:r>
            <a:r>
              <a:rPr lang="en-US" b="1" dirty="0">
                <a:latin typeface="Tahoma" panose="020B0604030504040204" pitchFamily="34" charset="0"/>
                <a:ea typeface="Tahoma" panose="020B0604030504040204" pitchFamily="34" charset="0"/>
                <a:cs typeface="Tahoma" panose="020B0604030504040204" pitchFamily="34" charset="0"/>
              </a:rPr>
              <a:t> test</a:t>
            </a: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b="1" dirty="0">
                <a:latin typeface="Tahoma" panose="020B0604030504040204" pitchFamily="34" charset="0"/>
                <a:ea typeface="Tahoma" panose="020B0604030504040204" pitchFamily="34" charset="0"/>
                <a:cs typeface="Tahoma" panose="020B0604030504040204" pitchFamily="34" charset="0"/>
              </a:rPr>
              <a:t>Note: </a:t>
            </a:r>
            <a:r>
              <a:rPr lang="en-US" dirty="0" err="1">
                <a:latin typeface="Tahoma" panose="020B0604030504040204" pitchFamily="34" charset="0"/>
                <a:ea typeface="Tahoma" panose="020B0604030504040204" pitchFamily="34" charset="0"/>
                <a:cs typeface="Tahoma" panose="020B0604030504040204" pitchFamily="34" charset="0"/>
              </a:rPr>
              <a:t>mvn</a:t>
            </a:r>
            <a:r>
              <a:rPr lang="en-US" dirty="0">
                <a:latin typeface="Tahoma" panose="020B0604030504040204" pitchFamily="34" charset="0"/>
                <a:ea typeface="Tahoma" panose="020B0604030504040204" pitchFamily="34" charset="0"/>
                <a:cs typeface="Tahoma" panose="020B0604030504040204" pitchFamily="34" charset="0"/>
              </a:rPr>
              <a:t> test runs Cucumber Features using Cucumber’s Junit Runner. The @</a:t>
            </a:r>
            <a:r>
              <a:rPr lang="en-US" dirty="0" err="1">
                <a:latin typeface="Tahoma" panose="020B0604030504040204" pitchFamily="34" charset="0"/>
                <a:ea typeface="Tahoma" panose="020B0604030504040204" pitchFamily="34" charset="0"/>
                <a:cs typeface="Tahoma" panose="020B0604030504040204" pitchFamily="34" charset="0"/>
              </a:rPr>
              <a:t>RunWith</a:t>
            </a:r>
            <a:r>
              <a:rPr lang="en-US" dirty="0">
                <a:latin typeface="Tahoma" panose="020B0604030504040204" pitchFamily="34" charset="0"/>
                <a:ea typeface="Tahoma" panose="020B0604030504040204" pitchFamily="34" charset="0"/>
                <a:cs typeface="Tahoma" panose="020B0604030504040204" pitchFamily="34" charset="0"/>
              </a:rPr>
              <a:t>(</a:t>
            </a:r>
            <a:r>
              <a:rPr lang="en-US" dirty="0" err="1">
                <a:latin typeface="Tahoma" panose="020B0604030504040204" pitchFamily="34" charset="0"/>
                <a:ea typeface="Tahoma" panose="020B0604030504040204" pitchFamily="34" charset="0"/>
                <a:cs typeface="Tahoma" panose="020B0604030504040204" pitchFamily="34" charset="0"/>
              </a:rPr>
              <a:t>Cucumber.class</a:t>
            </a:r>
            <a:r>
              <a:rPr lang="en-US" dirty="0">
                <a:latin typeface="Tahoma" panose="020B0604030504040204" pitchFamily="34" charset="0"/>
                <a:ea typeface="Tahoma" panose="020B0604030504040204" pitchFamily="34" charset="0"/>
                <a:cs typeface="Tahoma" panose="020B0604030504040204" pitchFamily="34" charset="0"/>
              </a:rPr>
              <a:t>) annotation on the </a:t>
            </a:r>
            <a:r>
              <a:rPr lang="en-US" dirty="0" err="1">
                <a:latin typeface="Tahoma" panose="020B0604030504040204" pitchFamily="34" charset="0"/>
                <a:ea typeface="Tahoma" panose="020B0604030504040204" pitchFamily="34" charset="0"/>
                <a:cs typeface="Tahoma" panose="020B0604030504040204" pitchFamily="34" charset="0"/>
              </a:rPr>
              <a:t>TestRunner</a:t>
            </a:r>
            <a:r>
              <a:rPr lang="en-US" dirty="0">
                <a:latin typeface="Tahoma" panose="020B0604030504040204" pitchFamily="34" charset="0"/>
                <a:ea typeface="Tahoma" panose="020B0604030504040204" pitchFamily="34" charset="0"/>
                <a:cs typeface="Tahoma" panose="020B0604030504040204" pitchFamily="34" charset="0"/>
              </a:rPr>
              <a:t> class tells Junit to kick off cucumber.</a:t>
            </a:r>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descr="Run Cucumber Test from Command Line / Terminal">
            <a:extLst>
              <a:ext uri="{FF2B5EF4-FFF2-40B4-BE49-F238E27FC236}">
                <a16:creationId xmlns:a16="http://schemas.microsoft.com/office/drawing/2014/main" id="{B5955EE4-2D67-43C9-B35C-3FC2D48E8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007" y="2185988"/>
            <a:ext cx="8658225" cy="27146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estmaster.vn">
            <a:extLst>
              <a:ext uri="{FF2B5EF4-FFF2-40B4-BE49-F238E27FC236}">
                <a16:creationId xmlns:a16="http://schemas.microsoft.com/office/drawing/2014/main" id="{4320E4D5-EC00-4870-A884-83832960E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3" y="744732"/>
            <a:ext cx="1073394" cy="429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50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628" y="624110"/>
            <a:ext cx="10082676" cy="678708"/>
          </a:xfrm>
        </p:spPr>
        <p:txBody>
          <a:bodyPr>
            <a:noAutofit/>
          </a:bodyPr>
          <a:lstStyle/>
          <a:p>
            <a:r>
              <a:rPr lang="en-US" b="1" dirty="0"/>
              <a:t>Overriding Cucumber Options</a:t>
            </a:r>
          </a:p>
        </p:txBody>
      </p:sp>
      <p:sp>
        <p:nvSpPr>
          <p:cNvPr id="3" name="Content Placeholder 2"/>
          <p:cNvSpPr>
            <a:spLocks noGrp="1"/>
          </p:cNvSpPr>
          <p:nvPr>
            <p:ph idx="1"/>
          </p:nvPr>
        </p:nvSpPr>
        <p:spPr>
          <a:xfrm>
            <a:off x="1901629" y="1553671"/>
            <a:ext cx="9602983" cy="5075729"/>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If we want to override the configurations mentioned in the </a:t>
            </a:r>
            <a:r>
              <a:rPr lang="en-US" b="1" dirty="0">
                <a:latin typeface="Tahoma" panose="020B0604030504040204" pitchFamily="34" charset="0"/>
                <a:ea typeface="Tahoma" panose="020B0604030504040204" pitchFamily="34" charset="0"/>
                <a:cs typeface="Tahoma" panose="020B0604030504040204" pitchFamily="34" charset="0"/>
              </a:rPr>
              <a:t>Runner</a:t>
            </a:r>
            <a:r>
              <a:rPr lang="en-US" dirty="0">
                <a:latin typeface="Tahoma" panose="020B0604030504040204" pitchFamily="34" charset="0"/>
                <a:ea typeface="Tahoma" panose="020B0604030504040204" pitchFamily="34" charset="0"/>
                <a:cs typeface="Tahoma" panose="020B0604030504040204" pitchFamily="34" charset="0"/>
              </a:rPr>
              <a:t>, then we need to use following command: </a:t>
            </a:r>
            <a:r>
              <a:rPr lang="en-US" b="1" dirty="0" err="1">
                <a:latin typeface="Tahoma" panose="020B0604030504040204" pitchFamily="34" charset="0"/>
                <a:ea typeface="Tahoma" panose="020B0604030504040204" pitchFamily="34" charset="0"/>
                <a:cs typeface="Tahoma" panose="020B0604030504040204" pitchFamily="34" charset="0"/>
              </a:rPr>
              <a:t>mvn</a:t>
            </a:r>
            <a:r>
              <a:rPr lang="en-US" b="1" dirty="0">
                <a:latin typeface="Tahoma" panose="020B0604030504040204" pitchFamily="34" charset="0"/>
                <a:ea typeface="Tahoma" panose="020B0604030504040204" pitchFamily="34" charset="0"/>
                <a:cs typeface="Tahoma" panose="020B0604030504040204" pitchFamily="34" charset="0"/>
              </a:rPr>
              <a:t> test –</a:t>
            </a:r>
            <a:r>
              <a:rPr lang="en-US" b="1" dirty="0" err="1">
                <a:latin typeface="Tahoma" panose="020B0604030504040204" pitchFamily="34" charset="0"/>
                <a:ea typeface="Tahoma" panose="020B0604030504040204" pitchFamily="34" charset="0"/>
                <a:cs typeface="Tahoma" panose="020B0604030504040204" pitchFamily="34" charset="0"/>
              </a:rPr>
              <a:t>Dcucumber.options</a:t>
            </a:r>
            <a:r>
              <a:rPr lang="en-US" b="1" dirty="0">
                <a:latin typeface="Tahoma" panose="020B0604030504040204" pitchFamily="34" charset="0"/>
                <a:ea typeface="Tahoma" panose="020B0604030504040204" pitchFamily="34" charset="0"/>
                <a:cs typeface="Tahoma" panose="020B0604030504040204" pitchFamily="34" charset="0"/>
              </a:rPr>
              <a:t>=“Your Options”</a:t>
            </a:r>
          </a:p>
          <a:p>
            <a:r>
              <a:rPr lang="en-US" dirty="0">
                <a:latin typeface="Tahoma" panose="020B0604030504040204" pitchFamily="34" charset="0"/>
                <a:ea typeface="Tahoma" panose="020B0604030504040204" pitchFamily="34" charset="0"/>
                <a:cs typeface="Tahoma" panose="020B0604030504040204" pitchFamily="34" charset="0"/>
              </a:rPr>
              <a:t>If we want to run single </a:t>
            </a:r>
            <a:r>
              <a:rPr lang="en-US" b="1" dirty="0">
                <a:latin typeface="Tahoma" panose="020B0604030504040204" pitchFamily="34" charset="0"/>
                <a:ea typeface="Tahoma" panose="020B0604030504040204" pitchFamily="34" charset="0"/>
                <a:cs typeface="Tahoma" panose="020B0604030504040204" pitchFamily="34" charset="0"/>
              </a:rPr>
              <a:t>Scenario </a:t>
            </a:r>
            <a:r>
              <a:rPr lang="en-US" dirty="0">
                <a:latin typeface="Tahoma" panose="020B0604030504040204" pitchFamily="34" charset="0"/>
                <a:ea typeface="Tahoma" panose="020B0604030504040204" pitchFamily="34" charset="0"/>
                <a:cs typeface="Tahoma" panose="020B0604030504040204" pitchFamily="34" charset="0"/>
              </a:rPr>
              <a:t>from the </a:t>
            </a:r>
            <a:r>
              <a:rPr lang="en-US" b="1" dirty="0" err="1">
                <a:latin typeface="Tahoma" panose="020B0604030504040204" pitchFamily="34" charset="0"/>
                <a:ea typeface="Tahoma" panose="020B0604030504040204" pitchFamily="34" charset="0"/>
                <a:cs typeface="Tahoma" panose="020B0604030504040204" pitchFamily="34" charset="0"/>
              </a:rPr>
              <a:t>cmd</a:t>
            </a:r>
            <a:r>
              <a:rPr lang="en-US" dirty="0">
                <a:latin typeface="Tahoma" panose="020B0604030504040204" pitchFamily="34" charset="0"/>
                <a:ea typeface="Tahoma" panose="020B0604030504040204" pitchFamily="34" charset="0"/>
                <a:cs typeface="Tahoma" panose="020B0604030504040204" pitchFamily="34" charset="0"/>
              </a:rPr>
              <a:t>, this is how we specify: </a:t>
            </a:r>
          </a:p>
          <a:p>
            <a:pPr marL="457200" lvl="1" indent="0">
              <a:buNone/>
            </a:pPr>
            <a:r>
              <a:rPr lang="en-US" b="1" dirty="0" err="1">
                <a:latin typeface="Tahoma" panose="020B0604030504040204" pitchFamily="34" charset="0"/>
                <a:ea typeface="Tahoma" panose="020B0604030504040204" pitchFamily="34" charset="0"/>
                <a:cs typeface="Tahoma" panose="020B0604030504040204" pitchFamily="34" charset="0"/>
              </a:rPr>
              <a:t>Mvn</a:t>
            </a:r>
            <a:r>
              <a:rPr lang="en-US" b="1" dirty="0">
                <a:latin typeface="Tahoma" panose="020B0604030504040204" pitchFamily="34" charset="0"/>
                <a:ea typeface="Tahoma" panose="020B0604030504040204" pitchFamily="34" charset="0"/>
                <a:cs typeface="Tahoma" panose="020B0604030504040204" pitchFamily="34" charset="0"/>
              </a:rPr>
              <a:t> test –</a:t>
            </a:r>
            <a:r>
              <a:rPr lang="en-US" b="1" dirty="0" err="1">
                <a:latin typeface="Tahoma" panose="020B0604030504040204" pitchFamily="34" charset="0"/>
                <a:ea typeface="Tahoma" panose="020B0604030504040204" pitchFamily="34" charset="0"/>
                <a:cs typeface="Tahoma" panose="020B0604030504040204" pitchFamily="34" charset="0"/>
              </a:rPr>
              <a:t>Dcucumber.options</a:t>
            </a:r>
            <a:r>
              <a:rPr lang="en-US" b="1" dirty="0">
                <a:latin typeface="Tahoma" panose="020B0604030504040204" pitchFamily="34" charset="0"/>
                <a:ea typeface="Tahoma" panose="020B0604030504040204" pitchFamily="34" charset="0"/>
                <a:cs typeface="Tahoma" panose="020B0604030504040204" pitchFamily="34" charset="0"/>
              </a:rPr>
              <a:t>=“feature file path” + line number of the scenario”</a:t>
            </a:r>
          </a:p>
          <a:p>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3074" name="Picture 2" descr="Running Cucumber Test from Command Line 6">
            <a:extLst>
              <a:ext uri="{FF2B5EF4-FFF2-40B4-BE49-F238E27FC236}">
                <a16:creationId xmlns:a16="http://schemas.microsoft.com/office/drawing/2014/main" id="{04751BE2-2700-404B-AAAB-5806E19FB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431" y="3110939"/>
            <a:ext cx="7684475" cy="35930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Testmaster.vn">
            <a:extLst>
              <a:ext uri="{FF2B5EF4-FFF2-40B4-BE49-F238E27FC236}">
                <a16:creationId xmlns:a16="http://schemas.microsoft.com/office/drawing/2014/main" id="{A986E54A-F1A2-456C-99C2-3EA3EC7AC0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3" y="744732"/>
            <a:ext cx="1073394" cy="429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21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628" y="624110"/>
            <a:ext cx="10082676" cy="678708"/>
          </a:xfrm>
        </p:spPr>
        <p:txBody>
          <a:bodyPr>
            <a:noAutofit/>
          </a:bodyPr>
          <a:lstStyle/>
          <a:p>
            <a:r>
              <a:rPr lang="en-US" b="1" dirty="0"/>
              <a:t>Overriding Cucumber Options</a:t>
            </a:r>
          </a:p>
        </p:txBody>
      </p:sp>
      <p:sp>
        <p:nvSpPr>
          <p:cNvPr id="3" name="Content Placeholder 2"/>
          <p:cNvSpPr>
            <a:spLocks noGrp="1"/>
          </p:cNvSpPr>
          <p:nvPr>
            <p:ph idx="1"/>
          </p:nvPr>
        </p:nvSpPr>
        <p:spPr>
          <a:xfrm>
            <a:off x="1901629" y="1553671"/>
            <a:ext cx="9602983" cy="5075729"/>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If you want to run the test cases associated to </a:t>
            </a:r>
            <a:r>
              <a:rPr lang="en-US" b="1" dirty="0">
                <a:latin typeface="Tahoma" panose="020B0604030504040204" pitchFamily="34" charset="0"/>
                <a:ea typeface="Tahoma" panose="020B0604030504040204" pitchFamily="34" charset="0"/>
                <a:cs typeface="Tahoma" panose="020B0604030504040204" pitchFamily="34" charset="0"/>
              </a:rPr>
              <a:t>Tags</a:t>
            </a:r>
            <a:r>
              <a:rPr lang="en-US" dirty="0">
                <a:latin typeface="Tahoma" panose="020B0604030504040204" pitchFamily="34" charset="0"/>
                <a:ea typeface="Tahoma" panose="020B0604030504040204" pitchFamily="34" charset="0"/>
                <a:cs typeface="Tahoma" panose="020B0604030504040204" pitchFamily="34" charset="0"/>
              </a:rPr>
              <a:t>, this is how we specify:</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mvn</a:t>
            </a:r>
            <a:r>
              <a:rPr lang="en-US" b="1" dirty="0">
                <a:latin typeface="Tahoma" panose="020B0604030504040204" pitchFamily="34" charset="0"/>
                <a:ea typeface="Tahoma" panose="020B0604030504040204" pitchFamily="34" charset="0"/>
                <a:cs typeface="Tahoma" panose="020B0604030504040204" pitchFamily="34" charset="0"/>
              </a:rPr>
              <a:t> test –</a:t>
            </a:r>
            <a:r>
              <a:rPr lang="en-US" b="1" dirty="0" err="1">
                <a:latin typeface="Tahoma" panose="020B0604030504040204" pitchFamily="34" charset="0"/>
                <a:ea typeface="Tahoma" panose="020B0604030504040204" pitchFamily="34" charset="0"/>
                <a:cs typeface="Tahoma" panose="020B0604030504040204" pitchFamily="34" charset="0"/>
              </a:rPr>
              <a:t>Dcucumber.options</a:t>
            </a:r>
            <a:r>
              <a:rPr lang="en-US" b="1" dirty="0">
                <a:latin typeface="Tahoma" panose="020B0604030504040204" pitchFamily="34" charset="0"/>
                <a:ea typeface="Tahoma" panose="020B0604030504040204" pitchFamily="34" charset="0"/>
                <a:cs typeface="Tahoma" panose="020B0604030504040204" pitchFamily="34" charset="0"/>
              </a:rPr>
              <a:t>=“-tags @</a:t>
            </a:r>
            <a:r>
              <a:rPr lang="en-US" b="1" dirty="0" err="1">
                <a:latin typeface="Tahoma" panose="020B0604030504040204" pitchFamily="34" charset="0"/>
                <a:ea typeface="Tahoma" panose="020B0604030504040204" pitchFamily="34" charset="0"/>
                <a:cs typeface="Tahoma" panose="020B0604030504040204" pitchFamily="34" charset="0"/>
              </a:rPr>
              <a:t>tagName</a:t>
            </a:r>
            <a:r>
              <a:rPr lang="en-US" b="1" dirty="0">
                <a:latin typeface="Tahoma" panose="020B0604030504040204" pitchFamily="34" charset="0"/>
                <a:ea typeface="Tahoma" panose="020B0604030504040204" pitchFamily="34" charset="0"/>
                <a:cs typeface="Tahoma" panose="020B0604030504040204" pitchFamily="34" charset="0"/>
              </a:rPr>
              <a:t>”</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098" name="Picture 2" descr="Running Cucumber Test from Command Line 6">
            <a:extLst>
              <a:ext uri="{FF2B5EF4-FFF2-40B4-BE49-F238E27FC236}">
                <a16:creationId xmlns:a16="http://schemas.microsoft.com/office/drawing/2014/main" id="{98F70491-3CF4-4ECA-8E85-D8FD58274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445" y="2596661"/>
            <a:ext cx="8036169" cy="34836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Testmaster.vn">
            <a:extLst>
              <a:ext uri="{FF2B5EF4-FFF2-40B4-BE49-F238E27FC236}">
                <a16:creationId xmlns:a16="http://schemas.microsoft.com/office/drawing/2014/main" id="{8A24777E-14CF-4893-A1C9-D58EC7FCB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3" y="744732"/>
            <a:ext cx="1073394" cy="429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78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628" y="624110"/>
            <a:ext cx="10082676" cy="678708"/>
          </a:xfrm>
        </p:spPr>
        <p:txBody>
          <a:bodyPr>
            <a:noAutofit/>
          </a:bodyPr>
          <a:lstStyle/>
          <a:p>
            <a:r>
              <a:rPr lang="en-US" b="1" dirty="0"/>
              <a:t>Overriding Cucumber Options</a:t>
            </a:r>
          </a:p>
        </p:txBody>
      </p:sp>
      <p:sp>
        <p:nvSpPr>
          <p:cNvPr id="3" name="Content Placeholder 2"/>
          <p:cNvSpPr>
            <a:spLocks noGrp="1"/>
          </p:cNvSpPr>
          <p:nvPr>
            <p:ph idx="1"/>
          </p:nvPr>
        </p:nvSpPr>
        <p:spPr>
          <a:xfrm>
            <a:off x="1901629" y="1553671"/>
            <a:ext cx="9602983" cy="5075729"/>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Pass multiple options at once</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mvn</a:t>
            </a:r>
            <a:r>
              <a:rPr lang="en-US" b="1" dirty="0">
                <a:latin typeface="Tahoma" panose="020B0604030504040204" pitchFamily="34" charset="0"/>
                <a:ea typeface="Tahoma" panose="020B0604030504040204" pitchFamily="34" charset="0"/>
                <a:cs typeface="Tahoma" panose="020B0604030504040204" pitchFamily="34" charset="0"/>
              </a:rPr>
              <a:t> test –</a:t>
            </a:r>
            <a:r>
              <a:rPr lang="en-US" b="1" dirty="0" err="1">
                <a:latin typeface="Tahoma" panose="020B0604030504040204" pitchFamily="34" charset="0"/>
                <a:ea typeface="Tahoma" panose="020B0604030504040204" pitchFamily="34" charset="0"/>
                <a:cs typeface="Tahoma" panose="020B0604030504040204" pitchFamily="34" charset="0"/>
              </a:rPr>
              <a:t>Dcucumber.options</a:t>
            </a:r>
            <a:r>
              <a:rPr lang="en-US" b="1" dirty="0">
                <a:latin typeface="Tahoma" panose="020B0604030504040204" pitchFamily="34" charset="0"/>
                <a:ea typeface="Tahoma" panose="020B0604030504040204" pitchFamily="34" charset="0"/>
                <a:cs typeface="Tahoma" panose="020B0604030504040204" pitchFamily="34" charset="0"/>
              </a:rPr>
              <a:t>=“some thing” –</a:t>
            </a:r>
            <a:r>
              <a:rPr lang="en-US" b="1" dirty="0" err="1">
                <a:latin typeface="Tahoma" panose="020B0604030504040204" pitchFamily="34" charset="0"/>
                <a:ea typeface="Tahoma" panose="020B0604030504040204" pitchFamily="34" charset="0"/>
                <a:cs typeface="Tahoma" panose="020B0604030504040204" pitchFamily="34" charset="0"/>
              </a:rPr>
              <a:t>Dcucumber.options</a:t>
            </a:r>
            <a:r>
              <a:rPr lang="en-US" b="1" dirty="0">
                <a:latin typeface="Tahoma" panose="020B0604030504040204" pitchFamily="34" charset="0"/>
                <a:ea typeface="Tahoma" panose="020B0604030504040204" pitchFamily="34" charset="0"/>
                <a:cs typeface="Tahoma" panose="020B0604030504040204" pitchFamily="34" charset="0"/>
              </a:rPr>
              <a:t>=“something” –</a:t>
            </a:r>
            <a:r>
              <a:rPr lang="en-US" b="1" dirty="0" err="1">
                <a:latin typeface="Tahoma" panose="020B0604030504040204" pitchFamily="34" charset="0"/>
                <a:ea typeface="Tahoma" panose="020B0604030504040204" pitchFamily="34" charset="0"/>
                <a:cs typeface="Tahoma" panose="020B0604030504040204" pitchFamily="34" charset="0"/>
              </a:rPr>
              <a:t>Dcucumber.options</a:t>
            </a:r>
            <a:r>
              <a:rPr lang="en-US" b="1" dirty="0">
                <a:latin typeface="Tahoma" panose="020B0604030504040204" pitchFamily="34" charset="0"/>
                <a:ea typeface="Tahoma" panose="020B0604030504040204" pitchFamily="34" charset="0"/>
                <a:cs typeface="Tahoma" panose="020B0604030504040204" pitchFamily="34" charset="0"/>
              </a:rPr>
              <a:t>=“something”</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Example:</a:t>
            </a:r>
          </a:p>
          <a:p>
            <a:pPr marL="0" indent="0">
              <a:buNone/>
            </a:pPr>
            <a:r>
              <a:rPr lang="en-US" b="1" dirty="0" err="1">
                <a:latin typeface="Tahoma" panose="020B0604030504040204" pitchFamily="34" charset="0"/>
                <a:ea typeface="Tahoma" panose="020B0604030504040204" pitchFamily="34" charset="0"/>
                <a:cs typeface="Tahoma" panose="020B0604030504040204" pitchFamily="34" charset="0"/>
              </a:rPr>
              <a:t>mvn</a:t>
            </a:r>
            <a:r>
              <a:rPr lang="en-US" b="1" dirty="0">
                <a:latin typeface="Tahoma" panose="020B0604030504040204" pitchFamily="34" charset="0"/>
                <a:ea typeface="Tahoma" panose="020B0604030504040204" pitchFamily="34" charset="0"/>
                <a:cs typeface="Tahoma" panose="020B0604030504040204" pitchFamily="34" charset="0"/>
              </a:rPr>
              <a:t> test -</a:t>
            </a:r>
            <a:r>
              <a:rPr lang="en-US" b="1" dirty="0" err="1">
                <a:latin typeface="Tahoma" panose="020B0604030504040204" pitchFamily="34" charset="0"/>
                <a:ea typeface="Tahoma" panose="020B0604030504040204" pitchFamily="34" charset="0"/>
                <a:cs typeface="Tahoma" panose="020B0604030504040204" pitchFamily="34" charset="0"/>
              </a:rPr>
              <a:t>Dcucumber.options</a:t>
            </a:r>
            <a:r>
              <a:rPr lang="en-US" b="1" dirty="0">
                <a:latin typeface="Tahoma" panose="020B0604030504040204" pitchFamily="34" charset="0"/>
                <a:ea typeface="Tahoma" panose="020B0604030504040204" pitchFamily="34" charset="0"/>
                <a:cs typeface="Tahoma" panose="020B0604030504040204" pitchFamily="34" charset="0"/>
              </a:rPr>
              <a:t>=”</a:t>
            </a:r>
            <a:r>
              <a:rPr lang="en-US" b="1" dirty="0" err="1">
                <a:latin typeface="Tahoma" panose="020B0604030504040204" pitchFamily="34" charset="0"/>
                <a:ea typeface="Tahoma" panose="020B0604030504040204" pitchFamily="34" charset="0"/>
                <a:cs typeface="Tahoma" panose="020B0604030504040204" pitchFamily="34" charset="0"/>
              </a:rPr>
              <a:t>src</a:t>
            </a:r>
            <a:r>
              <a:rPr lang="en-US" b="1" dirty="0">
                <a:latin typeface="Tahoma" panose="020B0604030504040204" pitchFamily="34" charset="0"/>
                <a:ea typeface="Tahoma" panose="020B0604030504040204" pitchFamily="34" charset="0"/>
                <a:cs typeface="Tahoma" panose="020B0604030504040204" pitchFamily="34" charset="0"/>
              </a:rPr>
              <a:t>/test/resources/</a:t>
            </a:r>
            <a:r>
              <a:rPr lang="en-US" b="1" dirty="0" err="1">
                <a:latin typeface="Tahoma" panose="020B0604030504040204" pitchFamily="34" charset="0"/>
                <a:ea typeface="Tahoma" panose="020B0604030504040204" pitchFamily="34" charset="0"/>
                <a:cs typeface="Tahoma" panose="020B0604030504040204" pitchFamily="34" charset="0"/>
              </a:rPr>
              <a:t>functionalTests</a:t>
            </a:r>
            <a:r>
              <a:rPr lang="en-US" b="1" dirty="0">
                <a:latin typeface="Tahoma" panose="020B0604030504040204" pitchFamily="34" charset="0"/>
                <a:ea typeface="Tahoma" panose="020B0604030504040204" pitchFamily="34" charset="0"/>
                <a:cs typeface="Tahoma" panose="020B0604030504040204" pitchFamily="34" charset="0"/>
              </a:rPr>
              <a:t>/End2End_Tests.feature” -</a:t>
            </a:r>
            <a:r>
              <a:rPr lang="en-US" b="1" dirty="0" err="1">
                <a:latin typeface="Tahoma" panose="020B0604030504040204" pitchFamily="34" charset="0"/>
                <a:ea typeface="Tahoma" panose="020B0604030504040204" pitchFamily="34" charset="0"/>
                <a:cs typeface="Tahoma" panose="020B0604030504040204" pitchFamily="34" charset="0"/>
              </a:rPr>
              <a:t>Dcucumber.options</a:t>
            </a:r>
            <a:r>
              <a:rPr lang="en-US" b="1" dirty="0">
                <a:latin typeface="Tahoma" panose="020B0604030504040204" pitchFamily="34" charset="0"/>
                <a:ea typeface="Tahoma" panose="020B0604030504040204" pitchFamily="34" charset="0"/>
                <a:cs typeface="Tahoma" panose="020B0604030504040204" pitchFamily="34" charset="0"/>
              </a:rPr>
              <a:t>=”–tags @Smoke”</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2" descr="Testmaster.vn">
            <a:extLst>
              <a:ext uri="{FF2B5EF4-FFF2-40B4-BE49-F238E27FC236}">
                <a16:creationId xmlns:a16="http://schemas.microsoft.com/office/drawing/2014/main" id="{CC88429E-BFED-4E38-BFD4-03419D3C7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53" y="744732"/>
            <a:ext cx="1073394" cy="429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2201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652</TotalTime>
  <Words>467</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Tahoma</vt:lpstr>
      <vt:lpstr>Verdana</vt:lpstr>
      <vt:lpstr>Wingdings</vt:lpstr>
      <vt:lpstr>Wingdings 3</vt:lpstr>
      <vt:lpstr>Wisp</vt:lpstr>
      <vt:lpstr>WEBDRIVER WAIT</vt:lpstr>
      <vt:lpstr>Why Wait Concept is required in WebDriver ?</vt:lpstr>
      <vt:lpstr>Implicit Wait in Selenium WebDriver</vt:lpstr>
      <vt:lpstr>Explicit Wait in Selenium WebDriver</vt:lpstr>
      <vt:lpstr>RUN CUCUMBER TEST FROM COMMAND LINE</vt:lpstr>
      <vt:lpstr>Run Test from Command Line</vt:lpstr>
      <vt:lpstr>Overriding Cucumber Options</vt:lpstr>
      <vt:lpstr>Overriding Cucumber Options</vt:lpstr>
      <vt:lpstr>Overriding Cucumber Options</vt:lpstr>
      <vt:lpstr>BROWSER PROFILE</vt:lpstr>
      <vt:lpstr>Capabilities &amp; ChromeOptions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WEBDRIVER WAIT</dc:title>
  <dc:creator>Khanh Tran</dc:creator>
  <cp:lastModifiedBy>Khanh Tran</cp:lastModifiedBy>
  <cp:revision>9</cp:revision>
  <dcterms:created xsi:type="dcterms:W3CDTF">2018-12-18T06:37:08Z</dcterms:created>
  <dcterms:modified xsi:type="dcterms:W3CDTF">2018-12-21T00:06:25Z</dcterms:modified>
</cp:coreProperties>
</file>