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6B6D-01ED-4683-A562-F00746C482E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B047E-E597-4197-9305-0CF0214C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B047E-E597-4197-9305-0CF0214C4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B047E-E597-4197-9305-0CF0214C4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B047E-E597-4197-9305-0CF0214C4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8E2C18-56A0-4EE3-BA85-96382FD9196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526099C-6145-49E5-90CD-2D2A7F442D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4724400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Đồ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án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cơ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sở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tài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Xây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dựng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website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Luyện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thi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THPT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Quốc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Gia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SVTH : </a:t>
            </a:r>
            <a:r>
              <a:rPr lang="en-US" sz="2400" dirty="0" err="1" smtClean="0">
                <a:solidFill>
                  <a:schemeClr val="tx1"/>
                </a:solidFill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Thanh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Thúy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Trần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Công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Rin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GVHD : </a:t>
            </a:r>
            <a:r>
              <a:rPr lang="en-US" sz="2400" dirty="0" err="1" smtClean="0">
                <a:solidFill>
                  <a:schemeClr val="tx1"/>
                </a:solidFill>
              </a:rPr>
              <a:t>Võ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Hùng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Cường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905000"/>
          </a:xfrm>
        </p:spPr>
        <p:txBody>
          <a:bodyPr/>
          <a:lstStyle/>
          <a:p>
            <a:pPr marL="18288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57534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467600" cy="4029665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Thiết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kế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hệ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thống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tài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liệu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609601"/>
            <a:ext cx="7175351" cy="1295400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Nội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dung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hiện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0" y="4038600"/>
            <a:ext cx="3200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  <p:sp>
        <p:nvSpPr>
          <p:cNvPr id="5" name="Freeform 4"/>
          <p:cNvSpPr/>
          <p:nvPr/>
        </p:nvSpPr>
        <p:spPr>
          <a:xfrm>
            <a:off x="3575712" y="3193576"/>
            <a:ext cx="1678675" cy="1037230"/>
          </a:xfrm>
          <a:custGeom>
            <a:avLst/>
            <a:gdLst>
              <a:gd name="connsiteX0" fmla="*/ 0 w 1160060"/>
              <a:gd name="connsiteY0" fmla="*/ 1105469 h 1105469"/>
              <a:gd name="connsiteX1" fmla="*/ 1160060 w 1160060"/>
              <a:gd name="connsiteY1" fmla="*/ 0 h 110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0060" h="1105469">
                <a:moveTo>
                  <a:pt x="0" y="1105469"/>
                </a:moveTo>
                <a:lnTo>
                  <a:pt x="116006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V="1">
            <a:off x="3821373" y="4353067"/>
            <a:ext cx="1436427" cy="123399"/>
          </a:xfrm>
          <a:custGeom>
            <a:avLst/>
            <a:gdLst>
              <a:gd name="connsiteX0" fmla="*/ 0 w 1091821"/>
              <a:gd name="connsiteY0" fmla="*/ 0 h 0"/>
              <a:gd name="connsiteX1" fmla="*/ 1091821 w 109182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1821">
                <a:moveTo>
                  <a:pt x="0" y="0"/>
                </a:moveTo>
                <a:lnTo>
                  <a:pt x="109182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48418" y="4763069"/>
            <a:ext cx="1762836" cy="769960"/>
          </a:xfrm>
          <a:custGeom>
            <a:avLst/>
            <a:gdLst>
              <a:gd name="connsiteX0" fmla="*/ 0 w 1405719"/>
              <a:gd name="connsiteY0" fmla="*/ 0 h 914400"/>
              <a:gd name="connsiteX1" fmla="*/ 1405719 w 1405719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5719" h="914400">
                <a:moveTo>
                  <a:pt x="0" y="0"/>
                </a:moveTo>
                <a:lnTo>
                  <a:pt x="1405719" y="9144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2819400"/>
            <a:ext cx="2046027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57800" y="4011305"/>
            <a:ext cx="2046027" cy="683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311254" y="5209464"/>
            <a:ext cx="2046026" cy="647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7239000" cy="4182065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Thiết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kế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giao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diện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609601"/>
            <a:ext cx="7175351" cy="1143000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Nội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dung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hiện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21424"/>
            <a:ext cx="7162800" cy="395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4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66800" y="1752600"/>
            <a:ext cx="7086600" cy="4182065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Thiết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kế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giao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diện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533401"/>
            <a:ext cx="7175351" cy="1143000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Nội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dung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hiện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8" y="2514600"/>
            <a:ext cx="7315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1981200"/>
            <a:ext cx="7391400" cy="4190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quả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đạt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được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Xây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trang</a:t>
            </a:r>
            <a:r>
              <a:rPr lang="en-US" sz="2400" dirty="0" smtClean="0">
                <a:solidFill>
                  <a:schemeClr val="tx1"/>
                </a:solidFill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tập</a:t>
            </a:r>
            <a:r>
              <a:rPr lang="en-US" sz="2400" dirty="0" smtClean="0">
                <a:solidFill>
                  <a:schemeClr val="tx1"/>
                </a:solidFill>
              </a:rPr>
              <a:t> online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rõ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ràng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đã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đề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Hạn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chế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Chưa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xếp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hạng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sinh</a:t>
            </a:r>
            <a:r>
              <a:rPr lang="en-US" sz="2400" dirty="0" smtClean="0">
                <a:solidFill>
                  <a:schemeClr val="tx1"/>
                </a:solidFill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bài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thi</a:t>
            </a:r>
            <a:r>
              <a:rPr lang="en-US" sz="2400" dirty="0" smtClean="0">
                <a:solidFill>
                  <a:schemeClr val="tx1"/>
                </a:solidFill>
              </a:rPr>
              <a:t> online.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001000" cy="990600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Kết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luận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hướng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phát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triển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391400" cy="364866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Nghiên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cứu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triển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thêm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dạy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tiếp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câu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hỏi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tiếp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bài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Phát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triển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thêm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chấm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tự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động</a:t>
            </a:r>
            <a:r>
              <a:rPr lang="en-US" sz="2400" dirty="0" smtClean="0">
                <a:solidFill>
                  <a:schemeClr val="tx1"/>
                </a:solidFill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</a:rPr>
              <a:t>mỗi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bài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thi</a:t>
            </a:r>
            <a:r>
              <a:rPr lang="en-US" sz="2400" dirty="0" smtClean="0">
                <a:solidFill>
                  <a:schemeClr val="tx1"/>
                </a:solidFill>
              </a:rPr>
              <a:t> online.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81999" cy="1793167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Kết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luận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hướng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phát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triển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0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6781799" cy="1219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Nội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dung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hiện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7494494" cy="3886200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sz="3600" dirty="0" err="1" smtClean="0">
                <a:solidFill>
                  <a:schemeClr val="tx1"/>
                </a:solidFill>
              </a:rPr>
              <a:t>Tổng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quan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về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đề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tài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indent="-514350">
              <a:buAutoNum type="romanUcPeriod"/>
            </a:pPr>
            <a:r>
              <a:rPr lang="en-US" sz="3600" dirty="0" err="1" smtClean="0">
                <a:solidFill>
                  <a:schemeClr val="tx1"/>
                </a:solidFill>
              </a:rPr>
              <a:t>Cơ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sở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lý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thuyết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thực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hiện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indent="-514350">
              <a:buAutoNum type="romanUcPeriod"/>
            </a:pPr>
            <a:r>
              <a:rPr lang="en-US" sz="3600" dirty="0" err="1" smtClean="0">
                <a:solidFill>
                  <a:schemeClr val="tx1"/>
                </a:solidFill>
              </a:rPr>
              <a:t>Nội</a:t>
            </a:r>
            <a:r>
              <a:rPr lang="en-US" sz="3600" dirty="0" smtClean="0">
                <a:solidFill>
                  <a:schemeClr val="tx1"/>
                </a:solidFill>
              </a:rPr>
              <a:t> dung </a:t>
            </a:r>
            <a:r>
              <a:rPr lang="en-US" sz="3600" dirty="0" err="1" smtClean="0">
                <a:solidFill>
                  <a:schemeClr val="tx1"/>
                </a:solidFill>
              </a:rPr>
              <a:t>thực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hiện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indent="-514350">
              <a:buAutoNum type="romanUcPeriod"/>
            </a:pPr>
            <a:r>
              <a:rPr lang="en-US" sz="3600" dirty="0" err="1" smtClean="0">
                <a:solidFill>
                  <a:schemeClr val="tx1"/>
                </a:solidFill>
              </a:rPr>
              <a:t>Kết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luận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và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hướng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phát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triển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>
              <a:buAutoNum type="romanU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63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40386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Lý</a:t>
            </a:r>
            <a:r>
              <a:rPr lang="en-US" sz="3200" dirty="0" smtClean="0">
                <a:solidFill>
                  <a:srgbClr val="FF0000"/>
                </a:solidFill>
              </a:rPr>
              <a:t> do </a:t>
            </a:r>
            <a:r>
              <a:rPr lang="en-US" sz="3200" dirty="0" err="1" smtClean="0">
                <a:solidFill>
                  <a:srgbClr val="FF0000"/>
                </a:solidFill>
              </a:rPr>
              <a:t>chọn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đề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tài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Đáp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ứng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cầu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luyện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sinh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Cung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đầy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đủ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hiệu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qủa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Tiết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kiệm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, chi </a:t>
            </a:r>
            <a:r>
              <a:rPr lang="en-US" sz="2400" dirty="0" err="1">
                <a:solidFill>
                  <a:schemeClr val="tx1"/>
                </a:solidFill>
              </a:rPr>
              <a:t>phí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chủ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175351" cy="1793167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về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tài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8458200" cy="3648665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Mục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tiêu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đề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tài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Xây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trang</a:t>
            </a:r>
            <a:r>
              <a:rPr lang="en-US" sz="2400" dirty="0" smtClean="0">
                <a:solidFill>
                  <a:schemeClr val="tx1"/>
                </a:solidFill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tập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cục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rõ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ràng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C</a:t>
            </a:r>
            <a:r>
              <a:rPr lang="en-US" sz="2400" dirty="0" err="1" smtClean="0">
                <a:solidFill>
                  <a:schemeClr val="tx1"/>
                </a:solidFill>
              </a:rPr>
              <a:t>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trang</a:t>
            </a:r>
            <a:r>
              <a:rPr lang="en-US" sz="2400" dirty="0" smtClean="0">
                <a:solidFill>
                  <a:schemeClr val="tx1"/>
                </a:solidFill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nhanh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trang</a:t>
            </a:r>
            <a:r>
              <a:rPr lang="en-US" sz="2400" dirty="0" smtClean="0">
                <a:solidFill>
                  <a:schemeClr val="tx1"/>
                </a:solidFill>
              </a:rPr>
              <a:t> web con </a:t>
            </a:r>
            <a:r>
              <a:rPr lang="en-US" sz="2400" dirty="0" err="1" smtClean="0">
                <a:solidFill>
                  <a:schemeClr val="tx1"/>
                </a:solidFill>
              </a:rPr>
              <a:t>phục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vụ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175351" cy="1793167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về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tài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2209800"/>
            <a:ext cx="7467600" cy="4038599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Giới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hạn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và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phạm</a:t>
            </a:r>
            <a:r>
              <a:rPr lang="en-US" sz="3200" dirty="0" smtClean="0">
                <a:solidFill>
                  <a:srgbClr val="FF0000"/>
                </a:solidFill>
              </a:rPr>
              <a:t> vi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nộp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mua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khóa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Phạm</a:t>
            </a:r>
            <a:r>
              <a:rPr lang="en-US" sz="2400" dirty="0" smtClean="0">
                <a:solidFill>
                  <a:schemeClr val="tx1"/>
                </a:solidFill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</a:rPr>
              <a:t>ứng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Sử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tuyến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mạng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tượng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trị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dùng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75351" cy="1793167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Tổng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quan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về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tài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543800" cy="39624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Sử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ngôn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ngữ</a:t>
            </a:r>
            <a:r>
              <a:rPr lang="en-US" sz="2400" dirty="0" smtClean="0">
                <a:solidFill>
                  <a:schemeClr val="tx1"/>
                </a:solidFill>
              </a:rPr>
              <a:t> HTML, CSS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công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nghệ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sẵn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như</a:t>
            </a:r>
            <a:r>
              <a:rPr lang="en-US" sz="2400" dirty="0" smtClean="0">
                <a:solidFill>
                  <a:schemeClr val="tx1"/>
                </a:solidFill>
              </a:rPr>
              <a:t> Bootstrap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tạo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diện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Tìm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hiểu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về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trang</a:t>
            </a:r>
            <a:r>
              <a:rPr lang="en-US" sz="2400" dirty="0" smtClean="0">
                <a:solidFill>
                  <a:schemeClr val="tx1"/>
                </a:solidFill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</a:rPr>
              <a:t>hoàn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chỉnh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hơn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Sử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mềm</a:t>
            </a:r>
            <a:r>
              <a:rPr lang="en-US" sz="2400" dirty="0" smtClean="0">
                <a:solidFill>
                  <a:schemeClr val="tx1"/>
                </a:solidFill>
              </a:rPr>
              <a:t> Sublime Text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75351" cy="1793167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Cơ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sở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lý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thuyết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543800" cy="4029665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Xác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định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yêu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cầu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hệ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thống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Yêu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cầu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nghiệp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vụ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trị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động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quản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khóa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thêm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sửa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xóa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xử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phục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website, </a:t>
            </a:r>
            <a:r>
              <a:rPr lang="en-US" dirty="0" err="1" smtClean="0">
                <a:solidFill>
                  <a:schemeClr val="tx1"/>
                </a:solidFill>
              </a:rPr>
              <a:t>tạo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khoản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cấp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khoản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sz="9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r>
              <a:rPr lang="en-US" dirty="0" smtClean="0">
                <a:solidFill>
                  <a:schemeClr val="tx1"/>
                </a:solidFill>
              </a:rPr>
              <a:t> Admin: </a:t>
            </a:r>
            <a:r>
              <a:rPr lang="en-US" dirty="0" err="1" smtClean="0">
                <a:solidFill>
                  <a:schemeClr val="tx1"/>
                </a:solidFill>
              </a:rPr>
              <a:t>Tham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câu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hỏi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609600"/>
            <a:ext cx="7175351" cy="1219200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Nội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dung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hiện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7543800" cy="46482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Xác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định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yêu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cầu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hệ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thống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Yêu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cầu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năng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8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tx1"/>
                </a:solidFill>
              </a:rPr>
              <a:t>Giao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diện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Website </a:t>
            </a:r>
            <a:r>
              <a:rPr lang="en-US" sz="1800" dirty="0" err="1" smtClean="0">
                <a:solidFill>
                  <a:schemeClr val="tx1"/>
                </a:solidFill>
              </a:rPr>
              <a:t>không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quá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phức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tạp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 err="1" smtClean="0">
                <a:solidFill>
                  <a:schemeClr val="tx1"/>
                </a:solidFill>
              </a:rPr>
              <a:t>Thanh</a:t>
            </a:r>
            <a:r>
              <a:rPr lang="en-US" sz="1800" dirty="0" smtClean="0">
                <a:solidFill>
                  <a:schemeClr val="tx1"/>
                </a:solidFill>
              </a:rPr>
              <a:t> menu </a:t>
            </a:r>
            <a:r>
              <a:rPr lang="en-US" sz="1800" dirty="0" err="1" smtClean="0">
                <a:solidFill>
                  <a:schemeClr val="tx1"/>
                </a:solidFill>
              </a:rPr>
              <a:t>đơn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giản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Font </a:t>
            </a:r>
            <a:r>
              <a:rPr lang="en-US" sz="1800" dirty="0" err="1" smtClean="0">
                <a:solidFill>
                  <a:schemeClr val="tx1"/>
                </a:solidFill>
              </a:rPr>
              <a:t>chữ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dễ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nhìn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tx1"/>
                </a:solidFill>
              </a:rPr>
              <a:t>Tính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bảo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mật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An </a:t>
            </a:r>
            <a:r>
              <a:rPr lang="en-US" sz="1800" dirty="0" err="1" smtClean="0">
                <a:solidFill>
                  <a:schemeClr val="tx1"/>
                </a:solidFill>
              </a:rPr>
              <a:t>toàn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bảo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mật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dữ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liệu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 err="1" smtClean="0">
                <a:solidFill>
                  <a:schemeClr val="tx1"/>
                </a:solidFill>
              </a:rPr>
              <a:t>Bảo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mật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</a:rPr>
              <a:t>cá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nhân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người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dùng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609601"/>
            <a:ext cx="7175351" cy="1295400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Nội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dung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hiện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6869" y="1828800"/>
            <a:ext cx="7391400" cy="44196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Thiết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kế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hệ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thống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bài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giảng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533401"/>
            <a:ext cx="7175351" cy="1143000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Nội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dung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hiện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76869" y="3810000"/>
            <a:ext cx="3057099" cy="115778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  <p:sp>
        <p:nvSpPr>
          <p:cNvPr id="6" name="Freeform 5"/>
          <p:cNvSpPr/>
          <p:nvPr/>
        </p:nvSpPr>
        <p:spPr>
          <a:xfrm>
            <a:off x="3698543" y="2852382"/>
            <a:ext cx="1542197" cy="1378424"/>
          </a:xfrm>
          <a:custGeom>
            <a:avLst/>
            <a:gdLst>
              <a:gd name="connsiteX0" fmla="*/ 0 w 1542197"/>
              <a:gd name="connsiteY0" fmla="*/ 1378424 h 1378424"/>
              <a:gd name="connsiteX1" fmla="*/ 1542197 w 1542197"/>
              <a:gd name="connsiteY1" fmla="*/ 0 h 1378424"/>
              <a:gd name="connsiteX2" fmla="*/ 1542197 w 1542197"/>
              <a:gd name="connsiteY2" fmla="*/ 0 h 137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197" h="1378424">
                <a:moveTo>
                  <a:pt x="0" y="1378424"/>
                </a:moveTo>
                <a:lnTo>
                  <a:pt x="1542197" y="0"/>
                </a:lnTo>
                <a:lnTo>
                  <a:pt x="1542197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388" y="2667000"/>
            <a:ext cx="184586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flipV="1">
            <a:off x="3875965" y="4230805"/>
            <a:ext cx="1392072" cy="45719"/>
          </a:xfrm>
          <a:custGeom>
            <a:avLst/>
            <a:gdLst>
              <a:gd name="connsiteX0" fmla="*/ 0 w 1296537"/>
              <a:gd name="connsiteY0" fmla="*/ 0 h 0"/>
              <a:gd name="connsiteX1" fmla="*/ 1296537 w 1296537"/>
              <a:gd name="connsiteY1" fmla="*/ 0 h 0"/>
              <a:gd name="connsiteX2" fmla="*/ 1296537 w 1296537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537">
                <a:moveTo>
                  <a:pt x="0" y="0"/>
                </a:moveTo>
                <a:lnTo>
                  <a:pt x="1296537" y="0"/>
                </a:lnTo>
                <a:lnTo>
                  <a:pt x="1296537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68036" y="3962400"/>
            <a:ext cx="1818564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3875964" y="4476466"/>
            <a:ext cx="1392072" cy="982638"/>
          </a:xfrm>
          <a:custGeom>
            <a:avLst/>
            <a:gdLst>
              <a:gd name="connsiteX0" fmla="*/ 0 w 1392072"/>
              <a:gd name="connsiteY0" fmla="*/ 0 h 982638"/>
              <a:gd name="connsiteX1" fmla="*/ 1392072 w 1392072"/>
              <a:gd name="connsiteY1" fmla="*/ 982638 h 98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2072" h="982638">
                <a:moveTo>
                  <a:pt x="0" y="0"/>
                </a:moveTo>
                <a:lnTo>
                  <a:pt x="1392072" y="98263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68036" y="5257800"/>
            <a:ext cx="1818564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386</TotalTime>
  <Words>540</Words>
  <Application>Microsoft Office PowerPoint</Application>
  <PresentationFormat>On-screen Show (4:3)</PresentationFormat>
  <Paragraphs>86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PowerPoint Presentation</vt:lpstr>
      <vt:lpstr>Nội dung thực hiện</vt:lpstr>
      <vt:lpstr>Tổng quan về đề tài</vt:lpstr>
      <vt:lpstr>Tổng quan về đề tài</vt:lpstr>
      <vt:lpstr>Tổng quan về đề tài</vt:lpstr>
      <vt:lpstr>Cơ sở lý thuyết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Kết luận và hướng phát triển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ThienIT</dc:creator>
  <cp:lastModifiedBy>ThienIT</cp:lastModifiedBy>
  <cp:revision>32</cp:revision>
  <dcterms:created xsi:type="dcterms:W3CDTF">2019-05-31T15:57:44Z</dcterms:created>
  <dcterms:modified xsi:type="dcterms:W3CDTF">2019-06-06T09:14:00Z</dcterms:modified>
</cp:coreProperties>
</file>