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240000" cy="25400000"/>
  <p:notesSz cx="6858000" cy="9144000"/>
  <p:defaultTextStyle>
    <a:lvl1pPr algn="ctr" defTabSz="825500">
      <a:defRPr sz="9200">
        <a:latin typeface="+mn-lt"/>
        <a:ea typeface="+mn-ea"/>
        <a:cs typeface="+mn-cs"/>
        <a:sym typeface="Helvetica Light"/>
      </a:defRPr>
    </a:lvl1pPr>
    <a:lvl2pPr indent="228600" algn="ctr" defTabSz="825500">
      <a:defRPr sz="9200">
        <a:latin typeface="+mn-lt"/>
        <a:ea typeface="+mn-ea"/>
        <a:cs typeface="+mn-cs"/>
        <a:sym typeface="Helvetica Light"/>
      </a:defRPr>
    </a:lvl2pPr>
    <a:lvl3pPr indent="457200" algn="ctr" defTabSz="825500">
      <a:defRPr sz="9200">
        <a:latin typeface="+mn-lt"/>
        <a:ea typeface="+mn-ea"/>
        <a:cs typeface="+mn-cs"/>
        <a:sym typeface="Helvetica Light"/>
      </a:defRPr>
    </a:lvl3pPr>
    <a:lvl4pPr indent="685800" algn="ctr" defTabSz="825500">
      <a:defRPr sz="9200">
        <a:latin typeface="+mn-lt"/>
        <a:ea typeface="+mn-ea"/>
        <a:cs typeface="+mn-cs"/>
        <a:sym typeface="Helvetica Light"/>
      </a:defRPr>
    </a:lvl4pPr>
    <a:lvl5pPr indent="914400" algn="ctr" defTabSz="825500">
      <a:defRPr sz="9200">
        <a:latin typeface="+mn-lt"/>
        <a:ea typeface="+mn-ea"/>
        <a:cs typeface="+mn-cs"/>
        <a:sym typeface="Helvetica Light"/>
      </a:defRPr>
    </a:lvl5pPr>
    <a:lvl6pPr indent="1143000" algn="ctr" defTabSz="825500">
      <a:defRPr sz="9200">
        <a:latin typeface="+mn-lt"/>
        <a:ea typeface="+mn-ea"/>
        <a:cs typeface="+mn-cs"/>
        <a:sym typeface="Helvetica Light"/>
      </a:defRPr>
    </a:lvl6pPr>
    <a:lvl7pPr indent="1371600" algn="ctr" defTabSz="825500">
      <a:defRPr sz="9200">
        <a:latin typeface="+mn-lt"/>
        <a:ea typeface="+mn-ea"/>
        <a:cs typeface="+mn-cs"/>
        <a:sym typeface="Helvetica Light"/>
      </a:defRPr>
    </a:lvl7pPr>
    <a:lvl8pPr indent="1600200" algn="ctr" defTabSz="825500">
      <a:defRPr sz="9200">
        <a:latin typeface="+mn-lt"/>
        <a:ea typeface="+mn-ea"/>
        <a:cs typeface="+mn-cs"/>
        <a:sym typeface="Helvetica Light"/>
      </a:defRPr>
    </a:lvl8pPr>
    <a:lvl9pPr indent="1828800" algn="ctr" defTabSz="825500">
      <a:defRPr sz="92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42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111250" y="9850437"/>
            <a:ext cx="13017500" cy="29051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111250" y="12834937"/>
            <a:ext cx="13017500" cy="9921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  <a:lvl2pPr marL="0" indent="228600" algn="ctr">
              <a:spcBef>
                <a:spcPts val="0"/>
              </a:spcBef>
              <a:buSzTx/>
              <a:buNone/>
              <a:defRPr sz="8000"/>
            </a:lvl2pPr>
            <a:lvl3pPr marL="0" indent="457200" algn="ctr">
              <a:spcBef>
                <a:spcPts val="0"/>
              </a:spcBef>
              <a:buSzTx/>
              <a:buNone/>
              <a:defRPr sz="8000"/>
            </a:lvl3pPr>
            <a:lvl4pPr marL="0" indent="685800" algn="ctr">
              <a:spcBef>
                <a:spcPts val="0"/>
              </a:spcBef>
              <a:buSzTx/>
              <a:buNone/>
              <a:defRPr sz="8000"/>
            </a:lvl4pPr>
            <a:lvl5pPr marL="0" indent="914400" algn="ctr">
              <a:spcBef>
                <a:spcPts val="0"/>
              </a:spcBef>
              <a:buSzTx/>
              <a:buNone/>
              <a:defRPr sz="8000"/>
            </a:lvl5pPr>
          </a:lstStyle>
          <a:p>
            <a:pPr lvl="0">
              <a:defRPr sz="1800"/>
            </a:pPr>
            <a:r>
              <a:rPr sz="8000"/>
              <a:t>Body Level One</a:t>
            </a:r>
            <a:endParaRPr sz="8000"/>
          </a:p>
          <a:p>
            <a:pPr lvl="1">
              <a:defRPr sz="1800"/>
            </a:pPr>
            <a:r>
              <a:rPr sz="8000"/>
              <a:t>Body Level Two</a:t>
            </a:r>
            <a:endParaRPr sz="8000"/>
          </a:p>
          <a:p>
            <a:pPr lvl="2">
              <a:defRPr sz="1800"/>
            </a:pPr>
            <a:r>
              <a:rPr sz="8000"/>
              <a:t>Body Level Three</a:t>
            </a:r>
            <a:endParaRPr sz="8000"/>
          </a:p>
          <a:p>
            <a:pPr lvl="3">
              <a:defRPr sz="1800"/>
            </a:pPr>
            <a:r>
              <a:rPr sz="8000"/>
              <a:t>Body Level Four</a:t>
            </a:r>
            <a:endParaRPr sz="8000"/>
          </a:p>
          <a:p>
            <a:pPr lvl="4">
              <a:defRPr sz="1800"/>
            </a:pPr>
            <a:r>
              <a:rPr sz="8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396875" y="14319250"/>
            <a:ext cx="14446250" cy="1254125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396875" y="15613062"/>
            <a:ext cx="14446250" cy="99218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  <a:lvl2pPr marL="0" indent="228600" algn="ctr">
              <a:spcBef>
                <a:spcPts val="0"/>
              </a:spcBef>
              <a:buSzTx/>
              <a:buNone/>
              <a:defRPr sz="8000"/>
            </a:lvl2pPr>
            <a:lvl3pPr marL="0" indent="457200" algn="ctr">
              <a:spcBef>
                <a:spcPts val="0"/>
              </a:spcBef>
              <a:buSzTx/>
              <a:buNone/>
              <a:defRPr sz="8000"/>
            </a:lvl3pPr>
            <a:lvl4pPr marL="0" indent="685800" algn="ctr">
              <a:spcBef>
                <a:spcPts val="0"/>
              </a:spcBef>
              <a:buSzTx/>
              <a:buNone/>
              <a:defRPr sz="8000"/>
            </a:lvl4pPr>
            <a:lvl5pPr marL="0" indent="914400" algn="ctr">
              <a:spcBef>
                <a:spcPts val="0"/>
              </a:spcBef>
              <a:buSzTx/>
              <a:buNone/>
              <a:defRPr sz="8000"/>
            </a:lvl5pPr>
          </a:lstStyle>
          <a:p>
            <a:pPr lvl="0">
              <a:defRPr sz="1800"/>
            </a:pPr>
            <a:r>
              <a:rPr sz="8000"/>
              <a:t>Body Level One</a:t>
            </a:r>
            <a:endParaRPr sz="8000"/>
          </a:p>
          <a:p>
            <a:pPr lvl="1">
              <a:defRPr sz="1800"/>
            </a:pPr>
            <a:r>
              <a:rPr sz="8000"/>
              <a:t>Body Level Two</a:t>
            </a:r>
            <a:endParaRPr sz="8000"/>
          </a:p>
          <a:p>
            <a:pPr lvl="2">
              <a:defRPr sz="1800"/>
            </a:pPr>
            <a:r>
              <a:rPr sz="8000"/>
              <a:t>Body Level Three</a:t>
            </a:r>
            <a:endParaRPr sz="8000"/>
          </a:p>
          <a:p>
            <a:pPr lvl="3">
              <a:defRPr sz="1800"/>
            </a:pPr>
            <a:r>
              <a:rPr sz="8000"/>
              <a:t>Body Level Four</a:t>
            </a:r>
            <a:endParaRPr sz="8000"/>
          </a:p>
          <a:p>
            <a:pPr lvl="4">
              <a:defRPr sz="1800"/>
            </a:pPr>
            <a:r>
              <a:rPr sz="8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111250" y="11247437"/>
            <a:ext cx="13017500" cy="29051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031875" y="9104312"/>
            <a:ext cx="6389688" cy="3508376"/>
          </a:xfrm>
          <a:prstGeom prst="rect">
            <a:avLst/>
          </a:prstGeom>
        </p:spPr>
        <p:txBody>
          <a:bodyPr anchor="b"/>
          <a:lstStyle>
            <a:lvl1pPr>
              <a:defRPr sz="15400"/>
            </a:lvl1pPr>
          </a:lstStyle>
          <a:p>
            <a:pPr lvl="0">
              <a:defRPr sz="1800"/>
            </a:pPr>
            <a:r>
              <a:rPr sz="15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031875" y="12692062"/>
            <a:ext cx="6389688" cy="360362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  <a:lvl2pPr marL="0" indent="228600" algn="ctr">
              <a:spcBef>
                <a:spcPts val="0"/>
              </a:spcBef>
              <a:buSzTx/>
              <a:buNone/>
              <a:defRPr sz="8000"/>
            </a:lvl2pPr>
            <a:lvl3pPr marL="0" indent="457200" algn="ctr">
              <a:spcBef>
                <a:spcPts val="0"/>
              </a:spcBef>
              <a:buSzTx/>
              <a:buNone/>
              <a:defRPr sz="8000"/>
            </a:lvl3pPr>
            <a:lvl4pPr marL="0" indent="685800" algn="ctr">
              <a:spcBef>
                <a:spcPts val="0"/>
              </a:spcBef>
              <a:buSzTx/>
              <a:buNone/>
              <a:defRPr sz="8000"/>
            </a:lvl4pPr>
            <a:lvl5pPr marL="0" indent="914400" algn="ctr">
              <a:spcBef>
                <a:spcPts val="0"/>
              </a:spcBef>
              <a:buSzTx/>
              <a:buNone/>
              <a:defRPr sz="8000"/>
            </a:lvl5pPr>
          </a:lstStyle>
          <a:p>
            <a:pPr lvl="0">
              <a:defRPr sz="1800"/>
            </a:pPr>
            <a:r>
              <a:rPr sz="8000"/>
              <a:t>Body Level One</a:t>
            </a:r>
            <a:endParaRPr sz="8000"/>
          </a:p>
          <a:p>
            <a:pPr lvl="1">
              <a:defRPr sz="1800"/>
            </a:pPr>
            <a:r>
              <a:rPr sz="8000"/>
              <a:t>Body Level Two</a:t>
            </a:r>
            <a:endParaRPr sz="8000"/>
          </a:p>
          <a:p>
            <a:pPr lvl="2">
              <a:defRPr sz="1800"/>
            </a:pPr>
            <a:r>
              <a:rPr sz="8000"/>
              <a:t>Body Level Three</a:t>
            </a:r>
            <a:endParaRPr sz="8000"/>
          </a:p>
          <a:p>
            <a:pPr lvl="3">
              <a:defRPr sz="1800"/>
            </a:pPr>
            <a:r>
              <a:rPr sz="8000"/>
              <a:t>Body Level Four</a:t>
            </a:r>
            <a:endParaRPr sz="8000"/>
          </a:p>
          <a:p>
            <a:pPr lvl="4">
              <a:defRPr sz="1800"/>
            </a:pPr>
            <a:r>
              <a:rPr sz="8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9400"/>
              <a:t>Body Level One</a:t>
            </a:r>
            <a:endParaRPr sz="9400"/>
          </a:p>
          <a:p>
            <a:pPr lvl="1">
              <a:defRPr sz="1800"/>
            </a:pPr>
            <a:r>
              <a:rPr sz="9400"/>
              <a:t>Body Level Two</a:t>
            </a:r>
            <a:endParaRPr sz="9400"/>
          </a:p>
          <a:p>
            <a:pPr lvl="2">
              <a:defRPr sz="1800"/>
            </a:pPr>
            <a:r>
              <a:rPr sz="9400"/>
              <a:t>Body Level Three</a:t>
            </a:r>
            <a:endParaRPr sz="9400"/>
          </a:p>
          <a:p>
            <a:pPr lvl="3">
              <a:defRPr sz="1800"/>
            </a:pPr>
            <a:r>
              <a:rPr sz="9400"/>
              <a:t>Body Level Four</a:t>
            </a:r>
            <a:endParaRPr sz="9400"/>
          </a:p>
          <a:p>
            <a:pPr lvl="4">
              <a:defRPr sz="1800"/>
            </a:pPr>
            <a:r>
              <a:rPr sz="9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055687" y="10437812"/>
            <a:ext cx="6254751" cy="5754688"/>
          </a:xfrm>
          <a:prstGeom prst="rect">
            <a:avLst/>
          </a:prstGeom>
        </p:spPr>
        <p:txBody>
          <a:bodyPr/>
          <a:lstStyle>
            <a:lvl1pPr marL="1018257" indent="-1018257">
              <a:spcBef>
                <a:spcPts val="4500"/>
              </a:spcBef>
              <a:defRPr sz="8200"/>
            </a:lvl1pPr>
            <a:lvl2pPr marL="1577057" indent="-1018257">
              <a:spcBef>
                <a:spcPts val="4500"/>
              </a:spcBef>
              <a:defRPr sz="8200"/>
            </a:lvl2pPr>
            <a:lvl3pPr marL="2135857" indent="-1018257">
              <a:spcBef>
                <a:spcPts val="4500"/>
              </a:spcBef>
              <a:defRPr sz="8200"/>
            </a:lvl3pPr>
            <a:lvl4pPr marL="2694657" indent="-1018257">
              <a:spcBef>
                <a:spcPts val="4500"/>
              </a:spcBef>
              <a:defRPr sz="8200"/>
            </a:lvl4pPr>
            <a:lvl5pPr marL="3253458" indent="-1018258">
              <a:spcBef>
                <a:spcPts val="4500"/>
              </a:spcBef>
              <a:defRPr sz="8200"/>
            </a:lvl5pPr>
          </a:lstStyle>
          <a:p>
            <a:pPr lvl="0">
              <a:defRPr sz="1800"/>
            </a:pPr>
            <a:r>
              <a:rPr sz="8200"/>
              <a:t>Body Level One</a:t>
            </a:r>
            <a:endParaRPr sz="8200"/>
          </a:p>
          <a:p>
            <a:pPr lvl="1">
              <a:defRPr sz="1800"/>
            </a:pPr>
            <a:r>
              <a:rPr sz="8200"/>
              <a:t>Body Level Two</a:t>
            </a:r>
            <a:endParaRPr sz="8200"/>
          </a:p>
          <a:p>
            <a:pPr lvl="2">
              <a:defRPr sz="1800"/>
            </a:pPr>
            <a:r>
              <a:rPr sz="8200"/>
              <a:t>Body Level Three</a:t>
            </a:r>
            <a:endParaRPr sz="8200"/>
          </a:p>
          <a:p>
            <a:pPr lvl="3">
              <a:defRPr sz="1800"/>
            </a:pPr>
            <a:r>
              <a:rPr sz="8200"/>
              <a:t>Body Level Four</a:t>
            </a:r>
            <a:endParaRPr sz="8200"/>
          </a:p>
          <a:p>
            <a:pPr lvl="4">
              <a:defRPr sz="1800"/>
            </a:pPr>
            <a:r>
              <a:rPr sz="8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055687" y="9525000"/>
            <a:ext cx="13128626" cy="63420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9400"/>
              <a:t>Body Level One</a:t>
            </a:r>
            <a:endParaRPr sz="9400"/>
          </a:p>
          <a:p>
            <a:pPr lvl="1">
              <a:defRPr sz="1800"/>
            </a:pPr>
            <a:r>
              <a:rPr sz="9400"/>
              <a:t>Body Level Two</a:t>
            </a:r>
            <a:endParaRPr sz="9400"/>
          </a:p>
          <a:p>
            <a:pPr lvl="2">
              <a:defRPr sz="1800"/>
            </a:pPr>
            <a:r>
              <a:rPr sz="9400"/>
              <a:t>Body Level Three</a:t>
            </a:r>
            <a:endParaRPr sz="9400"/>
          </a:p>
          <a:p>
            <a:pPr lvl="3">
              <a:defRPr sz="1800"/>
            </a:pPr>
            <a:r>
              <a:rPr sz="9400"/>
              <a:t>Body Level Four</a:t>
            </a:r>
            <a:endParaRPr sz="9400"/>
          </a:p>
          <a:p>
            <a:pPr lvl="4">
              <a:defRPr sz="1800"/>
            </a:pPr>
            <a:r>
              <a:rPr sz="9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55687" y="9009062"/>
            <a:ext cx="13128626" cy="142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0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55687" y="10437812"/>
            <a:ext cx="13128626" cy="57546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9400"/>
              <a:t>Body Level One</a:t>
            </a:r>
            <a:endParaRPr sz="9400"/>
          </a:p>
          <a:p>
            <a:pPr lvl="1">
              <a:defRPr sz="1800"/>
            </a:pPr>
            <a:r>
              <a:rPr sz="9400"/>
              <a:t>Body Level Two</a:t>
            </a:r>
            <a:endParaRPr sz="9400"/>
          </a:p>
          <a:p>
            <a:pPr lvl="2">
              <a:defRPr sz="1800"/>
            </a:pPr>
            <a:r>
              <a:rPr sz="9400"/>
              <a:t>Body Level Three</a:t>
            </a:r>
            <a:endParaRPr sz="9400"/>
          </a:p>
          <a:p>
            <a:pPr lvl="3">
              <a:defRPr sz="1800"/>
            </a:pPr>
            <a:r>
              <a:rPr sz="9400"/>
              <a:t>Body Level Four</a:t>
            </a:r>
            <a:endParaRPr sz="9400"/>
          </a:p>
          <a:p>
            <a:pPr lvl="4">
              <a:defRPr sz="1800"/>
            </a:pPr>
            <a:r>
              <a:rPr sz="9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204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04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04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04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04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04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04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04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0400">
          <a:latin typeface="+mn-lt"/>
          <a:ea typeface="+mn-ea"/>
          <a:cs typeface="+mn-cs"/>
          <a:sym typeface="Helvetica Light"/>
        </a:defRPr>
      </a:lvl9pPr>
    </p:titleStyle>
    <p:bodyStyle>
      <a:lvl1pPr marL="1147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1pPr>
      <a:lvl2pPr marL="1782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2pPr>
      <a:lvl3pPr marL="2417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3pPr>
      <a:lvl4pPr marL="3052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4pPr>
      <a:lvl5pPr marL="3687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5pPr>
      <a:lvl6pPr marL="4322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6pPr>
      <a:lvl7pPr marL="4957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7pPr>
      <a:lvl8pPr marL="5592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8pPr>
      <a:lvl9pPr marL="6227884" indent="-1147884" defTabSz="825500">
        <a:spcBef>
          <a:spcPts val="5900"/>
        </a:spcBef>
        <a:buSzPct val="75000"/>
        <a:buChar char="•"/>
        <a:defRPr sz="94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4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857500" y="3924244"/>
            <a:ext cx="9525000" cy="16941801"/>
          </a:xfrm>
          <a:prstGeom prst="roundRect">
            <a:avLst>
              <a:gd name="adj" fmla="val 0"/>
            </a:avLst>
          </a:prstGeom>
          <a:solidFill/>
          <a:ln w="3175"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6458" tIns="26458" rIns="26458" bIns="26458" anchor="ctr"/>
          <a:lstStyle/>
          <a:p>
            <a:pPr lvl="0" algn="r">
              <a:defRPr sz="4600">
                <a:solidFill>
                  <a:srgbClr val="FFFFFF"/>
                </a:solidFill>
              </a:defRPr>
            </a:pPr>
          </a:p>
        </p:txBody>
      </p:sp>
      <p:pic>
        <p:nvPicPr>
          <p:cNvPr id="33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2534" y="-7597577"/>
            <a:ext cx="16269891" cy="4042926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857500" y="3924244"/>
            <a:ext cx="9525000" cy="16941801"/>
          </a:xfrm>
          <a:prstGeom prst="roundRect">
            <a:avLst>
              <a:gd name="adj" fmla="val 0"/>
            </a:avLst>
          </a:prstGeom>
          <a:solidFill/>
          <a:ln w="3175"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  <p:txBody>
          <a:bodyPr lIns="26458" tIns="26458" rIns="26458" bIns="26458" anchor="ctr"/>
          <a:lstStyle/>
          <a:p>
            <a:pPr lvl="0" algn="r">
              <a:defRPr sz="4600">
                <a:solidFill>
                  <a:srgbClr val="FFFFFF"/>
                </a:solidFill>
              </a:defRPr>
            </a:pPr>
          </a:p>
        </p:txBody>
      </p:sp>
      <p:pic>
        <p:nvPicPr>
          <p:cNvPr id="36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2533" y="-7597577"/>
            <a:ext cx="16269891" cy="4042926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Phone-6-5,5-inch-Three-colors-Mocku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93533" y="-7597577"/>
            <a:ext cx="16269891" cy="4039155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1750" tIns="31750" rIns="31750" bIns="3175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1750" tIns="31750" rIns="31750" bIns="3175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1750" tIns="31750" rIns="31750" bIns="3175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1750" tIns="31750" rIns="31750" bIns="3175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