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1932900" cy="36550600"/>
  <p:notesSz cx="6858000" cy="9144000"/>
  <p:defaultTextStyle>
    <a:lvl1pPr algn="ctr" defTabSz="825500">
      <a:defRPr sz="13200">
        <a:latin typeface="+mn-lt"/>
        <a:ea typeface="+mn-ea"/>
        <a:cs typeface="+mn-cs"/>
        <a:sym typeface="Helvetica Light"/>
      </a:defRPr>
    </a:lvl1pPr>
    <a:lvl2pPr indent="228600" algn="ctr" defTabSz="825500">
      <a:defRPr sz="13200">
        <a:latin typeface="+mn-lt"/>
        <a:ea typeface="+mn-ea"/>
        <a:cs typeface="+mn-cs"/>
        <a:sym typeface="Helvetica Light"/>
      </a:defRPr>
    </a:lvl2pPr>
    <a:lvl3pPr indent="457200" algn="ctr" defTabSz="825500">
      <a:defRPr sz="13200">
        <a:latin typeface="+mn-lt"/>
        <a:ea typeface="+mn-ea"/>
        <a:cs typeface="+mn-cs"/>
        <a:sym typeface="Helvetica Light"/>
      </a:defRPr>
    </a:lvl3pPr>
    <a:lvl4pPr indent="685800" algn="ctr" defTabSz="825500">
      <a:defRPr sz="13200">
        <a:latin typeface="+mn-lt"/>
        <a:ea typeface="+mn-ea"/>
        <a:cs typeface="+mn-cs"/>
        <a:sym typeface="Helvetica Light"/>
      </a:defRPr>
    </a:lvl4pPr>
    <a:lvl5pPr indent="914400" algn="ctr" defTabSz="825500">
      <a:defRPr sz="13200">
        <a:latin typeface="+mn-lt"/>
        <a:ea typeface="+mn-ea"/>
        <a:cs typeface="+mn-cs"/>
        <a:sym typeface="Helvetica Light"/>
      </a:defRPr>
    </a:lvl5pPr>
    <a:lvl6pPr indent="1143000" algn="ctr" defTabSz="825500">
      <a:defRPr sz="13200">
        <a:latin typeface="+mn-lt"/>
        <a:ea typeface="+mn-ea"/>
        <a:cs typeface="+mn-cs"/>
        <a:sym typeface="Helvetica Light"/>
      </a:defRPr>
    </a:lvl6pPr>
    <a:lvl7pPr indent="1371600" algn="ctr" defTabSz="825500">
      <a:defRPr sz="13200">
        <a:latin typeface="+mn-lt"/>
        <a:ea typeface="+mn-ea"/>
        <a:cs typeface="+mn-cs"/>
        <a:sym typeface="Helvetica Light"/>
      </a:defRPr>
    </a:lvl7pPr>
    <a:lvl8pPr indent="1600200" algn="ctr" defTabSz="825500">
      <a:defRPr sz="13200">
        <a:latin typeface="+mn-lt"/>
        <a:ea typeface="+mn-ea"/>
        <a:cs typeface="+mn-cs"/>
        <a:sym typeface="Helvetica Light"/>
      </a:defRPr>
    </a:lvl8pPr>
    <a:lvl9pPr indent="1828800" algn="ctr" defTabSz="825500">
      <a:defRPr sz="132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60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60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60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60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60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60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60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60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60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600358" y="14174779"/>
            <a:ext cx="18732183" cy="4180476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292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600358" y="18469475"/>
            <a:ext cx="18732183" cy="142775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1400"/>
            </a:lvl1pPr>
            <a:lvl2pPr marL="0" indent="228600" algn="ctr">
              <a:spcBef>
                <a:spcPts val="0"/>
              </a:spcBef>
              <a:buSzTx/>
              <a:buNone/>
              <a:defRPr sz="11400"/>
            </a:lvl2pPr>
            <a:lvl3pPr marL="0" indent="457200" algn="ctr">
              <a:spcBef>
                <a:spcPts val="0"/>
              </a:spcBef>
              <a:buSzTx/>
              <a:buNone/>
              <a:defRPr sz="11400"/>
            </a:lvl3pPr>
            <a:lvl4pPr marL="0" indent="685800" algn="ctr">
              <a:spcBef>
                <a:spcPts val="0"/>
              </a:spcBef>
              <a:buSzTx/>
              <a:buNone/>
              <a:defRPr sz="11400"/>
            </a:lvl4pPr>
            <a:lvl5pPr marL="0" indent="914400" algn="ctr">
              <a:spcBef>
                <a:spcPts val="0"/>
              </a:spcBef>
              <a:buSzTx/>
              <a:buNone/>
              <a:defRPr sz="11400"/>
            </a:lvl5pPr>
          </a:lstStyle>
          <a:p>
            <a:pPr lvl="0">
              <a:defRPr sz="1800"/>
            </a:pPr>
            <a:r>
              <a:rPr sz="11400"/>
              <a:t>Body Level One</a:t>
            </a:r>
            <a:endParaRPr sz="11400"/>
          </a:p>
          <a:p>
            <a:pPr lvl="1">
              <a:defRPr sz="1800"/>
            </a:pPr>
            <a:r>
              <a:rPr sz="11400"/>
              <a:t>Body Level Two</a:t>
            </a:r>
            <a:endParaRPr sz="11400"/>
          </a:p>
          <a:p>
            <a:pPr lvl="2">
              <a:defRPr sz="1800"/>
            </a:pPr>
            <a:r>
              <a:rPr sz="11400"/>
              <a:t>Body Level Three</a:t>
            </a:r>
            <a:endParaRPr sz="11400"/>
          </a:p>
          <a:p>
            <a:pPr lvl="3">
              <a:defRPr sz="1800"/>
            </a:pPr>
            <a:r>
              <a:rPr sz="11400"/>
              <a:t>Body Level Four</a:t>
            </a:r>
            <a:endParaRPr sz="11400"/>
          </a:p>
          <a:p>
            <a:pPr lvl="4">
              <a:defRPr sz="1800"/>
            </a:pPr>
            <a:r>
              <a:rPr sz="11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572373" y="20605401"/>
            <a:ext cx="20788155" cy="1804687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292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572373" y="22467197"/>
            <a:ext cx="20788155" cy="142775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1400"/>
            </a:lvl1pPr>
            <a:lvl2pPr marL="0" indent="228600" algn="ctr">
              <a:spcBef>
                <a:spcPts val="0"/>
              </a:spcBef>
              <a:buSzTx/>
              <a:buNone/>
              <a:defRPr sz="11400"/>
            </a:lvl2pPr>
            <a:lvl3pPr marL="0" indent="457200" algn="ctr">
              <a:spcBef>
                <a:spcPts val="0"/>
              </a:spcBef>
              <a:buSzTx/>
              <a:buNone/>
              <a:defRPr sz="11400"/>
            </a:lvl3pPr>
            <a:lvl4pPr marL="0" indent="685800" algn="ctr">
              <a:spcBef>
                <a:spcPts val="0"/>
              </a:spcBef>
              <a:buSzTx/>
              <a:buNone/>
              <a:defRPr sz="11400"/>
            </a:lvl4pPr>
            <a:lvl5pPr marL="0" indent="914400" algn="ctr">
              <a:spcBef>
                <a:spcPts val="0"/>
              </a:spcBef>
              <a:buSzTx/>
              <a:buNone/>
              <a:defRPr sz="11400"/>
            </a:lvl5pPr>
          </a:lstStyle>
          <a:p>
            <a:pPr lvl="0">
              <a:defRPr sz="1800"/>
            </a:pPr>
            <a:r>
              <a:rPr sz="11400"/>
              <a:t>Body Level One</a:t>
            </a:r>
            <a:endParaRPr sz="11400"/>
          </a:p>
          <a:p>
            <a:pPr lvl="1">
              <a:defRPr sz="1800"/>
            </a:pPr>
            <a:r>
              <a:rPr sz="11400"/>
              <a:t>Body Level Two</a:t>
            </a:r>
            <a:endParaRPr sz="11400"/>
          </a:p>
          <a:p>
            <a:pPr lvl="2">
              <a:defRPr sz="1800"/>
            </a:pPr>
            <a:r>
              <a:rPr sz="11400"/>
              <a:t>Body Level Three</a:t>
            </a:r>
            <a:endParaRPr sz="11400"/>
          </a:p>
          <a:p>
            <a:pPr lvl="3">
              <a:defRPr sz="1800"/>
            </a:pPr>
            <a:r>
              <a:rPr sz="11400"/>
              <a:t>Body Level Four</a:t>
            </a:r>
            <a:endParaRPr sz="11400"/>
          </a:p>
          <a:p>
            <a:pPr lvl="4">
              <a:defRPr sz="1800"/>
            </a:pPr>
            <a:r>
              <a:rPr sz="11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600358" y="16185063"/>
            <a:ext cx="18732183" cy="418047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9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1486138" y="13101105"/>
            <a:ext cx="9194761" cy="5048553"/>
          </a:xfrm>
          <a:prstGeom prst="rect">
            <a:avLst/>
          </a:prstGeom>
        </p:spPr>
        <p:txBody>
          <a:bodyPr anchor="b"/>
          <a:lstStyle>
            <a:lvl1pPr>
              <a:defRPr sz="22000"/>
            </a:lvl1pPr>
          </a:lstStyle>
          <a:p>
            <a:pPr lvl="0">
              <a:defRPr sz="1800"/>
            </a:pPr>
            <a:r>
              <a:rPr sz="22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486138" y="18263877"/>
            <a:ext cx="9194761" cy="51856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1400"/>
            </a:lvl1pPr>
            <a:lvl2pPr marL="0" indent="228600" algn="ctr">
              <a:spcBef>
                <a:spcPts val="0"/>
              </a:spcBef>
              <a:buSzTx/>
              <a:buNone/>
              <a:defRPr sz="11400"/>
            </a:lvl2pPr>
            <a:lvl3pPr marL="0" indent="457200" algn="ctr">
              <a:spcBef>
                <a:spcPts val="0"/>
              </a:spcBef>
              <a:buSzTx/>
              <a:buNone/>
              <a:defRPr sz="11400"/>
            </a:lvl3pPr>
            <a:lvl4pPr marL="0" indent="685800" algn="ctr">
              <a:spcBef>
                <a:spcPts val="0"/>
              </a:spcBef>
              <a:buSzTx/>
              <a:buNone/>
              <a:defRPr sz="11400"/>
            </a:lvl4pPr>
            <a:lvl5pPr marL="0" indent="914400" algn="ctr">
              <a:spcBef>
                <a:spcPts val="0"/>
              </a:spcBef>
              <a:buSzTx/>
              <a:buNone/>
              <a:defRPr sz="11400"/>
            </a:lvl5pPr>
          </a:lstStyle>
          <a:p>
            <a:pPr lvl="0">
              <a:defRPr sz="1800"/>
            </a:pPr>
            <a:r>
              <a:rPr sz="11400"/>
              <a:t>Body Level One</a:t>
            </a:r>
            <a:endParaRPr sz="11400"/>
          </a:p>
          <a:p>
            <a:pPr lvl="1">
              <a:defRPr sz="1800"/>
            </a:pPr>
            <a:r>
              <a:rPr sz="11400"/>
              <a:t>Body Level Two</a:t>
            </a:r>
            <a:endParaRPr sz="11400"/>
          </a:p>
          <a:p>
            <a:pPr lvl="2">
              <a:defRPr sz="1800"/>
            </a:pPr>
            <a:r>
              <a:rPr sz="11400"/>
              <a:t>Body Level Three</a:t>
            </a:r>
            <a:endParaRPr sz="11400"/>
          </a:p>
          <a:p>
            <a:pPr lvl="3">
              <a:defRPr sz="1800"/>
            </a:pPr>
            <a:r>
              <a:rPr sz="11400"/>
              <a:t>Body Level Four</a:t>
            </a:r>
            <a:endParaRPr sz="11400"/>
          </a:p>
          <a:p>
            <a:pPr lvl="4">
              <a:defRPr sz="1800"/>
            </a:pPr>
            <a:r>
              <a:rPr sz="11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9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92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3400"/>
              <a:t>Body Level One</a:t>
            </a:r>
            <a:endParaRPr sz="13400"/>
          </a:p>
          <a:p>
            <a:pPr lvl="1">
              <a:defRPr sz="1800"/>
            </a:pPr>
            <a:r>
              <a:rPr sz="13400"/>
              <a:t>Body Level Two</a:t>
            </a:r>
            <a:endParaRPr sz="13400"/>
          </a:p>
          <a:p>
            <a:pPr lvl="2">
              <a:defRPr sz="1800"/>
            </a:pPr>
            <a:r>
              <a:rPr sz="13400"/>
              <a:t>Body Level Three</a:t>
            </a:r>
            <a:endParaRPr sz="13400"/>
          </a:p>
          <a:p>
            <a:pPr lvl="3">
              <a:defRPr sz="1800"/>
            </a:pPr>
            <a:r>
              <a:rPr sz="13400"/>
              <a:t>Body Level Four</a:t>
            </a:r>
            <a:endParaRPr sz="13400"/>
          </a:p>
          <a:p>
            <a:pPr lvl="4">
              <a:defRPr sz="1800"/>
            </a:pPr>
            <a:r>
              <a:rPr sz="13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92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520404" y="15020011"/>
            <a:ext cx="9000586" cy="8280997"/>
          </a:xfrm>
          <a:prstGeom prst="rect">
            <a:avLst/>
          </a:prstGeom>
        </p:spPr>
        <p:txBody>
          <a:bodyPr/>
          <a:lstStyle>
            <a:lvl1pPr marL="1440462" indent="-1440462">
              <a:spcBef>
                <a:spcPts val="4500"/>
              </a:spcBef>
              <a:defRPr sz="11600"/>
            </a:lvl1pPr>
            <a:lvl2pPr marL="1999262" indent="-1440462">
              <a:spcBef>
                <a:spcPts val="4500"/>
              </a:spcBef>
              <a:defRPr sz="11600"/>
            </a:lvl2pPr>
            <a:lvl3pPr marL="2558062" indent="-1440462">
              <a:spcBef>
                <a:spcPts val="4500"/>
              </a:spcBef>
              <a:defRPr sz="11600"/>
            </a:lvl3pPr>
            <a:lvl4pPr marL="3116862" indent="-1440462">
              <a:spcBef>
                <a:spcPts val="4500"/>
              </a:spcBef>
              <a:defRPr sz="11600"/>
            </a:lvl4pPr>
            <a:lvl5pPr marL="3675662" indent="-1440462">
              <a:spcBef>
                <a:spcPts val="4500"/>
              </a:spcBef>
              <a:defRPr sz="11600"/>
            </a:lvl5pPr>
          </a:lstStyle>
          <a:p>
            <a:pPr lvl="0">
              <a:defRPr sz="1800"/>
            </a:pPr>
            <a:r>
              <a:rPr sz="11600"/>
              <a:t>Body Level One</a:t>
            </a:r>
            <a:endParaRPr sz="11600"/>
          </a:p>
          <a:p>
            <a:pPr lvl="1">
              <a:defRPr sz="1800"/>
            </a:pPr>
            <a:r>
              <a:rPr sz="11600"/>
              <a:t>Body Level Two</a:t>
            </a:r>
            <a:endParaRPr sz="11600"/>
          </a:p>
          <a:p>
            <a:pPr lvl="2">
              <a:defRPr sz="1800"/>
            </a:pPr>
            <a:r>
              <a:rPr sz="11600"/>
              <a:t>Body Level Three</a:t>
            </a:r>
            <a:endParaRPr sz="11600"/>
          </a:p>
          <a:p>
            <a:pPr lvl="3">
              <a:defRPr sz="1800"/>
            </a:pPr>
            <a:r>
              <a:rPr sz="11600"/>
              <a:t>Body Level Four</a:t>
            </a:r>
            <a:endParaRPr sz="11600"/>
          </a:p>
          <a:p>
            <a:pPr lvl="4">
              <a:defRPr sz="1800"/>
            </a:pPr>
            <a:r>
              <a:rPr sz="11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520404" y="13706475"/>
            <a:ext cx="18892093" cy="912622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3400"/>
              <a:t>Body Level One</a:t>
            </a:r>
            <a:endParaRPr sz="13400"/>
          </a:p>
          <a:p>
            <a:pPr lvl="1">
              <a:defRPr sz="1800"/>
            </a:pPr>
            <a:r>
              <a:rPr sz="13400"/>
              <a:t>Body Level Two</a:t>
            </a:r>
            <a:endParaRPr sz="13400"/>
          </a:p>
          <a:p>
            <a:pPr lvl="2">
              <a:defRPr sz="1800"/>
            </a:pPr>
            <a:r>
              <a:rPr sz="13400"/>
              <a:t>Body Level Three</a:t>
            </a:r>
            <a:endParaRPr sz="13400"/>
          </a:p>
          <a:p>
            <a:pPr lvl="3">
              <a:defRPr sz="1800"/>
            </a:pPr>
            <a:r>
              <a:rPr sz="13400"/>
              <a:t>Body Level Four</a:t>
            </a:r>
            <a:endParaRPr sz="13400"/>
          </a:p>
          <a:p>
            <a:pPr lvl="4">
              <a:defRPr sz="1800"/>
            </a:pPr>
            <a:r>
              <a:rPr sz="13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520404" y="12964041"/>
            <a:ext cx="18892093" cy="20559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292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520404" y="15020011"/>
            <a:ext cx="18892093" cy="82809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13400"/>
              <a:t>Body Level One</a:t>
            </a:r>
            <a:endParaRPr sz="13400"/>
          </a:p>
          <a:p>
            <a:pPr lvl="1">
              <a:defRPr sz="1800"/>
            </a:pPr>
            <a:r>
              <a:rPr sz="13400"/>
              <a:t>Body Level Two</a:t>
            </a:r>
            <a:endParaRPr sz="13400"/>
          </a:p>
          <a:p>
            <a:pPr lvl="2">
              <a:defRPr sz="1800"/>
            </a:pPr>
            <a:r>
              <a:rPr sz="13400"/>
              <a:t>Body Level Three</a:t>
            </a:r>
            <a:endParaRPr sz="13400"/>
          </a:p>
          <a:p>
            <a:pPr lvl="3">
              <a:defRPr sz="1800"/>
            </a:pPr>
            <a:r>
              <a:rPr sz="13400"/>
              <a:t>Body Level Four</a:t>
            </a:r>
            <a:endParaRPr sz="13400"/>
          </a:p>
          <a:p>
            <a:pPr lvl="4">
              <a:defRPr sz="1800"/>
            </a:pPr>
            <a:r>
              <a:rPr sz="134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825500">
        <a:defRPr sz="29200"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9200"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9200"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9200"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9200"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9200"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9200"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9200"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9200">
          <a:latin typeface="+mn-lt"/>
          <a:ea typeface="+mn-ea"/>
          <a:cs typeface="+mn-cs"/>
          <a:sym typeface="Helvetica Light"/>
        </a:defRPr>
      </a:lvl9pPr>
    </p:titleStyle>
    <p:bodyStyle>
      <a:lvl1pPr marL="1636346" indent="-1636346" defTabSz="825500">
        <a:spcBef>
          <a:spcPts val="5900"/>
        </a:spcBef>
        <a:buSzPct val="75000"/>
        <a:buChar char="•"/>
        <a:defRPr sz="13400">
          <a:latin typeface="+mn-lt"/>
          <a:ea typeface="+mn-ea"/>
          <a:cs typeface="+mn-cs"/>
          <a:sym typeface="Helvetica Light"/>
        </a:defRPr>
      </a:lvl1pPr>
      <a:lvl2pPr marL="2271346" indent="-1636346" defTabSz="825500">
        <a:spcBef>
          <a:spcPts val="5900"/>
        </a:spcBef>
        <a:buSzPct val="75000"/>
        <a:buChar char="•"/>
        <a:defRPr sz="13400">
          <a:latin typeface="+mn-lt"/>
          <a:ea typeface="+mn-ea"/>
          <a:cs typeface="+mn-cs"/>
          <a:sym typeface="Helvetica Light"/>
        </a:defRPr>
      </a:lvl2pPr>
      <a:lvl3pPr marL="2906346" indent="-1636346" defTabSz="825500">
        <a:spcBef>
          <a:spcPts val="5900"/>
        </a:spcBef>
        <a:buSzPct val="75000"/>
        <a:buChar char="•"/>
        <a:defRPr sz="13400">
          <a:latin typeface="+mn-lt"/>
          <a:ea typeface="+mn-ea"/>
          <a:cs typeface="+mn-cs"/>
          <a:sym typeface="Helvetica Light"/>
        </a:defRPr>
      </a:lvl3pPr>
      <a:lvl4pPr marL="3541345" indent="-1636345" defTabSz="825500">
        <a:spcBef>
          <a:spcPts val="5900"/>
        </a:spcBef>
        <a:buSzPct val="75000"/>
        <a:buChar char="•"/>
        <a:defRPr sz="13400">
          <a:latin typeface="+mn-lt"/>
          <a:ea typeface="+mn-ea"/>
          <a:cs typeface="+mn-cs"/>
          <a:sym typeface="Helvetica Light"/>
        </a:defRPr>
      </a:lvl4pPr>
      <a:lvl5pPr marL="4176345" indent="-1636345" defTabSz="825500">
        <a:spcBef>
          <a:spcPts val="5900"/>
        </a:spcBef>
        <a:buSzPct val="75000"/>
        <a:buChar char="•"/>
        <a:defRPr sz="13400">
          <a:latin typeface="+mn-lt"/>
          <a:ea typeface="+mn-ea"/>
          <a:cs typeface="+mn-cs"/>
          <a:sym typeface="Helvetica Light"/>
        </a:defRPr>
      </a:lvl5pPr>
      <a:lvl6pPr marL="4811345" indent="-1636345" defTabSz="825500">
        <a:spcBef>
          <a:spcPts val="5900"/>
        </a:spcBef>
        <a:buSzPct val="75000"/>
        <a:buChar char="•"/>
        <a:defRPr sz="13400">
          <a:latin typeface="+mn-lt"/>
          <a:ea typeface="+mn-ea"/>
          <a:cs typeface="+mn-cs"/>
          <a:sym typeface="Helvetica Light"/>
        </a:defRPr>
      </a:lvl6pPr>
      <a:lvl7pPr marL="5446345" indent="-1636345" defTabSz="825500">
        <a:spcBef>
          <a:spcPts val="5900"/>
        </a:spcBef>
        <a:buSzPct val="75000"/>
        <a:buChar char="•"/>
        <a:defRPr sz="13400">
          <a:latin typeface="+mn-lt"/>
          <a:ea typeface="+mn-ea"/>
          <a:cs typeface="+mn-cs"/>
          <a:sym typeface="Helvetica Light"/>
        </a:defRPr>
      </a:lvl7pPr>
      <a:lvl8pPr marL="6081345" indent="-1636345" defTabSz="825500">
        <a:spcBef>
          <a:spcPts val="5900"/>
        </a:spcBef>
        <a:buSzPct val="75000"/>
        <a:buChar char="•"/>
        <a:defRPr sz="13400">
          <a:latin typeface="+mn-lt"/>
          <a:ea typeface="+mn-ea"/>
          <a:cs typeface="+mn-cs"/>
          <a:sym typeface="Helvetica Light"/>
        </a:defRPr>
      </a:lvl8pPr>
      <a:lvl9pPr marL="6716345" indent="-1636345" defTabSz="825500">
        <a:spcBef>
          <a:spcPts val="5900"/>
        </a:spcBef>
        <a:buSzPct val="75000"/>
        <a:buChar char="•"/>
        <a:defRPr sz="13400"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60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60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60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60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60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60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60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60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60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4113212" y="5646987"/>
            <a:ext cx="13716001" cy="24379251"/>
          </a:xfrm>
          <a:prstGeom prst="roundRect">
            <a:avLst>
              <a:gd name="adj" fmla="val 0"/>
            </a:avLst>
          </a:prstGeom>
          <a:solidFill/>
          <a:ln w="3175">
            <a:miter lim="400000"/>
          </a:ln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  <p:txBody>
          <a:bodyPr lIns="38073" tIns="38073" rIns="38073" bIns="38073" anchor="ctr"/>
          <a:lstStyle/>
          <a:p>
            <a:pPr lvl="0" algn="r">
              <a:defRPr sz="6600">
                <a:solidFill>
                  <a:srgbClr val="FFFFFF"/>
                </a:solidFill>
              </a:defRPr>
            </a:pPr>
          </a:p>
        </p:txBody>
      </p:sp>
      <p:pic>
        <p:nvPicPr>
          <p:cNvPr id="33" name="iPhone-6-5,5-inch-Three-colors-Mocku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35766" y="-10932913"/>
            <a:ext cx="23380701" cy="58098929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138612" y="5646987"/>
            <a:ext cx="13716001" cy="24379251"/>
          </a:xfrm>
          <a:prstGeom prst="roundRect">
            <a:avLst>
              <a:gd name="adj" fmla="val 0"/>
            </a:avLst>
          </a:prstGeom>
          <a:solidFill/>
          <a:ln w="3175">
            <a:miter lim="400000"/>
          </a:ln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  <p:txBody>
          <a:bodyPr lIns="38073" tIns="38073" rIns="38073" bIns="38073" anchor="ctr"/>
          <a:lstStyle/>
          <a:p>
            <a:pPr lvl="0" algn="r">
              <a:defRPr sz="6600">
                <a:solidFill>
                  <a:srgbClr val="FFFFFF"/>
                </a:solidFill>
              </a:defRPr>
            </a:pPr>
          </a:p>
        </p:txBody>
      </p:sp>
      <p:pic>
        <p:nvPicPr>
          <p:cNvPr id="36" name="iPhone-6-5,5-inch-Three-colors-Mocku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48466" y="-10932913"/>
            <a:ext cx="23406101" cy="5816203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Phone-6-5,5-inch-Three-colors-Mocku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96724" y="-10932913"/>
            <a:ext cx="23412451" cy="58123535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12700" dist="127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45688" tIns="45688" rIns="45688" bIns="45688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45688" tIns="45688" rIns="45688" bIns="45688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12700" dist="127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45688" tIns="45688" rIns="45688" bIns="45688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45688" tIns="45688" rIns="45688" bIns="45688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