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6"/>
  </p:notesMasterIdLst>
  <p:handoutMasterIdLst>
    <p:handoutMasterId r:id="rId17"/>
  </p:handoutMasterIdLst>
  <p:sldIdLst>
    <p:sldId id="267" r:id="rId5"/>
    <p:sldId id="278" r:id="rId6"/>
    <p:sldId id="279" r:id="rId7"/>
    <p:sldId id="280" r:id="rId8"/>
    <p:sldId id="283" r:id="rId9"/>
    <p:sldId id="281" r:id="rId10"/>
    <p:sldId id="284" r:id="rId11"/>
    <p:sldId id="277" r:id="rId12"/>
    <p:sldId id="286" r:id="rId13"/>
    <p:sldId id="287" r:id="rId14"/>
    <p:sldId id="285"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A0888-3E7B-4FE9-AD87-230AD4E840E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CCDA0B6-985F-42F5-BA0F-7589A4A936D7}">
      <dgm:prSet phldrT="[Text]" custT="1"/>
      <dgm:spPr/>
      <dgm:t>
        <a:bodyPr/>
        <a:lstStyle/>
        <a:p>
          <a:r>
            <a:rPr lang="en-US" sz="1400" dirty="0" err="1" smtClean="0"/>
            <a:t>Chọn</a:t>
          </a:r>
          <a:r>
            <a:rPr lang="en-US" sz="1400" dirty="0" smtClean="0"/>
            <a:t> </a:t>
          </a:r>
          <a:r>
            <a:rPr lang="en-US" sz="1400" dirty="0" err="1" smtClean="0"/>
            <a:t>loại</a:t>
          </a:r>
          <a:r>
            <a:rPr lang="en-US" sz="1400" dirty="0" smtClean="0"/>
            <a:t> </a:t>
          </a:r>
          <a:r>
            <a:rPr lang="en-US" sz="1400" dirty="0" err="1" smtClean="0"/>
            <a:t>phiếu</a:t>
          </a:r>
          <a:r>
            <a:rPr lang="en-US" sz="1400" dirty="0" smtClean="0"/>
            <a:t> </a:t>
          </a:r>
          <a:r>
            <a:rPr lang="en-US" sz="1400" dirty="0" err="1" smtClean="0"/>
            <a:t>nhập</a:t>
          </a:r>
          <a:r>
            <a:rPr lang="en-US" sz="1400" dirty="0" smtClean="0"/>
            <a:t> </a:t>
          </a:r>
          <a:r>
            <a:rPr lang="en-US" sz="1400" dirty="0" err="1" smtClean="0"/>
            <a:t>kho</a:t>
          </a:r>
          <a:endParaRPr lang="en-US" sz="1400" dirty="0"/>
        </a:p>
      </dgm:t>
    </dgm:pt>
    <dgm:pt modelId="{02993AD2-8306-49E4-8C25-19E70BF65DD0}" type="parTrans" cxnId="{BE7DD918-732D-489C-BBD0-22F95AA1D089}">
      <dgm:prSet/>
      <dgm:spPr/>
      <dgm:t>
        <a:bodyPr/>
        <a:lstStyle/>
        <a:p>
          <a:endParaRPr lang="en-US" sz="1400"/>
        </a:p>
      </dgm:t>
    </dgm:pt>
    <dgm:pt modelId="{CFAC1346-CB8F-4AC7-B9A6-5DA2FD97D21A}" type="sibTrans" cxnId="{BE7DD918-732D-489C-BBD0-22F95AA1D089}">
      <dgm:prSet custT="1"/>
      <dgm:spPr/>
      <dgm:t>
        <a:bodyPr/>
        <a:lstStyle/>
        <a:p>
          <a:endParaRPr lang="en-US" sz="1400"/>
        </a:p>
      </dgm:t>
    </dgm:pt>
    <dgm:pt modelId="{9D907AD1-F30F-434B-BA3E-F2E5D2F396D3}">
      <dgm:prSet phldrT="[Text]" custT="1"/>
      <dgm:spPr/>
      <dgm:t>
        <a:bodyPr/>
        <a:lstStyle/>
        <a:p>
          <a:r>
            <a:rPr lang="en-US" sz="1400" dirty="0" err="1" smtClean="0"/>
            <a:t>Chọn</a:t>
          </a:r>
          <a:r>
            <a:rPr lang="en-US" sz="1400" dirty="0" smtClean="0"/>
            <a:t> NCC </a:t>
          </a:r>
          <a:r>
            <a:rPr lang="en-US" sz="1400" dirty="0" err="1" smtClean="0"/>
            <a:t>hoặc</a:t>
          </a:r>
          <a:r>
            <a:rPr lang="en-US" sz="1400" dirty="0" smtClean="0"/>
            <a:t> </a:t>
          </a:r>
          <a:r>
            <a:rPr lang="en-US" sz="1400" dirty="0" err="1" smtClean="0"/>
            <a:t>Khách</a:t>
          </a:r>
          <a:r>
            <a:rPr lang="en-US" sz="1400" dirty="0" smtClean="0"/>
            <a:t> </a:t>
          </a:r>
          <a:r>
            <a:rPr lang="en-US" sz="1400" dirty="0" err="1" smtClean="0"/>
            <a:t>Hàng</a:t>
          </a:r>
          <a:r>
            <a:rPr lang="en-US" sz="1400" dirty="0" smtClean="0"/>
            <a:t>	</a:t>
          </a:r>
          <a:endParaRPr lang="en-US" sz="1400" dirty="0"/>
        </a:p>
      </dgm:t>
    </dgm:pt>
    <dgm:pt modelId="{231ACA5C-044B-4F1A-BCB2-0C63AC5B45C3}" type="parTrans" cxnId="{3730D8F4-D2CD-4C95-8FA0-460094DBA679}">
      <dgm:prSet/>
      <dgm:spPr/>
      <dgm:t>
        <a:bodyPr/>
        <a:lstStyle/>
        <a:p>
          <a:endParaRPr lang="en-US" sz="1400"/>
        </a:p>
      </dgm:t>
    </dgm:pt>
    <dgm:pt modelId="{50A09A22-20B7-497B-8B49-742D31F3AF16}" type="sibTrans" cxnId="{3730D8F4-D2CD-4C95-8FA0-460094DBA679}">
      <dgm:prSet custT="1"/>
      <dgm:spPr/>
      <dgm:t>
        <a:bodyPr/>
        <a:lstStyle/>
        <a:p>
          <a:endParaRPr lang="en-US" sz="1400"/>
        </a:p>
      </dgm:t>
    </dgm:pt>
    <dgm:pt modelId="{081A5781-F08E-4EA5-971C-5F3B9537DE0C}">
      <dgm:prSet phldrT="[Text]" custT="1"/>
      <dgm:spPr/>
      <dgm:t>
        <a:bodyPr/>
        <a:lstStyle/>
        <a:p>
          <a:r>
            <a:rPr lang="vi-VN" sz="1400" dirty="0" smtClean="0"/>
            <a:t>Lựa chọn sản phẩm cần nhập kho </a:t>
          </a:r>
          <a:endParaRPr lang="en-US" sz="1400" dirty="0"/>
        </a:p>
      </dgm:t>
    </dgm:pt>
    <dgm:pt modelId="{AFCA9BE9-F20B-40A3-885B-C31E3E59F8FA}" type="parTrans" cxnId="{92470E9B-D27C-43DA-BDB1-FBDCA91F38AD}">
      <dgm:prSet/>
      <dgm:spPr/>
      <dgm:t>
        <a:bodyPr/>
        <a:lstStyle/>
        <a:p>
          <a:endParaRPr lang="en-US" sz="1400"/>
        </a:p>
      </dgm:t>
    </dgm:pt>
    <dgm:pt modelId="{CB13CCB7-8D27-46FB-AC4A-8F1622D6D757}" type="sibTrans" cxnId="{92470E9B-D27C-43DA-BDB1-FBDCA91F38AD}">
      <dgm:prSet custT="1"/>
      <dgm:spPr/>
      <dgm:t>
        <a:bodyPr/>
        <a:lstStyle/>
        <a:p>
          <a:endParaRPr lang="en-US" sz="1400"/>
        </a:p>
      </dgm:t>
    </dgm:pt>
    <dgm:pt modelId="{6F617A8F-7B17-4FF5-9D28-E48A710FB28F}">
      <dgm:prSet phldrT="[Text]" custT="1"/>
      <dgm:spPr/>
      <dgm:t>
        <a:bodyPr/>
        <a:lstStyle/>
        <a:p>
          <a:r>
            <a:rPr lang="vi-VN" sz="1400" dirty="0" smtClean="0"/>
            <a:t>Xem lại danh sách hàng hóa trên phiếu nhập</a:t>
          </a:r>
          <a:endParaRPr lang="en-US" sz="1400" dirty="0"/>
        </a:p>
      </dgm:t>
    </dgm:pt>
    <dgm:pt modelId="{BBD4E6F2-3EA3-4CEF-8E28-F20382E82592}" type="parTrans" cxnId="{6B8DDDFB-442A-4454-BC77-2A7F6710047E}">
      <dgm:prSet/>
      <dgm:spPr/>
      <dgm:t>
        <a:bodyPr/>
        <a:lstStyle/>
        <a:p>
          <a:endParaRPr lang="en-US" sz="1400"/>
        </a:p>
      </dgm:t>
    </dgm:pt>
    <dgm:pt modelId="{53299D1B-D867-48CB-8CAA-C8392B1130A6}" type="sibTrans" cxnId="{6B8DDDFB-442A-4454-BC77-2A7F6710047E}">
      <dgm:prSet custT="1"/>
      <dgm:spPr/>
      <dgm:t>
        <a:bodyPr/>
        <a:lstStyle/>
        <a:p>
          <a:endParaRPr lang="en-US" sz="1400"/>
        </a:p>
      </dgm:t>
    </dgm:pt>
    <dgm:pt modelId="{15D97B0E-ACE4-4E03-8724-9A4182F54CE9}">
      <dgm:prSet phldrT="[Text]" custT="1"/>
      <dgm:spPr/>
      <dgm:t>
        <a:bodyPr/>
        <a:lstStyle/>
        <a:p>
          <a:r>
            <a:rPr lang="vi-VN" sz="1400" dirty="0" smtClean="0"/>
            <a:t>Xem phiếu trước khi in hoặc lưu vào phần mềm</a:t>
          </a:r>
          <a:endParaRPr lang="en-US" sz="1400" dirty="0"/>
        </a:p>
      </dgm:t>
    </dgm:pt>
    <dgm:pt modelId="{F8998EEE-F15D-4044-B555-E96F7A792026}" type="parTrans" cxnId="{1FDE499D-3506-40D9-A4FE-3E6D2840E13E}">
      <dgm:prSet/>
      <dgm:spPr/>
      <dgm:t>
        <a:bodyPr/>
        <a:lstStyle/>
        <a:p>
          <a:endParaRPr lang="en-US" sz="1400"/>
        </a:p>
      </dgm:t>
    </dgm:pt>
    <dgm:pt modelId="{AD8B2EAA-ACE0-419D-904D-4D0FAD5ADB79}" type="sibTrans" cxnId="{1FDE499D-3506-40D9-A4FE-3E6D2840E13E}">
      <dgm:prSet/>
      <dgm:spPr/>
      <dgm:t>
        <a:bodyPr/>
        <a:lstStyle/>
        <a:p>
          <a:endParaRPr lang="en-US" sz="1400"/>
        </a:p>
      </dgm:t>
    </dgm:pt>
    <dgm:pt modelId="{3AC76F95-62E8-4863-ACC3-087766FBA399}">
      <dgm:prSet phldrT="[Text]" custT="1"/>
      <dgm:spPr/>
      <dgm:t>
        <a:bodyPr/>
        <a:lstStyle/>
        <a:p>
          <a:r>
            <a:rPr lang="vi-VN" sz="1400" smtClean="0"/>
            <a:t>In phiếu nhập kho, lưu phiếu nhập kho vào phần mềm</a:t>
          </a:r>
          <a:endParaRPr lang="en-US" sz="1400" dirty="0"/>
        </a:p>
      </dgm:t>
    </dgm:pt>
    <dgm:pt modelId="{037E9735-E98C-4AB2-B900-A4A0AA6CB4FD}" type="parTrans" cxnId="{872173D2-9F0A-4995-8728-B097F07D3A57}">
      <dgm:prSet/>
      <dgm:spPr/>
      <dgm:t>
        <a:bodyPr/>
        <a:lstStyle/>
        <a:p>
          <a:endParaRPr lang="en-US"/>
        </a:p>
      </dgm:t>
    </dgm:pt>
    <dgm:pt modelId="{3CC1FFDB-A0A7-4F8F-B52B-C0C4CAD7E819}" type="sibTrans" cxnId="{872173D2-9F0A-4995-8728-B097F07D3A57}">
      <dgm:prSet/>
      <dgm:spPr/>
      <dgm:t>
        <a:bodyPr/>
        <a:lstStyle/>
        <a:p>
          <a:endParaRPr lang="en-US"/>
        </a:p>
      </dgm:t>
    </dgm:pt>
    <dgm:pt modelId="{61ED5795-4469-4D21-A0E5-55EB851D4F39}" type="pres">
      <dgm:prSet presAssocID="{921A0888-3E7B-4FE9-AD87-230AD4E840E8}" presName="diagram" presStyleCnt="0">
        <dgm:presLayoutVars>
          <dgm:dir/>
          <dgm:resizeHandles val="exact"/>
        </dgm:presLayoutVars>
      </dgm:prSet>
      <dgm:spPr/>
      <dgm:t>
        <a:bodyPr/>
        <a:lstStyle/>
        <a:p>
          <a:endParaRPr lang="en-US"/>
        </a:p>
      </dgm:t>
    </dgm:pt>
    <dgm:pt modelId="{A1E5D04D-1425-4361-B38B-E852D82485D4}" type="pres">
      <dgm:prSet presAssocID="{0CCDA0B6-985F-42F5-BA0F-7589A4A936D7}" presName="node" presStyleLbl="node1" presStyleIdx="0" presStyleCnt="6">
        <dgm:presLayoutVars>
          <dgm:bulletEnabled val="1"/>
        </dgm:presLayoutVars>
      </dgm:prSet>
      <dgm:spPr/>
      <dgm:t>
        <a:bodyPr/>
        <a:lstStyle/>
        <a:p>
          <a:endParaRPr lang="en-US"/>
        </a:p>
      </dgm:t>
    </dgm:pt>
    <dgm:pt modelId="{3B7FF7EB-A02E-4910-97E3-DEF77E5AEE5B}" type="pres">
      <dgm:prSet presAssocID="{CFAC1346-CB8F-4AC7-B9A6-5DA2FD97D21A}" presName="sibTrans" presStyleLbl="sibTrans2D1" presStyleIdx="0" presStyleCnt="5"/>
      <dgm:spPr/>
      <dgm:t>
        <a:bodyPr/>
        <a:lstStyle/>
        <a:p>
          <a:endParaRPr lang="en-US"/>
        </a:p>
      </dgm:t>
    </dgm:pt>
    <dgm:pt modelId="{90D12C42-D30D-4391-B383-383496CD37DE}" type="pres">
      <dgm:prSet presAssocID="{CFAC1346-CB8F-4AC7-B9A6-5DA2FD97D21A}" presName="connectorText" presStyleLbl="sibTrans2D1" presStyleIdx="0" presStyleCnt="5"/>
      <dgm:spPr/>
      <dgm:t>
        <a:bodyPr/>
        <a:lstStyle/>
        <a:p>
          <a:endParaRPr lang="en-US"/>
        </a:p>
      </dgm:t>
    </dgm:pt>
    <dgm:pt modelId="{B9DE4076-0EFF-4A68-8754-27DD7CFEA8A2}" type="pres">
      <dgm:prSet presAssocID="{9D907AD1-F30F-434B-BA3E-F2E5D2F396D3}" presName="node" presStyleLbl="node1" presStyleIdx="1" presStyleCnt="6">
        <dgm:presLayoutVars>
          <dgm:bulletEnabled val="1"/>
        </dgm:presLayoutVars>
      </dgm:prSet>
      <dgm:spPr/>
      <dgm:t>
        <a:bodyPr/>
        <a:lstStyle/>
        <a:p>
          <a:endParaRPr lang="en-US"/>
        </a:p>
      </dgm:t>
    </dgm:pt>
    <dgm:pt modelId="{7707D5E9-8F4A-4B4D-BA51-7CF2C5A4DD13}" type="pres">
      <dgm:prSet presAssocID="{50A09A22-20B7-497B-8B49-742D31F3AF16}" presName="sibTrans" presStyleLbl="sibTrans2D1" presStyleIdx="1" presStyleCnt="5"/>
      <dgm:spPr/>
      <dgm:t>
        <a:bodyPr/>
        <a:lstStyle/>
        <a:p>
          <a:endParaRPr lang="en-US"/>
        </a:p>
      </dgm:t>
    </dgm:pt>
    <dgm:pt modelId="{0136BB49-185D-4F75-AEC8-CE90D055F8F9}" type="pres">
      <dgm:prSet presAssocID="{50A09A22-20B7-497B-8B49-742D31F3AF16}" presName="connectorText" presStyleLbl="sibTrans2D1" presStyleIdx="1" presStyleCnt="5"/>
      <dgm:spPr/>
      <dgm:t>
        <a:bodyPr/>
        <a:lstStyle/>
        <a:p>
          <a:endParaRPr lang="en-US"/>
        </a:p>
      </dgm:t>
    </dgm:pt>
    <dgm:pt modelId="{ADB21E0B-208E-415F-879F-CCCD16881E2B}" type="pres">
      <dgm:prSet presAssocID="{081A5781-F08E-4EA5-971C-5F3B9537DE0C}" presName="node" presStyleLbl="node1" presStyleIdx="2" presStyleCnt="6">
        <dgm:presLayoutVars>
          <dgm:bulletEnabled val="1"/>
        </dgm:presLayoutVars>
      </dgm:prSet>
      <dgm:spPr/>
      <dgm:t>
        <a:bodyPr/>
        <a:lstStyle/>
        <a:p>
          <a:endParaRPr lang="en-US"/>
        </a:p>
      </dgm:t>
    </dgm:pt>
    <dgm:pt modelId="{1300CB8A-CC4B-443E-88FD-F4F73F46C2F9}" type="pres">
      <dgm:prSet presAssocID="{CB13CCB7-8D27-46FB-AC4A-8F1622D6D757}" presName="sibTrans" presStyleLbl="sibTrans2D1" presStyleIdx="2" presStyleCnt="5"/>
      <dgm:spPr/>
      <dgm:t>
        <a:bodyPr/>
        <a:lstStyle/>
        <a:p>
          <a:endParaRPr lang="en-US"/>
        </a:p>
      </dgm:t>
    </dgm:pt>
    <dgm:pt modelId="{C5180337-B20D-48AA-BDA7-A31E1E0150AA}" type="pres">
      <dgm:prSet presAssocID="{CB13CCB7-8D27-46FB-AC4A-8F1622D6D757}" presName="connectorText" presStyleLbl="sibTrans2D1" presStyleIdx="2" presStyleCnt="5"/>
      <dgm:spPr/>
      <dgm:t>
        <a:bodyPr/>
        <a:lstStyle/>
        <a:p>
          <a:endParaRPr lang="en-US"/>
        </a:p>
      </dgm:t>
    </dgm:pt>
    <dgm:pt modelId="{4B1FCB80-E024-477F-926D-0278CBD56124}" type="pres">
      <dgm:prSet presAssocID="{6F617A8F-7B17-4FF5-9D28-E48A710FB28F}" presName="node" presStyleLbl="node1" presStyleIdx="3" presStyleCnt="6">
        <dgm:presLayoutVars>
          <dgm:bulletEnabled val="1"/>
        </dgm:presLayoutVars>
      </dgm:prSet>
      <dgm:spPr/>
      <dgm:t>
        <a:bodyPr/>
        <a:lstStyle/>
        <a:p>
          <a:endParaRPr lang="en-US"/>
        </a:p>
      </dgm:t>
    </dgm:pt>
    <dgm:pt modelId="{56EC91C5-4FD9-4B48-8505-EB537665E833}" type="pres">
      <dgm:prSet presAssocID="{53299D1B-D867-48CB-8CAA-C8392B1130A6}" presName="sibTrans" presStyleLbl="sibTrans2D1" presStyleIdx="3" presStyleCnt="5"/>
      <dgm:spPr/>
      <dgm:t>
        <a:bodyPr/>
        <a:lstStyle/>
        <a:p>
          <a:endParaRPr lang="en-US"/>
        </a:p>
      </dgm:t>
    </dgm:pt>
    <dgm:pt modelId="{4417472E-BF3A-49CF-AFF7-C56F8AB00833}" type="pres">
      <dgm:prSet presAssocID="{53299D1B-D867-48CB-8CAA-C8392B1130A6}" presName="connectorText" presStyleLbl="sibTrans2D1" presStyleIdx="3" presStyleCnt="5"/>
      <dgm:spPr/>
      <dgm:t>
        <a:bodyPr/>
        <a:lstStyle/>
        <a:p>
          <a:endParaRPr lang="en-US"/>
        </a:p>
      </dgm:t>
    </dgm:pt>
    <dgm:pt modelId="{85823DB6-3E94-402E-8362-91988A6CE5AB}" type="pres">
      <dgm:prSet presAssocID="{15D97B0E-ACE4-4E03-8724-9A4182F54CE9}" presName="node" presStyleLbl="node1" presStyleIdx="4" presStyleCnt="6">
        <dgm:presLayoutVars>
          <dgm:bulletEnabled val="1"/>
        </dgm:presLayoutVars>
      </dgm:prSet>
      <dgm:spPr/>
      <dgm:t>
        <a:bodyPr/>
        <a:lstStyle/>
        <a:p>
          <a:endParaRPr lang="en-US"/>
        </a:p>
      </dgm:t>
    </dgm:pt>
    <dgm:pt modelId="{3C477F92-1258-40F7-AF40-968A2E119527}" type="pres">
      <dgm:prSet presAssocID="{AD8B2EAA-ACE0-419D-904D-4D0FAD5ADB79}" presName="sibTrans" presStyleLbl="sibTrans2D1" presStyleIdx="4" presStyleCnt="5"/>
      <dgm:spPr/>
      <dgm:t>
        <a:bodyPr/>
        <a:lstStyle/>
        <a:p>
          <a:endParaRPr lang="en-US"/>
        </a:p>
      </dgm:t>
    </dgm:pt>
    <dgm:pt modelId="{2CDF0401-73B9-4832-BF6A-D2834FB347B7}" type="pres">
      <dgm:prSet presAssocID="{AD8B2EAA-ACE0-419D-904D-4D0FAD5ADB79}" presName="connectorText" presStyleLbl="sibTrans2D1" presStyleIdx="4" presStyleCnt="5"/>
      <dgm:spPr/>
      <dgm:t>
        <a:bodyPr/>
        <a:lstStyle/>
        <a:p>
          <a:endParaRPr lang="en-US"/>
        </a:p>
      </dgm:t>
    </dgm:pt>
    <dgm:pt modelId="{F515784F-D310-4BDC-8838-E5904496A175}" type="pres">
      <dgm:prSet presAssocID="{3AC76F95-62E8-4863-ACC3-087766FBA399}" presName="node" presStyleLbl="node1" presStyleIdx="5" presStyleCnt="6">
        <dgm:presLayoutVars>
          <dgm:bulletEnabled val="1"/>
        </dgm:presLayoutVars>
      </dgm:prSet>
      <dgm:spPr/>
      <dgm:t>
        <a:bodyPr/>
        <a:lstStyle/>
        <a:p>
          <a:endParaRPr lang="en-US"/>
        </a:p>
      </dgm:t>
    </dgm:pt>
  </dgm:ptLst>
  <dgm:cxnLst>
    <dgm:cxn modelId="{970F04FE-5172-4F42-A8A3-780E692EBBA9}" type="presOf" srcId="{921A0888-3E7B-4FE9-AD87-230AD4E840E8}" destId="{61ED5795-4469-4D21-A0E5-55EB851D4F39}" srcOrd="0" destOrd="0" presId="urn:microsoft.com/office/officeart/2005/8/layout/process5"/>
    <dgm:cxn modelId="{3B665973-F549-4A63-9B63-B0A8BACA5594}" type="presOf" srcId="{9D907AD1-F30F-434B-BA3E-F2E5D2F396D3}" destId="{B9DE4076-0EFF-4A68-8754-27DD7CFEA8A2}" srcOrd="0" destOrd="0" presId="urn:microsoft.com/office/officeart/2005/8/layout/process5"/>
    <dgm:cxn modelId="{2D4744D6-5B21-4E66-94C7-4AE8D8CC12A5}" type="presOf" srcId="{CB13CCB7-8D27-46FB-AC4A-8F1622D6D757}" destId="{C5180337-B20D-48AA-BDA7-A31E1E0150AA}" srcOrd="1" destOrd="0" presId="urn:microsoft.com/office/officeart/2005/8/layout/process5"/>
    <dgm:cxn modelId="{DEC354B1-F516-4CB3-92C2-D13F754B87C1}" type="presOf" srcId="{CB13CCB7-8D27-46FB-AC4A-8F1622D6D757}" destId="{1300CB8A-CC4B-443E-88FD-F4F73F46C2F9}" srcOrd="0" destOrd="0" presId="urn:microsoft.com/office/officeart/2005/8/layout/process5"/>
    <dgm:cxn modelId="{0319A47E-8590-4F67-8B67-97DCCB743D83}" type="presOf" srcId="{AD8B2EAA-ACE0-419D-904D-4D0FAD5ADB79}" destId="{3C477F92-1258-40F7-AF40-968A2E119527}" srcOrd="0" destOrd="0" presId="urn:microsoft.com/office/officeart/2005/8/layout/process5"/>
    <dgm:cxn modelId="{EA8A6469-CA18-4579-A2DD-C4544E0F965F}" type="presOf" srcId="{15D97B0E-ACE4-4E03-8724-9A4182F54CE9}" destId="{85823DB6-3E94-402E-8362-91988A6CE5AB}" srcOrd="0" destOrd="0" presId="urn:microsoft.com/office/officeart/2005/8/layout/process5"/>
    <dgm:cxn modelId="{1FDE499D-3506-40D9-A4FE-3E6D2840E13E}" srcId="{921A0888-3E7B-4FE9-AD87-230AD4E840E8}" destId="{15D97B0E-ACE4-4E03-8724-9A4182F54CE9}" srcOrd="4" destOrd="0" parTransId="{F8998EEE-F15D-4044-B555-E96F7A792026}" sibTransId="{AD8B2EAA-ACE0-419D-904D-4D0FAD5ADB79}"/>
    <dgm:cxn modelId="{5FE30887-3530-424E-B8C4-053D74290A10}" type="presOf" srcId="{CFAC1346-CB8F-4AC7-B9A6-5DA2FD97D21A}" destId="{3B7FF7EB-A02E-4910-97E3-DEF77E5AEE5B}" srcOrd="0" destOrd="0" presId="urn:microsoft.com/office/officeart/2005/8/layout/process5"/>
    <dgm:cxn modelId="{CAC78743-6315-4ADB-BA7B-85FF7BEF0CA0}" type="presOf" srcId="{CFAC1346-CB8F-4AC7-B9A6-5DA2FD97D21A}" destId="{90D12C42-D30D-4391-B383-383496CD37DE}" srcOrd="1" destOrd="0" presId="urn:microsoft.com/office/officeart/2005/8/layout/process5"/>
    <dgm:cxn modelId="{75854B5D-9064-4B28-9A57-3A2FD84ECB47}" type="presOf" srcId="{0CCDA0B6-985F-42F5-BA0F-7589A4A936D7}" destId="{A1E5D04D-1425-4361-B38B-E852D82485D4}" srcOrd="0" destOrd="0" presId="urn:microsoft.com/office/officeart/2005/8/layout/process5"/>
    <dgm:cxn modelId="{A2E24F88-D130-4653-A623-954C09BED585}" type="presOf" srcId="{53299D1B-D867-48CB-8CAA-C8392B1130A6}" destId="{56EC91C5-4FD9-4B48-8505-EB537665E833}" srcOrd="0" destOrd="0" presId="urn:microsoft.com/office/officeart/2005/8/layout/process5"/>
    <dgm:cxn modelId="{92470E9B-D27C-43DA-BDB1-FBDCA91F38AD}" srcId="{921A0888-3E7B-4FE9-AD87-230AD4E840E8}" destId="{081A5781-F08E-4EA5-971C-5F3B9537DE0C}" srcOrd="2" destOrd="0" parTransId="{AFCA9BE9-F20B-40A3-885B-C31E3E59F8FA}" sibTransId="{CB13CCB7-8D27-46FB-AC4A-8F1622D6D757}"/>
    <dgm:cxn modelId="{872173D2-9F0A-4995-8728-B097F07D3A57}" srcId="{921A0888-3E7B-4FE9-AD87-230AD4E840E8}" destId="{3AC76F95-62E8-4863-ACC3-087766FBA399}" srcOrd="5" destOrd="0" parTransId="{037E9735-E98C-4AB2-B900-A4A0AA6CB4FD}" sibTransId="{3CC1FFDB-A0A7-4F8F-B52B-C0C4CAD7E819}"/>
    <dgm:cxn modelId="{C82978C1-7ED5-4B60-A9DA-A2C4CA9C27D1}" type="presOf" srcId="{50A09A22-20B7-497B-8B49-742D31F3AF16}" destId="{0136BB49-185D-4F75-AEC8-CE90D055F8F9}" srcOrd="1" destOrd="0" presId="urn:microsoft.com/office/officeart/2005/8/layout/process5"/>
    <dgm:cxn modelId="{FD5E4788-1736-4FE2-8486-75F78F73EFEF}" type="presOf" srcId="{6F617A8F-7B17-4FF5-9D28-E48A710FB28F}" destId="{4B1FCB80-E024-477F-926D-0278CBD56124}" srcOrd="0" destOrd="0" presId="urn:microsoft.com/office/officeart/2005/8/layout/process5"/>
    <dgm:cxn modelId="{ED09D016-34BC-43E7-8406-140DEEE9BF6D}" type="presOf" srcId="{081A5781-F08E-4EA5-971C-5F3B9537DE0C}" destId="{ADB21E0B-208E-415F-879F-CCCD16881E2B}" srcOrd="0" destOrd="0" presId="urn:microsoft.com/office/officeart/2005/8/layout/process5"/>
    <dgm:cxn modelId="{C6161CC9-AF03-48FD-B83E-D5E74E40D2AE}" type="presOf" srcId="{3AC76F95-62E8-4863-ACC3-087766FBA399}" destId="{F515784F-D310-4BDC-8838-E5904496A175}" srcOrd="0" destOrd="0" presId="urn:microsoft.com/office/officeart/2005/8/layout/process5"/>
    <dgm:cxn modelId="{A43693AB-649D-448E-9ACF-606F867A3EB0}" type="presOf" srcId="{50A09A22-20B7-497B-8B49-742D31F3AF16}" destId="{7707D5E9-8F4A-4B4D-BA51-7CF2C5A4DD13}" srcOrd="0" destOrd="0" presId="urn:microsoft.com/office/officeart/2005/8/layout/process5"/>
    <dgm:cxn modelId="{BE7DD918-732D-489C-BBD0-22F95AA1D089}" srcId="{921A0888-3E7B-4FE9-AD87-230AD4E840E8}" destId="{0CCDA0B6-985F-42F5-BA0F-7589A4A936D7}" srcOrd="0" destOrd="0" parTransId="{02993AD2-8306-49E4-8C25-19E70BF65DD0}" sibTransId="{CFAC1346-CB8F-4AC7-B9A6-5DA2FD97D21A}"/>
    <dgm:cxn modelId="{6B8DDDFB-442A-4454-BC77-2A7F6710047E}" srcId="{921A0888-3E7B-4FE9-AD87-230AD4E840E8}" destId="{6F617A8F-7B17-4FF5-9D28-E48A710FB28F}" srcOrd="3" destOrd="0" parTransId="{BBD4E6F2-3EA3-4CEF-8E28-F20382E82592}" sibTransId="{53299D1B-D867-48CB-8CAA-C8392B1130A6}"/>
    <dgm:cxn modelId="{49E9A63D-2BDD-42E8-9D0D-F75255E499FC}" type="presOf" srcId="{53299D1B-D867-48CB-8CAA-C8392B1130A6}" destId="{4417472E-BF3A-49CF-AFF7-C56F8AB00833}" srcOrd="1" destOrd="0" presId="urn:microsoft.com/office/officeart/2005/8/layout/process5"/>
    <dgm:cxn modelId="{3730D8F4-D2CD-4C95-8FA0-460094DBA679}" srcId="{921A0888-3E7B-4FE9-AD87-230AD4E840E8}" destId="{9D907AD1-F30F-434B-BA3E-F2E5D2F396D3}" srcOrd="1" destOrd="0" parTransId="{231ACA5C-044B-4F1A-BCB2-0C63AC5B45C3}" sibTransId="{50A09A22-20B7-497B-8B49-742D31F3AF16}"/>
    <dgm:cxn modelId="{8882C9C1-B121-4AAB-AF5F-981C45EA00AE}" type="presOf" srcId="{AD8B2EAA-ACE0-419D-904D-4D0FAD5ADB79}" destId="{2CDF0401-73B9-4832-BF6A-D2834FB347B7}" srcOrd="1" destOrd="0" presId="urn:microsoft.com/office/officeart/2005/8/layout/process5"/>
    <dgm:cxn modelId="{5D3027EA-DB65-4C7E-A303-EC8ECD896520}" type="presParOf" srcId="{61ED5795-4469-4D21-A0E5-55EB851D4F39}" destId="{A1E5D04D-1425-4361-B38B-E852D82485D4}" srcOrd="0" destOrd="0" presId="urn:microsoft.com/office/officeart/2005/8/layout/process5"/>
    <dgm:cxn modelId="{FF124115-DD9A-460A-B0B7-0E08C2656237}" type="presParOf" srcId="{61ED5795-4469-4D21-A0E5-55EB851D4F39}" destId="{3B7FF7EB-A02E-4910-97E3-DEF77E5AEE5B}" srcOrd="1" destOrd="0" presId="urn:microsoft.com/office/officeart/2005/8/layout/process5"/>
    <dgm:cxn modelId="{BC976268-D628-4F6E-A5E3-C8D29D0F3DA0}" type="presParOf" srcId="{3B7FF7EB-A02E-4910-97E3-DEF77E5AEE5B}" destId="{90D12C42-D30D-4391-B383-383496CD37DE}" srcOrd="0" destOrd="0" presId="urn:microsoft.com/office/officeart/2005/8/layout/process5"/>
    <dgm:cxn modelId="{AD95F173-54C1-422C-91E0-CFCA6EC6BCFA}" type="presParOf" srcId="{61ED5795-4469-4D21-A0E5-55EB851D4F39}" destId="{B9DE4076-0EFF-4A68-8754-27DD7CFEA8A2}" srcOrd="2" destOrd="0" presId="urn:microsoft.com/office/officeart/2005/8/layout/process5"/>
    <dgm:cxn modelId="{0DF79C54-3852-4865-97E7-17A76C30DFDE}" type="presParOf" srcId="{61ED5795-4469-4D21-A0E5-55EB851D4F39}" destId="{7707D5E9-8F4A-4B4D-BA51-7CF2C5A4DD13}" srcOrd="3" destOrd="0" presId="urn:microsoft.com/office/officeart/2005/8/layout/process5"/>
    <dgm:cxn modelId="{24F4CB80-041B-4CEE-8B99-8A697C21B23D}" type="presParOf" srcId="{7707D5E9-8F4A-4B4D-BA51-7CF2C5A4DD13}" destId="{0136BB49-185D-4F75-AEC8-CE90D055F8F9}" srcOrd="0" destOrd="0" presId="urn:microsoft.com/office/officeart/2005/8/layout/process5"/>
    <dgm:cxn modelId="{F1CF252E-7D43-451D-9BB6-A16257EF921F}" type="presParOf" srcId="{61ED5795-4469-4D21-A0E5-55EB851D4F39}" destId="{ADB21E0B-208E-415F-879F-CCCD16881E2B}" srcOrd="4" destOrd="0" presId="urn:microsoft.com/office/officeart/2005/8/layout/process5"/>
    <dgm:cxn modelId="{6B42E1C8-66E5-4589-93CF-B1034D92DC53}" type="presParOf" srcId="{61ED5795-4469-4D21-A0E5-55EB851D4F39}" destId="{1300CB8A-CC4B-443E-88FD-F4F73F46C2F9}" srcOrd="5" destOrd="0" presId="urn:microsoft.com/office/officeart/2005/8/layout/process5"/>
    <dgm:cxn modelId="{97305B0C-AF12-4E54-A26F-6AF0A111C1A4}" type="presParOf" srcId="{1300CB8A-CC4B-443E-88FD-F4F73F46C2F9}" destId="{C5180337-B20D-48AA-BDA7-A31E1E0150AA}" srcOrd="0" destOrd="0" presId="urn:microsoft.com/office/officeart/2005/8/layout/process5"/>
    <dgm:cxn modelId="{C8C6D597-DC43-4AD8-8FAB-75EAD29DC52A}" type="presParOf" srcId="{61ED5795-4469-4D21-A0E5-55EB851D4F39}" destId="{4B1FCB80-E024-477F-926D-0278CBD56124}" srcOrd="6" destOrd="0" presId="urn:microsoft.com/office/officeart/2005/8/layout/process5"/>
    <dgm:cxn modelId="{32AA25B0-D7DB-4473-9E78-93C726D9FBE4}" type="presParOf" srcId="{61ED5795-4469-4D21-A0E5-55EB851D4F39}" destId="{56EC91C5-4FD9-4B48-8505-EB537665E833}" srcOrd="7" destOrd="0" presId="urn:microsoft.com/office/officeart/2005/8/layout/process5"/>
    <dgm:cxn modelId="{79814BC3-A020-4FE6-8DF8-6F41432C6C4C}" type="presParOf" srcId="{56EC91C5-4FD9-4B48-8505-EB537665E833}" destId="{4417472E-BF3A-49CF-AFF7-C56F8AB00833}" srcOrd="0" destOrd="0" presId="urn:microsoft.com/office/officeart/2005/8/layout/process5"/>
    <dgm:cxn modelId="{5D977C91-FF29-49FF-9B0F-63613AA35608}" type="presParOf" srcId="{61ED5795-4469-4D21-A0E5-55EB851D4F39}" destId="{85823DB6-3E94-402E-8362-91988A6CE5AB}" srcOrd="8" destOrd="0" presId="urn:microsoft.com/office/officeart/2005/8/layout/process5"/>
    <dgm:cxn modelId="{EF991E6E-D02C-4AE0-A763-BCD4728EAD5F}" type="presParOf" srcId="{61ED5795-4469-4D21-A0E5-55EB851D4F39}" destId="{3C477F92-1258-40F7-AF40-968A2E119527}" srcOrd="9" destOrd="0" presId="urn:microsoft.com/office/officeart/2005/8/layout/process5"/>
    <dgm:cxn modelId="{324624D1-9F1D-44AE-9C0F-01720CED0EDF}" type="presParOf" srcId="{3C477F92-1258-40F7-AF40-968A2E119527}" destId="{2CDF0401-73B9-4832-BF6A-D2834FB347B7}" srcOrd="0" destOrd="0" presId="urn:microsoft.com/office/officeart/2005/8/layout/process5"/>
    <dgm:cxn modelId="{25B6EF64-2FF4-4CB7-9E30-66B79CB29F9B}" type="presParOf" srcId="{61ED5795-4469-4D21-A0E5-55EB851D4F39}" destId="{F515784F-D310-4BDC-8838-E5904496A175}"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1A0888-3E7B-4FE9-AD87-230AD4E840E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CCDA0B6-985F-42F5-BA0F-7589A4A936D7}">
      <dgm:prSet phldrT="[Text]" custT="1"/>
      <dgm:spPr/>
      <dgm:t>
        <a:bodyPr/>
        <a:lstStyle/>
        <a:p>
          <a:r>
            <a:rPr lang="en-US" sz="1400" dirty="0" err="1" smtClean="0"/>
            <a:t>Chọn</a:t>
          </a:r>
          <a:r>
            <a:rPr lang="en-US" sz="1400" dirty="0" smtClean="0"/>
            <a:t> </a:t>
          </a:r>
          <a:r>
            <a:rPr lang="en-US" sz="1400" dirty="0" err="1" smtClean="0"/>
            <a:t>loại</a:t>
          </a:r>
          <a:r>
            <a:rPr lang="en-US" sz="1400" dirty="0" smtClean="0"/>
            <a:t> </a:t>
          </a:r>
          <a:r>
            <a:rPr lang="en-US" sz="1400" dirty="0" err="1" smtClean="0"/>
            <a:t>phiếu</a:t>
          </a:r>
          <a:r>
            <a:rPr lang="en-US" sz="1400" dirty="0" smtClean="0"/>
            <a:t> </a:t>
          </a:r>
          <a:r>
            <a:rPr lang="en-US" sz="1400" dirty="0" err="1" smtClean="0"/>
            <a:t>xuất</a:t>
          </a:r>
          <a:r>
            <a:rPr lang="en-US" sz="1400" dirty="0" smtClean="0"/>
            <a:t> </a:t>
          </a:r>
          <a:r>
            <a:rPr lang="en-US" sz="1400" dirty="0" err="1" smtClean="0"/>
            <a:t>kho</a:t>
          </a:r>
          <a:r>
            <a:rPr lang="en-US" sz="1400" dirty="0" smtClean="0"/>
            <a:t> (</a:t>
          </a:r>
          <a:r>
            <a:rPr lang="en-US" sz="1400" dirty="0" err="1" smtClean="0"/>
            <a:t>Xuất</a:t>
          </a:r>
          <a:r>
            <a:rPr lang="en-US" sz="1400" dirty="0" smtClean="0"/>
            <a:t> </a:t>
          </a:r>
          <a:r>
            <a:rPr lang="en-US" sz="1400" dirty="0" err="1" smtClean="0"/>
            <a:t>trả</a:t>
          </a:r>
          <a:r>
            <a:rPr lang="en-US" sz="1400" dirty="0" smtClean="0"/>
            <a:t> hang </a:t>
          </a:r>
          <a:r>
            <a:rPr lang="en-US" sz="1400" dirty="0" err="1" smtClean="0"/>
            <a:t>hoặc</a:t>
          </a:r>
          <a:r>
            <a:rPr lang="en-US" sz="1400" dirty="0" smtClean="0"/>
            <a:t> </a:t>
          </a:r>
          <a:r>
            <a:rPr lang="en-US" sz="1400" dirty="0" err="1" smtClean="0"/>
            <a:t>xuất</a:t>
          </a:r>
          <a:r>
            <a:rPr lang="en-US" sz="1400" dirty="0" smtClean="0"/>
            <a:t> </a:t>
          </a:r>
          <a:r>
            <a:rPr lang="en-US" sz="1400" dirty="0" err="1" smtClean="0"/>
            <a:t>điều</a:t>
          </a:r>
          <a:r>
            <a:rPr lang="en-US" sz="1400" dirty="0" smtClean="0"/>
            <a:t> </a:t>
          </a:r>
          <a:r>
            <a:rPr lang="en-US" sz="1400" dirty="0" err="1" smtClean="0"/>
            <a:t>chỉnh</a:t>
          </a:r>
          <a:r>
            <a:rPr lang="en-US" sz="1400" dirty="0" smtClean="0"/>
            <a:t>)</a:t>
          </a:r>
          <a:endParaRPr lang="en-US" sz="1400" dirty="0"/>
        </a:p>
      </dgm:t>
    </dgm:pt>
    <dgm:pt modelId="{02993AD2-8306-49E4-8C25-19E70BF65DD0}" type="parTrans" cxnId="{BE7DD918-732D-489C-BBD0-22F95AA1D089}">
      <dgm:prSet/>
      <dgm:spPr/>
      <dgm:t>
        <a:bodyPr/>
        <a:lstStyle/>
        <a:p>
          <a:endParaRPr lang="en-US" sz="1400"/>
        </a:p>
      </dgm:t>
    </dgm:pt>
    <dgm:pt modelId="{CFAC1346-CB8F-4AC7-B9A6-5DA2FD97D21A}" type="sibTrans" cxnId="{BE7DD918-732D-489C-BBD0-22F95AA1D089}">
      <dgm:prSet custT="1"/>
      <dgm:spPr/>
      <dgm:t>
        <a:bodyPr/>
        <a:lstStyle/>
        <a:p>
          <a:endParaRPr lang="en-US" sz="1400"/>
        </a:p>
      </dgm:t>
    </dgm:pt>
    <dgm:pt modelId="{9D907AD1-F30F-434B-BA3E-F2E5D2F396D3}">
      <dgm:prSet phldrT="[Text]" custT="1"/>
      <dgm:spPr/>
      <dgm:t>
        <a:bodyPr/>
        <a:lstStyle/>
        <a:p>
          <a:r>
            <a:rPr lang="en-US" sz="1400" dirty="0" err="1" smtClean="0"/>
            <a:t>Chọn</a:t>
          </a:r>
          <a:r>
            <a:rPr lang="en-US" sz="1400" dirty="0" smtClean="0"/>
            <a:t> NCC	</a:t>
          </a:r>
          <a:endParaRPr lang="en-US" sz="1400" dirty="0"/>
        </a:p>
      </dgm:t>
    </dgm:pt>
    <dgm:pt modelId="{231ACA5C-044B-4F1A-BCB2-0C63AC5B45C3}" type="parTrans" cxnId="{3730D8F4-D2CD-4C95-8FA0-460094DBA679}">
      <dgm:prSet/>
      <dgm:spPr/>
      <dgm:t>
        <a:bodyPr/>
        <a:lstStyle/>
        <a:p>
          <a:endParaRPr lang="en-US" sz="1400"/>
        </a:p>
      </dgm:t>
    </dgm:pt>
    <dgm:pt modelId="{50A09A22-20B7-497B-8B49-742D31F3AF16}" type="sibTrans" cxnId="{3730D8F4-D2CD-4C95-8FA0-460094DBA679}">
      <dgm:prSet custT="1"/>
      <dgm:spPr/>
      <dgm:t>
        <a:bodyPr/>
        <a:lstStyle/>
        <a:p>
          <a:endParaRPr lang="en-US" sz="1400"/>
        </a:p>
      </dgm:t>
    </dgm:pt>
    <dgm:pt modelId="{081A5781-F08E-4EA5-971C-5F3B9537DE0C}">
      <dgm:prSet phldrT="[Text]" custT="1"/>
      <dgm:spPr/>
      <dgm:t>
        <a:bodyPr/>
        <a:lstStyle/>
        <a:p>
          <a:r>
            <a:rPr lang="vi-VN" sz="1400" dirty="0" smtClean="0"/>
            <a:t>Lựa chọn sản phẩm cần </a:t>
          </a:r>
          <a:r>
            <a:rPr lang="en-US" sz="1400" dirty="0" err="1" smtClean="0"/>
            <a:t>xuất</a:t>
          </a:r>
          <a:r>
            <a:rPr lang="vi-VN" sz="1400" dirty="0" smtClean="0"/>
            <a:t> kho </a:t>
          </a:r>
          <a:endParaRPr lang="en-US" sz="1400" dirty="0"/>
        </a:p>
      </dgm:t>
    </dgm:pt>
    <dgm:pt modelId="{AFCA9BE9-F20B-40A3-885B-C31E3E59F8FA}" type="parTrans" cxnId="{92470E9B-D27C-43DA-BDB1-FBDCA91F38AD}">
      <dgm:prSet/>
      <dgm:spPr/>
      <dgm:t>
        <a:bodyPr/>
        <a:lstStyle/>
        <a:p>
          <a:endParaRPr lang="en-US" sz="1400"/>
        </a:p>
      </dgm:t>
    </dgm:pt>
    <dgm:pt modelId="{CB13CCB7-8D27-46FB-AC4A-8F1622D6D757}" type="sibTrans" cxnId="{92470E9B-D27C-43DA-BDB1-FBDCA91F38AD}">
      <dgm:prSet custT="1"/>
      <dgm:spPr/>
      <dgm:t>
        <a:bodyPr/>
        <a:lstStyle/>
        <a:p>
          <a:endParaRPr lang="en-US" sz="1400"/>
        </a:p>
      </dgm:t>
    </dgm:pt>
    <dgm:pt modelId="{6F617A8F-7B17-4FF5-9D28-E48A710FB28F}">
      <dgm:prSet phldrT="[Text]" custT="1"/>
      <dgm:spPr/>
      <dgm:t>
        <a:bodyPr/>
        <a:lstStyle/>
        <a:p>
          <a:r>
            <a:rPr lang="vi-VN" sz="1400" dirty="0" smtClean="0"/>
            <a:t>Xem lại danh sách hàng hóa trên phiếu </a:t>
          </a:r>
          <a:r>
            <a:rPr lang="en-US" sz="1400" dirty="0" err="1" smtClean="0"/>
            <a:t>xuất</a:t>
          </a:r>
          <a:r>
            <a:rPr lang="en-US" sz="1400" dirty="0" smtClean="0"/>
            <a:t> (</a:t>
          </a:r>
          <a:r>
            <a:rPr lang="en-US" sz="1400" dirty="0" err="1" smtClean="0"/>
            <a:t>chỉnh</a:t>
          </a:r>
          <a:r>
            <a:rPr lang="en-US" sz="1400" dirty="0" smtClean="0"/>
            <a:t> </a:t>
          </a:r>
          <a:r>
            <a:rPr lang="en-US" sz="1400" dirty="0" err="1" smtClean="0"/>
            <a:t>sửa</a:t>
          </a:r>
          <a:r>
            <a:rPr lang="en-US" sz="1400" dirty="0" smtClean="0"/>
            <a:t> </a:t>
          </a:r>
          <a:r>
            <a:rPr lang="en-US" sz="1400" dirty="0" err="1" smtClean="0"/>
            <a:t>thêm</a:t>
          </a:r>
          <a:r>
            <a:rPr lang="en-US" sz="1400" dirty="0" smtClean="0"/>
            <a:t> </a:t>
          </a:r>
          <a:r>
            <a:rPr lang="en-US" sz="1400" dirty="0" err="1" smtClean="0"/>
            <a:t>nếu</a:t>
          </a:r>
          <a:r>
            <a:rPr lang="en-US" sz="1400" dirty="0" smtClean="0"/>
            <a:t> </a:t>
          </a:r>
          <a:r>
            <a:rPr lang="en-US" sz="1400" dirty="0" err="1" smtClean="0"/>
            <a:t>có</a:t>
          </a:r>
          <a:r>
            <a:rPr lang="en-US" sz="1400" dirty="0" smtClean="0"/>
            <a:t> </a:t>
          </a:r>
          <a:r>
            <a:rPr lang="en-US" sz="1400" dirty="0" err="1" smtClean="0"/>
            <a:t>sai</a:t>
          </a:r>
          <a:r>
            <a:rPr lang="en-US" sz="1400" dirty="0" smtClean="0"/>
            <a:t> </a:t>
          </a:r>
          <a:r>
            <a:rPr lang="en-US" sz="1400" dirty="0" err="1" smtClean="0"/>
            <a:t>sót</a:t>
          </a:r>
          <a:r>
            <a:rPr lang="en-US" sz="1400" dirty="0" smtClean="0"/>
            <a:t>)</a:t>
          </a:r>
          <a:endParaRPr lang="en-US" sz="1400" dirty="0"/>
        </a:p>
      </dgm:t>
    </dgm:pt>
    <dgm:pt modelId="{BBD4E6F2-3EA3-4CEF-8E28-F20382E82592}" type="parTrans" cxnId="{6B8DDDFB-442A-4454-BC77-2A7F6710047E}">
      <dgm:prSet/>
      <dgm:spPr/>
      <dgm:t>
        <a:bodyPr/>
        <a:lstStyle/>
        <a:p>
          <a:endParaRPr lang="en-US" sz="1400"/>
        </a:p>
      </dgm:t>
    </dgm:pt>
    <dgm:pt modelId="{53299D1B-D867-48CB-8CAA-C8392B1130A6}" type="sibTrans" cxnId="{6B8DDDFB-442A-4454-BC77-2A7F6710047E}">
      <dgm:prSet custT="1"/>
      <dgm:spPr/>
      <dgm:t>
        <a:bodyPr/>
        <a:lstStyle/>
        <a:p>
          <a:endParaRPr lang="en-US" sz="1400"/>
        </a:p>
      </dgm:t>
    </dgm:pt>
    <dgm:pt modelId="{15D97B0E-ACE4-4E03-8724-9A4182F54CE9}">
      <dgm:prSet phldrT="[Text]" custT="1"/>
      <dgm:spPr/>
      <dgm:t>
        <a:bodyPr/>
        <a:lstStyle/>
        <a:p>
          <a:r>
            <a:rPr lang="vi-VN" sz="1400" dirty="0" smtClean="0"/>
            <a:t>Xem phiếu trước khi in hoặc lưu vào phần mềm</a:t>
          </a:r>
          <a:endParaRPr lang="en-US" sz="1400" dirty="0"/>
        </a:p>
      </dgm:t>
    </dgm:pt>
    <dgm:pt modelId="{F8998EEE-F15D-4044-B555-E96F7A792026}" type="parTrans" cxnId="{1FDE499D-3506-40D9-A4FE-3E6D2840E13E}">
      <dgm:prSet/>
      <dgm:spPr/>
      <dgm:t>
        <a:bodyPr/>
        <a:lstStyle/>
        <a:p>
          <a:endParaRPr lang="en-US" sz="1400"/>
        </a:p>
      </dgm:t>
    </dgm:pt>
    <dgm:pt modelId="{AD8B2EAA-ACE0-419D-904D-4D0FAD5ADB79}" type="sibTrans" cxnId="{1FDE499D-3506-40D9-A4FE-3E6D2840E13E}">
      <dgm:prSet/>
      <dgm:spPr/>
      <dgm:t>
        <a:bodyPr/>
        <a:lstStyle/>
        <a:p>
          <a:endParaRPr lang="en-US" sz="1400"/>
        </a:p>
      </dgm:t>
    </dgm:pt>
    <dgm:pt modelId="{3AC76F95-62E8-4863-ACC3-087766FBA399}">
      <dgm:prSet phldrT="[Text]" custT="1"/>
      <dgm:spPr/>
      <dgm:t>
        <a:bodyPr/>
        <a:lstStyle/>
        <a:p>
          <a:r>
            <a:rPr lang="vi-VN" sz="1400" dirty="0" smtClean="0"/>
            <a:t>In phiếu </a:t>
          </a:r>
          <a:r>
            <a:rPr lang="en-US" sz="1400" dirty="0" err="1" smtClean="0"/>
            <a:t>xuất</a:t>
          </a:r>
          <a:r>
            <a:rPr lang="vi-VN" sz="1400" dirty="0" smtClean="0"/>
            <a:t> kho, lưu phiếu </a:t>
          </a:r>
          <a:r>
            <a:rPr lang="en-US" sz="1400" dirty="0" err="1" smtClean="0"/>
            <a:t>xuất</a:t>
          </a:r>
          <a:r>
            <a:rPr lang="vi-VN" sz="1400" dirty="0" smtClean="0"/>
            <a:t> kho vào phần mềm</a:t>
          </a:r>
          <a:endParaRPr lang="en-US" sz="1400" dirty="0"/>
        </a:p>
      </dgm:t>
    </dgm:pt>
    <dgm:pt modelId="{037E9735-E98C-4AB2-B900-A4A0AA6CB4FD}" type="parTrans" cxnId="{872173D2-9F0A-4995-8728-B097F07D3A57}">
      <dgm:prSet/>
      <dgm:spPr/>
      <dgm:t>
        <a:bodyPr/>
        <a:lstStyle/>
        <a:p>
          <a:endParaRPr lang="en-US"/>
        </a:p>
      </dgm:t>
    </dgm:pt>
    <dgm:pt modelId="{3CC1FFDB-A0A7-4F8F-B52B-C0C4CAD7E819}" type="sibTrans" cxnId="{872173D2-9F0A-4995-8728-B097F07D3A57}">
      <dgm:prSet/>
      <dgm:spPr/>
      <dgm:t>
        <a:bodyPr/>
        <a:lstStyle/>
        <a:p>
          <a:endParaRPr lang="en-US"/>
        </a:p>
      </dgm:t>
    </dgm:pt>
    <dgm:pt modelId="{61ED5795-4469-4D21-A0E5-55EB851D4F39}" type="pres">
      <dgm:prSet presAssocID="{921A0888-3E7B-4FE9-AD87-230AD4E840E8}" presName="diagram" presStyleCnt="0">
        <dgm:presLayoutVars>
          <dgm:dir/>
          <dgm:resizeHandles val="exact"/>
        </dgm:presLayoutVars>
      </dgm:prSet>
      <dgm:spPr/>
      <dgm:t>
        <a:bodyPr/>
        <a:lstStyle/>
        <a:p>
          <a:endParaRPr lang="en-US"/>
        </a:p>
      </dgm:t>
    </dgm:pt>
    <dgm:pt modelId="{A1E5D04D-1425-4361-B38B-E852D82485D4}" type="pres">
      <dgm:prSet presAssocID="{0CCDA0B6-985F-42F5-BA0F-7589A4A936D7}" presName="node" presStyleLbl="node1" presStyleIdx="0" presStyleCnt="6">
        <dgm:presLayoutVars>
          <dgm:bulletEnabled val="1"/>
        </dgm:presLayoutVars>
      </dgm:prSet>
      <dgm:spPr/>
      <dgm:t>
        <a:bodyPr/>
        <a:lstStyle/>
        <a:p>
          <a:endParaRPr lang="en-US"/>
        </a:p>
      </dgm:t>
    </dgm:pt>
    <dgm:pt modelId="{3B7FF7EB-A02E-4910-97E3-DEF77E5AEE5B}" type="pres">
      <dgm:prSet presAssocID="{CFAC1346-CB8F-4AC7-B9A6-5DA2FD97D21A}" presName="sibTrans" presStyleLbl="sibTrans2D1" presStyleIdx="0" presStyleCnt="5"/>
      <dgm:spPr/>
      <dgm:t>
        <a:bodyPr/>
        <a:lstStyle/>
        <a:p>
          <a:endParaRPr lang="en-US"/>
        </a:p>
      </dgm:t>
    </dgm:pt>
    <dgm:pt modelId="{90D12C42-D30D-4391-B383-383496CD37DE}" type="pres">
      <dgm:prSet presAssocID="{CFAC1346-CB8F-4AC7-B9A6-5DA2FD97D21A}" presName="connectorText" presStyleLbl="sibTrans2D1" presStyleIdx="0" presStyleCnt="5"/>
      <dgm:spPr/>
      <dgm:t>
        <a:bodyPr/>
        <a:lstStyle/>
        <a:p>
          <a:endParaRPr lang="en-US"/>
        </a:p>
      </dgm:t>
    </dgm:pt>
    <dgm:pt modelId="{B9DE4076-0EFF-4A68-8754-27DD7CFEA8A2}" type="pres">
      <dgm:prSet presAssocID="{9D907AD1-F30F-434B-BA3E-F2E5D2F396D3}" presName="node" presStyleLbl="node1" presStyleIdx="1" presStyleCnt="6">
        <dgm:presLayoutVars>
          <dgm:bulletEnabled val="1"/>
        </dgm:presLayoutVars>
      </dgm:prSet>
      <dgm:spPr/>
      <dgm:t>
        <a:bodyPr/>
        <a:lstStyle/>
        <a:p>
          <a:endParaRPr lang="en-US"/>
        </a:p>
      </dgm:t>
    </dgm:pt>
    <dgm:pt modelId="{7707D5E9-8F4A-4B4D-BA51-7CF2C5A4DD13}" type="pres">
      <dgm:prSet presAssocID="{50A09A22-20B7-497B-8B49-742D31F3AF16}" presName="sibTrans" presStyleLbl="sibTrans2D1" presStyleIdx="1" presStyleCnt="5"/>
      <dgm:spPr/>
      <dgm:t>
        <a:bodyPr/>
        <a:lstStyle/>
        <a:p>
          <a:endParaRPr lang="en-US"/>
        </a:p>
      </dgm:t>
    </dgm:pt>
    <dgm:pt modelId="{0136BB49-185D-4F75-AEC8-CE90D055F8F9}" type="pres">
      <dgm:prSet presAssocID="{50A09A22-20B7-497B-8B49-742D31F3AF16}" presName="connectorText" presStyleLbl="sibTrans2D1" presStyleIdx="1" presStyleCnt="5"/>
      <dgm:spPr/>
      <dgm:t>
        <a:bodyPr/>
        <a:lstStyle/>
        <a:p>
          <a:endParaRPr lang="en-US"/>
        </a:p>
      </dgm:t>
    </dgm:pt>
    <dgm:pt modelId="{ADB21E0B-208E-415F-879F-CCCD16881E2B}" type="pres">
      <dgm:prSet presAssocID="{081A5781-F08E-4EA5-971C-5F3B9537DE0C}" presName="node" presStyleLbl="node1" presStyleIdx="2" presStyleCnt="6">
        <dgm:presLayoutVars>
          <dgm:bulletEnabled val="1"/>
        </dgm:presLayoutVars>
      </dgm:prSet>
      <dgm:spPr/>
      <dgm:t>
        <a:bodyPr/>
        <a:lstStyle/>
        <a:p>
          <a:endParaRPr lang="en-US"/>
        </a:p>
      </dgm:t>
    </dgm:pt>
    <dgm:pt modelId="{1300CB8A-CC4B-443E-88FD-F4F73F46C2F9}" type="pres">
      <dgm:prSet presAssocID="{CB13CCB7-8D27-46FB-AC4A-8F1622D6D757}" presName="sibTrans" presStyleLbl="sibTrans2D1" presStyleIdx="2" presStyleCnt="5"/>
      <dgm:spPr/>
      <dgm:t>
        <a:bodyPr/>
        <a:lstStyle/>
        <a:p>
          <a:endParaRPr lang="en-US"/>
        </a:p>
      </dgm:t>
    </dgm:pt>
    <dgm:pt modelId="{C5180337-B20D-48AA-BDA7-A31E1E0150AA}" type="pres">
      <dgm:prSet presAssocID="{CB13CCB7-8D27-46FB-AC4A-8F1622D6D757}" presName="connectorText" presStyleLbl="sibTrans2D1" presStyleIdx="2" presStyleCnt="5"/>
      <dgm:spPr/>
      <dgm:t>
        <a:bodyPr/>
        <a:lstStyle/>
        <a:p>
          <a:endParaRPr lang="en-US"/>
        </a:p>
      </dgm:t>
    </dgm:pt>
    <dgm:pt modelId="{4B1FCB80-E024-477F-926D-0278CBD56124}" type="pres">
      <dgm:prSet presAssocID="{6F617A8F-7B17-4FF5-9D28-E48A710FB28F}" presName="node" presStyleLbl="node1" presStyleIdx="3" presStyleCnt="6">
        <dgm:presLayoutVars>
          <dgm:bulletEnabled val="1"/>
        </dgm:presLayoutVars>
      </dgm:prSet>
      <dgm:spPr/>
      <dgm:t>
        <a:bodyPr/>
        <a:lstStyle/>
        <a:p>
          <a:endParaRPr lang="en-US"/>
        </a:p>
      </dgm:t>
    </dgm:pt>
    <dgm:pt modelId="{56EC91C5-4FD9-4B48-8505-EB537665E833}" type="pres">
      <dgm:prSet presAssocID="{53299D1B-D867-48CB-8CAA-C8392B1130A6}" presName="sibTrans" presStyleLbl="sibTrans2D1" presStyleIdx="3" presStyleCnt="5"/>
      <dgm:spPr/>
      <dgm:t>
        <a:bodyPr/>
        <a:lstStyle/>
        <a:p>
          <a:endParaRPr lang="en-US"/>
        </a:p>
      </dgm:t>
    </dgm:pt>
    <dgm:pt modelId="{4417472E-BF3A-49CF-AFF7-C56F8AB00833}" type="pres">
      <dgm:prSet presAssocID="{53299D1B-D867-48CB-8CAA-C8392B1130A6}" presName="connectorText" presStyleLbl="sibTrans2D1" presStyleIdx="3" presStyleCnt="5"/>
      <dgm:spPr/>
      <dgm:t>
        <a:bodyPr/>
        <a:lstStyle/>
        <a:p>
          <a:endParaRPr lang="en-US"/>
        </a:p>
      </dgm:t>
    </dgm:pt>
    <dgm:pt modelId="{85823DB6-3E94-402E-8362-91988A6CE5AB}" type="pres">
      <dgm:prSet presAssocID="{15D97B0E-ACE4-4E03-8724-9A4182F54CE9}" presName="node" presStyleLbl="node1" presStyleIdx="4" presStyleCnt="6">
        <dgm:presLayoutVars>
          <dgm:bulletEnabled val="1"/>
        </dgm:presLayoutVars>
      </dgm:prSet>
      <dgm:spPr/>
      <dgm:t>
        <a:bodyPr/>
        <a:lstStyle/>
        <a:p>
          <a:endParaRPr lang="en-US"/>
        </a:p>
      </dgm:t>
    </dgm:pt>
    <dgm:pt modelId="{3C477F92-1258-40F7-AF40-968A2E119527}" type="pres">
      <dgm:prSet presAssocID="{AD8B2EAA-ACE0-419D-904D-4D0FAD5ADB79}" presName="sibTrans" presStyleLbl="sibTrans2D1" presStyleIdx="4" presStyleCnt="5"/>
      <dgm:spPr/>
      <dgm:t>
        <a:bodyPr/>
        <a:lstStyle/>
        <a:p>
          <a:endParaRPr lang="en-US"/>
        </a:p>
      </dgm:t>
    </dgm:pt>
    <dgm:pt modelId="{2CDF0401-73B9-4832-BF6A-D2834FB347B7}" type="pres">
      <dgm:prSet presAssocID="{AD8B2EAA-ACE0-419D-904D-4D0FAD5ADB79}" presName="connectorText" presStyleLbl="sibTrans2D1" presStyleIdx="4" presStyleCnt="5"/>
      <dgm:spPr/>
      <dgm:t>
        <a:bodyPr/>
        <a:lstStyle/>
        <a:p>
          <a:endParaRPr lang="en-US"/>
        </a:p>
      </dgm:t>
    </dgm:pt>
    <dgm:pt modelId="{F515784F-D310-4BDC-8838-E5904496A175}" type="pres">
      <dgm:prSet presAssocID="{3AC76F95-62E8-4863-ACC3-087766FBA399}" presName="node" presStyleLbl="node1" presStyleIdx="5" presStyleCnt="6">
        <dgm:presLayoutVars>
          <dgm:bulletEnabled val="1"/>
        </dgm:presLayoutVars>
      </dgm:prSet>
      <dgm:spPr/>
      <dgm:t>
        <a:bodyPr/>
        <a:lstStyle/>
        <a:p>
          <a:endParaRPr lang="en-US"/>
        </a:p>
      </dgm:t>
    </dgm:pt>
  </dgm:ptLst>
  <dgm:cxnLst>
    <dgm:cxn modelId="{0B5EF71F-4F8A-4473-9903-0E06E7BCC89C}" type="presOf" srcId="{53299D1B-D867-48CB-8CAA-C8392B1130A6}" destId="{56EC91C5-4FD9-4B48-8505-EB537665E833}" srcOrd="0" destOrd="0" presId="urn:microsoft.com/office/officeart/2005/8/layout/process5"/>
    <dgm:cxn modelId="{8338E0E6-A838-48A0-876A-4400013BDD02}" type="presOf" srcId="{6F617A8F-7B17-4FF5-9D28-E48A710FB28F}" destId="{4B1FCB80-E024-477F-926D-0278CBD56124}" srcOrd="0" destOrd="0" presId="urn:microsoft.com/office/officeart/2005/8/layout/process5"/>
    <dgm:cxn modelId="{715BF673-74D1-4438-84EE-9782F8D8A7B2}" type="presOf" srcId="{CB13CCB7-8D27-46FB-AC4A-8F1622D6D757}" destId="{C5180337-B20D-48AA-BDA7-A31E1E0150AA}" srcOrd="1" destOrd="0" presId="urn:microsoft.com/office/officeart/2005/8/layout/process5"/>
    <dgm:cxn modelId="{C16254E9-8EB8-44B9-8AD1-37BBDB9D59B6}" type="presOf" srcId="{9D907AD1-F30F-434B-BA3E-F2E5D2F396D3}" destId="{B9DE4076-0EFF-4A68-8754-27DD7CFEA8A2}" srcOrd="0" destOrd="0" presId="urn:microsoft.com/office/officeart/2005/8/layout/process5"/>
    <dgm:cxn modelId="{BE7DD918-732D-489C-BBD0-22F95AA1D089}" srcId="{921A0888-3E7B-4FE9-AD87-230AD4E840E8}" destId="{0CCDA0B6-985F-42F5-BA0F-7589A4A936D7}" srcOrd="0" destOrd="0" parTransId="{02993AD2-8306-49E4-8C25-19E70BF65DD0}" sibTransId="{CFAC1346-CB8F-4AC7-B9A6-5DA2FD97D21A}"/>
    <dgm:cxn modelId="{BEA2010D-0601-4FA8-A52E-8ACA63615490}" type="presOf" srcId="{53299D1B-D867-48CB-8CAA-C8392B1130A6}" destId="{4417472E-BF3A-49CF-AFF7-C56F8AB00833}" srcOrd="1" destOrd="0" presId="urn:microsoft.com/office/officeart/2005/8/layout/process5"/>
    <dgm:cxn modelId="{AEF56334-065E-46E3-998F-63314D32828B}" type="presOf" srcId="{921A0888-3E7B-4FE9-AD87-230AD4E840E8}" destId="{61ED5795-4469-4D21-A0E5-55EB851D4F39}" srcOrd="0" destOrd="0" presId="urn:microsoft.com/office/officeart/2005/8/layout/process5"/>
    <dgm:cxn modelId="{D8C79268-9404-4429-BF16-6E0BFA102F30}" type="presOf" srcId="{15D97B0E-ACE4-4E03-8724-9A4182F54CE9}" destId="{85823DB6-3E94-402E-8362-91988A6CE5AB}" srcOrd="0" destOrd="0" presId="urn:microsoft.com/office/officeart/2005/8/layout/process5"/>
    <dgm:cxn modelId="{3DB8E257-1404-4622-935D-26ED2B1D991A}" type="presOf" srcId="{3AC76F95-62E8-4863-ACC3-087766FBA399}" destId="{F515784F-D310-4BDC-8838-E5904496A175}" srcOrd="0" destOrd="0" presId="urn:microsoft.com/office/officeart/2005/8/layout/process5"/>
    <dgm:cxn modelId="{1FDE499D-3506-40D9-A4FE-3E6D2840E13E}" srcId="{921A0888-3E7B-4FE9-AD87-230AD4E840E8}" destId="{15D97B0E-ACE4-4E03-8724-9A4182F54CE9}" srcOrd="4" destOrd="0" parTransId="{F8998EEE-F15D-4044-B555-E96F7A792026}" sibTransId="{AD8B2EAA-ACE0-419D-904D-4D0FAD5ADB79}"/>
    <dgm:cxn modelId="{0D30950F-CF85-46A3-8680-D127D2112D8C}" type="presOf" srcId="{CB13CCB7-8D27-46FB-AC4A-8F1622D6D757}" destId="{1300CB8A-CC4B-443E-88FD-F4F73F46C2F9}" srcOrd="0" destOrd="0" presId="urn:microsoft.com/office/officeart/2005/8/layout/process5"/>
    <dgm:cxn modelId="{0E033A13-92A1-4938-9150-DBBD24225813}" type="presOf" srcId="{CFAC1346-CB8F-4AC7-B9A6-5DA2FD97D21A}" destId="{3B7FF7EB-A02E-4910-97E3-DEF77E5AEE5B}" srcOrd="0" destOrd="0" presId="urn:microsoft.com/office/officeart/2005/8/layout/process5"/>
    <dgm:cxn modelId="{37BDF608-BB15-4DED-BAA9-623C1ED39D2D}" type="presOf" srcId="{081A5781-F08E-4EA5-971C-5F3B9537DE0C}" destId="{ADB21E0B-208E-415F-879F-CCCD16881E2B}" srcOrd="0" destOrd="0" presId="urn:microsoft.com/office/officeart/2005/8/layout/process5"/>
    <dgm:cxn modelId="{63883D68-4945-409D-A7B3-B7C823107EF5}" type="presOf" srcId="{50A09A22-20B7-497B-8B49-742D31F3AF16}" destId="{0136BB49-185D-4F75-AEC8-CE90D055F8F9}" srcOrd="1" destOrd="0" presId="urn:microsoft.com/office/officeart/2005/8/layout/process5"/>
    <dgm:cxn modelId="{3730D8F4-D2CD-4C95-8FA0-460094DBA679}" srcId="{921A0888-3E7B-4FE9-AD87-230AD4E840E8}" destId="{9D907AD1-F30F-434B-BA3E-F2E5D2F396D3}" srcOrd="1" destOrd="0" parTransId="{231ACA5C-044B-4F1A-BCB2-0C63AC5B45C3}" sibTransId="{50A09A22-20B7-497B-8B49-742D31F3AF16}"/>
    <dgm:cxn modelId="{0E54CDC8-0A85-4441-B31A-419793E7EDDD}" type="presOf" srcId="{AD8B2EAA-ACE0-419D-904D-4D0FAD5ADB79}" destId="{2CDF0401-73B9-4832-BF6A-D2834FB347B7}" srcOrd="1" destOrd="0" presId="urn:microsoft.com/office/officeart/2005/8/layout/process5"/>
    <dgm:cxn modelId="{8E6B3DC9-CB42-4873-88F8-40A249AE5A4C}" type="presOf" srcId="{0CCDA0B6-985F-42F5-BA0F-7589A4A936D7}" destId="{A1E5D04D-1425-4361-B38B-E852D82485D4}" srcOrd="0" destOrd="0" presId="urn:microsoft.com/office/officeart/2005/8/layout/process5"/>
    <dgm:cxn modelId="{73D38738-7D1D-4CBB-890B-0C249EF20F0D}" type="presOf" srcId="{CFAC1346-CB8F-4AC7-B9A6-5DA2FD97D21A}" destId="{90D12C42-D30D-4391-B383-383496CD37DE}" srcOrd="1" destOrd="0" presId="urn:microsoft.com/office/officeart/2005/8/layout/process5"/>
    <dgm:cxn modelId="{46CA267F-0980-402D-8F11-1C47FE5E1342}" type="presOf" srcId="{50A09A22-20B7-497B-8B49-742D31F3AF16}" destId="{7707D5E9-8F4A-4B4D-BA51-7CF2C5A4DD13}" srcOrd="0" destOrd="0" presId="urn:microsoft.com/office/officeart/2005/8/layout/process5"/>
    <dgm:cxn modelId="{92470E9B-D27C-43DA-BDB1-FBDCA91F38AD}" srcId="{921A0888-3E7B-4FE9-AD87-230AD4E840E8}" destId="{081A5781-F08E-4EA5-971C-5F3B9537DE0C}" srcOrd="2" destOrd="0" parTransId="{AFCA9BE9-F20B-40A3-885B-C31E3E59F8FA}" sibTransId="{CB13CCB7-8D27-46FB-AC4A-8F1622D6D757}"/>
    <dgm:cxn modelId="{EEDA6799-2930-416D-ACFA-6940C4EB4722}" type="presOf" srcId="{AD8B2EAA-ACE0-419D-904D-4D0FAD5ADB79}" destId="{3C477F92-1258-40F7-AF40-968A2E119527}" srcOrd="0" destOrd="0" presId="urn:microsoft.com/office/officeart/2005/8/layout/process5"/>
    <dgm:cxn modelId="{6B8DDDFB-442A-4454-BC77-2A7F6710047E}" srcId="{921A0888-3E7B-4FE9-AD87-230AD4E840E8}" destId="{6F617A8F-7B17-4FF5-9D28-E48A710FB28F}" srcOrd="3" destOrd="0" parTransId="{BBD4E6F2-3EA3-4CEF-8E28-F20382E82592}" sibTransId="{53299D1B-D867-48CB-8CAA-C8392B1130A6}"/>
    <dgm:cxn modelId="{872173D2-9F0A-4995-8728-B097F07D3A57}" srcId="{921A0888-3E7B-4FE9-AD87-230AD4E840E8}" destId="{3AC76F95-62E8-4863-ACC3-087766FBA399}" srcOrd="5" destOrd="0" parTransId="{037E9735-E98C-4AB2-B900-A4A0AA6CB4FD}" sibTransId="{3CC1FFDB-A0A7-4F8F-B52B-C0C4CAD7E819}"/>
    <dgm:cxn modelId="{1D689DE7-9522-4594-B68C-706D73F3DCEE}" type="presParOf" srcId="{61ED5795-4469-4D21-A0E5-55EB851D4F39}" destId="{A1E5D04D-1425-4361-B38B-E852D82485D4}" srcOrd="0" destOrd="0" presId="urn:microsoft.com/office/officeart/2005/8/layout/process5"/>
    <dgm:cxn modelId="{5EF771AD-942F-4AF2-B922-77F973A9E5B9}" type="presParOf" srcId="{61ED5795-4469-4D21-A0E5-55EB851D4F39}" destId="{3B7FF7EB-A02E-4910-97E3-DEF77E5AEE5B}" srcOrd="1" destOrd="0" presId="urn:microsoft.com/office/officeart/2005/8/layout/process5"/>
    <dgm:cxn modelId="{DFD9472D-2CBB-4C00-BF7D-98E9C4F9E2DD}" type="presParOf" srcId="{3B7FF7EB-A02E-4910-97E3-DEF77E5AEE5B}" destId="{90D12C42-D30D-4391-B383-383496CD37DE}" srcOrd="0" destOrd="0" presId="urn:microsoft.com/office/officeart/2005/8/layout/process5"/>
    <dgm:cxn modelId="{FF1C844B-50E2-4C97-B11A-CF5003C93B10}" type="presParOf" srcId="{61ED5795-4469-4D21-A0E5-55EB851D4F39}" destId="{B9DE4076-0EFF-4A68-8754-27DD7CFEA8A2}" srcOrd="2" destOrd="0" presId="urn:microsoft.com/office/officeart/2005/8/layout/process5"/>
    <dgm:cxn modelId="{8F1D82BD-9733-4659-91D2-7D505FEC24B8}" type="presParOf" srcId="{61ED5795-4469-4D21-A0E5-55EB851D4F39}" destId="{7707D5E9-8F4A-4B4D-BA51-7CF2C5A4DD13}" srcOrd="3" destOrd="0" presId="urn:microsoft.com/office/officeart/2005/8/layout/process5"/>
    <dgm:cxn modelId="{E0495AB1-2EF1-44C0-A2EB-52FD16FCDA6D}" type="presParOf" srcId="{7707D5E9-8F4A-4B4D-BA51-7CF2C5A4DD13}" destId="{0136BB49-185D-4F75-AEC8-CE90D055F8F9}" srcOrd="0" destOrd="0" presId="urn:microsoft.com/office/officeart/2005/8/layout/process5"/>
    <dgm:cxn modelId="{0EE87901-1318-48B5-BD1A-6B4848F031CA}" type="presParOf" srcId="{61ED5795-4469-4D21-A0E5-55EB851D4F39}" destId="{ADB21E0B-208E-415F-879F-CCCD16881E2B}" srcOrd="4" destOrd="0" presId="urn:microsoft.com/office/officeart/2005/8/layout/process5"/>
    <dgm:cxn modelId="{9F843466-BDFD-45F0-A98B-3533DA90D00F}" type="presParOf" srcId="{61ED5795-4469-4D21-A0E5-55EB851D4F39}" destId="{1300CB8A-CC4B-443E-88FD-F4F73F46C2F9}" srcOrd="5" destOrd="0" presId="urn:microsoft.com/office/officeart/2005/8/layout/process5"/>
    <dgm:cxn modelId="{D1197B0C-3494-43D5-A79D-99E1A314AA90}" type="presParOf" srcId="{1300CB8A-CC4B-443E-88FD-F4F73F46C2F9}" destId="{C5180337-B20D-48AA-BDA7-A31E1E0150AA}" srcOrd="0" destOrd="0" presId="urn:microsoft.com/office/officeart/2005/8/layout/process5"/>
    <dgm:cxn modelId="{E9488F93-ADC0-4325-840E-CEAA856EE60D}" type="presParOf" srcId="{61ED5795-4469-4D21-A0E5-55EB851D4F39}" destId="{4B1FCB80-E024-477F-926D-0278CBD56124}" srcOrd="6" destOrd="0" presId="urn:microsoft.com/office/officeart/2005/8/layout/process5"/>
    <dgm:cxn modelId="{131CC12F-B0A4-46C8-896A-FA7E91FDC3AA}" type="presParOf" srcId="{61ED5795-4469-4D21-A0E5-55EB851D4F39}" destId="{56EC91C5-4FD9-4B48-8505-EB537665E833}" srcOrd="7" destOrd="0" presId="urn:microsoft.com/office/officeart/2005/8/layout/process5"/>
    <dgm:cxn modelId="{FE66B3D1-9E1A-4716-BC34-08AD1A81E99D}" type="presParOf" srcId="{56EC91C5-4FD9-4B48-8505-EB537665E833}" destId="{4417472E-BF3A-49CF-AFF7-C56F8AB00833}" srcOrd="0" destOrd="0" presId="urn:microsoft.com/office/officeart/2005/8/layout/process5"/>
    <dgm:cxn modelId="{A3803B29-0D35-4E2A-BDA6-1BE101CF60EF}" type="presParOf" srcId="{61ED5795-4469-4D21-A0E5-55EB851D4F39}" destId="{85823DB6-3E94-402E-8362-91988A6CE5AB}" srcOrd="8" destOrd="0" presId="urn:microsoft.com/office/officeart/2005/8/layout/process5"/>
    <dgm:cxn modelId="{E931EFB9-FFF4-4CF3-A604-CB5FD4E7D593}" type="presParOf" srcId="{61ED5795-4469-4D21-A0E5-55EB851D4F39}" destId="{3C477F92-1258-40F7-AF40-968A2E119527}" srcOrd="9" destOrd="0" presId="urn:microsoft.com/office/officeart/2005/8/layout/process5"/>
    <dgm:cxn modelId="{90368E45-0DA4-4B9B-9E5B-73261CB65C30}" type="presParOf" srcId="{3C477F92-1258-40F7-AF40-968A2E119527}" destId="{2CDF0401-73B9-4832-BF6A-D2834FB347B7}" srcOrd="0" destOrd="0" presId="urn:microsoft.com/office/officeart/2005/8/layout/process5"/>
    <dgm:cxn modelId="{BE9CE72A-2D59-405F-815D-5AE24A227105}" type="presParOf" srcId="{61ED5795-4469-4D21-A0E5-55EB851D4F39}" destId="{F515784F-D310-4BDC-8838-E5904496A175}"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5D04D-1425-4361-B38B-E852D82485D4}">
      <dsp:nvSpPr>
        <dsp:cNvPr id="0" name=""/>
        <dsp:cNvSpPr/>
      </dsp:nvSpPr>
      <dsp:spPr>
        <a:xfrm>
          <a:off x="57452"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Chọn</a:t>
          </a:r>
          <a:r>
            <a:rPr lang="en-US" sz="1400" kern="1200" dirty="0" smtClean="0"/>
            <a:t> </a:t>
          </a:r>
          <a:r>
            <a:rPr lang="en-US" sz="1400" kern="1200" dirty="0" err="1" smtClean="0"/>
            <a:t>loại</a:t>
          </a:r>
          <a:r>
            <a:rPr lang="en-US" sz="1400" kern="1200" dirty="0" smtClean="0"/>
            <a:t> </a:t>
          </a:r>
          <a:r>
            <a:rPr lang="en-US" sz="1400" kern="1200" dirty="0" err="1" smtClean="0"/>
            <a:t>phiếu</a:t>
          </a:r>
          <a:r>
            <a:rPr lang="en-US" sz="1400" kern="1200" dirty="0" smtClean="0"/>
            <a:t> </a:t>
          </a:r>
          <a:r>
            <a:rPr lang="en-US" sz="1400" kern="1200" dirty="0" err="1" smtClean="0"/>
            <a:t>nhập</a:t>
          </a:r>
          <a:r>
            <a:rPr lang="en-US" sz="1400" kern="1200" dirty="0" smtClean="0"/>
            <a:t> </a:t>
          </a:r>
          <a:r>
            <a:rPr lang="en-US" sz="1400" kern="1200" dirty="0" err="1" smtClean="0"/>
            <a:t>kho</a:t>
          </a:r>
          <a:endParaRPr lang="en-US" sz="1400" kern="1200" dirty="0"/>
        </a:p>
      </dsp:txBody>
      <dsp:txXfrm>
        <a:off x="98143" y="42489"/>
        <a:ext cx="2234119" cy="1307919"/>
      </dsp:txXfrm>
    </dsp:sp>
    <dsp:sp modelId="{3B7FF7EB-A02E-4910-97E3-DEF77E5AEE5B}">
      <dsp:nvSpPr>
        <dsp:cNvPr id="0" name=""/>
        <dsp:cNvSpPr/>
      </dsp:nvSpPr>
      <dsp:spPr>
        <a:xfrm>
          <a:off x="2576718" y="409326"/>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576718" y="524175"/>
        <a:ext cx="343620" cy="344546"/>
      </dsp:txXfrm>
    </dsp:sp>
    <dsp:sp modelId="{B9DE4076-0EFF-4A68-8754-27DD7CFEA8A2}">
      <dsp:nvSpPr>
        <dsp:cNvPr id="0" name=""/>
        <dsp:cNvSpPr/>
      </dsp:nvSpPr>
      <dsp:spPr>
        <a:xfrm>
          <a:off x="3299155"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Chọn</a:t>
          </a:r>
          <a:r>
            <a:rPr lang="en-US" sz="1400" kern="1200" dirty="0" smtClean="0"/>
            <a:t> NCC </a:t>
          </a:r>
          <a:r>
            <a:rPr lang="en-US" sz="1400" kern="1200" dirty="0" err="1" smtClean="0"/>
            <a:t>hoặc</a:t>
          </a:r>
          <a:r>
            <a:rPr lang="en-US" sz="1400" kern="1200" dirty="0" smtClean="0"/>
            <a:t> </a:t>
          </a:r>
          <a:r>
            <a:rPr lang="en-US" sz="1400" kern="1200" dirty="0" err="1" smtClean="0"/>
            <a:t>Khách</a:t>
          </a:r>
          <a:r>
            <a:rPr lang="en-US" sz="1400" kern="1200" dirty="0" smtClean="0"/>
            <a:t> </a:t>
          </a:r>
          <a:r>
            <a:rPr lang="en-US" sz="1400" kern="1200" dirty="0" err="1" smtClean="0"/>
            <a:t>Hàng</a:t>
          </a:r>
          <a:r>
            <a:rPr lang="en-US" sz="1400" kern="1200" dirty="0" smtClean="0"/>
            <a:t>	</a:t>
          </a:r>
          <a:endParaRPr lang="en-US" sz="1400" kern="1200" dirty="0"/>
        </a:p>
      </dsp:txBody>
      <dsp:txXfrm>
        <a:off x="3339846" y="42489"/>
        <a:ext cx="2234119" cy="1307919"/>
      </dsp:txXfrm>
    </dsp:sp>
    <dsp:sp modelId="{7707D5E9-8F4A-4B4D-BA51-7CF2C5A4DD13}">
      <dsp:nvSpPr>
        <dsp:cNvPr id="0" name=""/>
        <dsp:cNvSpPr/>
      </dsp:nvSpPr>
      <dsp:spPr>
        <a:xfrm>
          <a:off x="5818421" y="409326"/>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818421" y="524175"/>
        <a:ext cx="343620" cy="344546"/>
      </dsp:txXfrm>
    </dsp:sp>
    <dsp:sp modelId="{ADB21E0B-208E-415F-879F-CCCD16881E2B}">
      <dsp:nvSpPr>
        <dsp:cNvPr id="0" name=""/>
        <dsp:cNvSpPr/>
      </dsp:nvSpPr>
      <dsp:spPr>
        <a:xfrm>
          <a:off x="6540857"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Lựa chọn sản phẩm cần nhập kho </a:t>
          </a:r>
          <a:endParaRPr lang="en-US" sz="1400" kern="1200" dirty="0"/>
        </a:p>
      </dsp:txBody>
      <dsp:txXfrm>
        <a:off x="6581548" y="42489"/>
        <a:ext cx="2234119" cy="1307919"/>
      </dsp:txXfrm>
    </dsp:sp>
    <dsp:sp modelId="{1300CB8A-CC4B-443E-88FD-F4F73F46C2F9}">
      <dsp:nvSpPr>
        <dsp:cNvPr id="0" name=""/>
        <dsp:cNvSpPr/>
      </dsp:nvSpPr>
      <dsp:spPr>
        <a:xfrm rot="5400000">
          <a:off x="7453165" y="1553184"/>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526335" y="1594863"/>
        <a:ext cx="344546" cy="343620"/>
      </dsp:txXfrm>
    </dsp:sp>
    <dsp:sp modelId="{4B1FCB80-E024-477F-926D-0278CBD56124}">
      <dsp:nvSpPr>
        <dsp:cNvPr id="0" name=""/>
        <dsp:cNvSpPr/>
      </dsp:nvSpPr>
      <dsp:spPr>
        <a:xfrm>
          <a:off x="6540857"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Xem lại danh sách hàng hóa trên phiếu nhập</a:t>
          </a:r>
          <a:endParaRPr lang="en-US" sz="1400" kern="1200" dirty="0"/>
        </a:p>
      </dsp:txBody>
      <dsp:txXfrm>
        <a:off x="6581548" y="2357991"/>
        <a:ext cx="2234119" cy="1307919"/>
      </dsp:txXfrm>
    </dsp:sp>
    <dsp:sp modelId="{56EC91C5-4FD9-4B48-8505-EB537665E833}">
      <dsp:nvSpPr>
        <dsp:cNvPr id="0" name=""/>
        <dsp:cNvSpPr/>
      </dsp:nvSpPr>
      <dsp:spPr>
        <a:xfrm rot="10800000">
          <a:off x="5846207" y="2724828"/>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5993473" y="2839677"/>
        <a:ext cx="343620" cy="344546"/>
      </dsp:txXfrm>
    </dsp:sp>
    <dsp:sp modelId="{85823DB6-3E94-402E-8362-91988A6CE5AB}">
      <dsp:nvSpPr>
        <dsp:cNvPr id="0" name=""/>
        <dsp:cNvSpPr/>
      </dsp:nvSpPr>
      <dsp:spPr>
        <a:xfrm>
          <a:off x="3299155"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Xem phiếu trước khi in hoặc lưu vào phần mềm</a:t>
          </a:r>
          <a:endParaRPr lang="en-US" sz="1400" kern="1200" dirty="0"/>
        </a:p>
      </dsp:txBody>
      <dsp:txXfrm>
        <a:off x="3339846" y="2357991"/>
        <a:ext cx="2234119" cy="1307919"/>
      </dsp:txXfrm>
    </dsp:sp>
    <dsp:sp modelId="{3C477F92-1258-40F7-AF40-968A2E119527}">
      <dsp:nvSpPr>
        <dsp:cNvPr id="0" name=""/>
        <dsp:cNvSpPr/>
      </dsp:nvSpPr>
      <dsp:spPr>
        <a:xfrm rot="10800000">
          <a:off x="2604504" y="2724828"/>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51770" y="2839677"/>
        <a:ext cx="343620" cy="344546"/>
      </dsp:txXfrm>
    </dsp:sp>
    <dsp:sp modelId="{F515784F-D310-4BDC-8838-E5904496A175}">
      <dsp:nvSpPr>
        <dsp:cNvPr id="0" name=""/>
        <dsp:cNvSpPr/>
      </dsp:nvSpPr>
      <dsp:spPr>
        <a:xfrm>
          <a:off x="57452"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smtClean="0"/>
            <a:t>In phiếu nhập kho, lưu phiếu nhập kho vào phần mềm</a:t>
          </a:r>
          <a:endParaRPr lang="en-US" sz="1400" kern="1200" dirty="0"/>
        </a:p>
      </dsp:txBody>
      <dsp:txXfrm>
        <a:off x="98143" y="2357991"/>
        <a:ext cx="2234119" cy="1307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5D04D-1425-4361-B38B-E852D82485D4}">
      <dsp:nvSpPr>
        <dsp:cNvPr id="0" name=""/>
        <dsp:cNvSpPr/>
      </dsp:nvSpPr>
      <dsp:spPr>
        <a:xfrm>
          <a:off x="57452"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Chọn</a:t>
          </a:r>
          <a:r>
            <a:rPr lang="en-US" sz="1400" kern="1200" dirty="0" smtClean="0"/>
            <a:t> </a:t>
          </a:r>
          <a:r>
            <a:rPr lang="en-US" sz="1400" kern="1200" dirty="0" err="1" smtClean="0"/>
            <a:t>loại</a:t>
          </a:r>
          <a:r>
            <a:rPr lang="en-US" sz="1400" kern="1200" dirty="0" smtClean="0"/>
            <a:t> </a:t>
          </a:r>
          <a:r>
            <a:rPr lang="en-US" sz="1400" kern="1200" dirty="0" err="1" smtClean="0"/>
            <a:t>phiếu</a:t>
          </a:r>
          <a:r>
            <a:rPr lang="en-US" sz="1400" kern="1200" dirty="0" smtClean="0"/>
            <a:t> </a:t>
          </a:r>
          <a:r>
            <a:rPr lang="en-US" sz="1400" kern="1200" dirty="0" err="1" smtClean="0"/>
            <a:t>xuất</a:t>
          </a:r>
          <a:r>
            <a:rPr lang="en-US" sz="1400" kern="1200" dirty="0" smtClean="0"/>
            <a:t> </a:t>
          </a:r>
          <a:r>
            <a:rPr lang="en-US" sz="1400" kern="1200" dirty="0" err="1" smtClean="0"/>
            <a:t>kho</a:t>
          </a:r>
          <a:r>
            <a:rPr lang="en-US" sz="1400" kern="1200" dirty="0" smtClean="0"/>
            <a:t> (</a:t>
          </a:r>
          <a:r>
            <a:rPr lang="en-US" sz="1400" kern="1200" dirty="0" err="1" smtClean="0"/>
            <a:t>Xuất</a:t>
          </a:r>
          <a:r>
            <a:rPr lang="en-US" sz="1400" kern="1200" dirty="0" smtClean="0"/>
            <a:t> </a:t>
          </a:r>
          <a:r>
            <a:rPr lang="en-US" sz="1400" kern="1200" dirty="0" err="1" smtClean="0"/>
            <a:t>trả</a:t>
          </a:r>
          <a:r>
            <a:rPr lang="en-US" sz="1400" kern="1200" dirty="0" smtClean="0"/>
            <a:t> hang </a:t>
          </a:r>
          <a:r>
            <a:rPr lang="en-US" sz="1400" kern="1200" dirty="0" err="1" smtClean="0"/>
            <a:t>hoặc</a:t>
          </a:r>
          <a:r>
            <a:rPr lang="en-US" sz="1400" kern="1200" dirty="0" smtClean="0"/>
            <a:t> </a:t>
          </a:r>
          <a:r>
            <a:rPr lang="en-US" sz="1400" kern="1200" dirty="0" err="1" smtClean="0"/>
            <a:t>xuất</a:t>
          </a:r>
          <a:r>
            <a:rPr lang="en-US" sz="1400" kern="1200" dirty="0" smtClean="0"/>
            <a:t> </a:t>
          </a:r>
          <a:r>
            <a:rPr lang="en-US" sz="1400" kern="1200" dirty="0" err="1" smtClean="0"/>
            <a:t>điều</a:t>
          </a:r>
          <a:r>
            <a:rPr lang="en-US" sz="1400" kern="1200" dirty="0" smtClean="0"/>
            <a:t> </a:t>
          </a:r>
          <a:r>
            <a:rPr lang="en-US" sz="1400" kern="1200" dirty="0" err="1" smtClean="0"/>
            <a:t>chỉnh</a:t>
          </a:r>
          <a:r>
            <a:rPr lang="en-US" sz="1400" kern="1200" dirty="0" smtClean="0"/>
            <a:t>)</a:t>
          </a:r>
          <a:endParaRPr lang="en-US" sz="1400" kern="1200" dirty="0"/>
        </a:p>
      </dsp:txBody>
      <dsp:txXfrm>
        <a:off x="98143" y="42489"/>
        <a:ext cx="2234119" cy="1307919"/>
      </dsp:txXfrm>
    </dsp:sp>
    <dsp:sp modelId="{3B7FF7EB-A02E-4910-97E3-DEF77E5AEE5B}">
      <dsp:nvSpPr>
        <dsp:cNvPr id="0" name=""/>
        <dsp:cNvSpPr/>
      </dsp:nvSpPr>
      <dsp:spPr>
        <a:xfrm>
          <a:off x="2576718" y="409326"/>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576718" y="524175"/>
        <a:ext cx="343620" cy="344546"/>
      </dsp:txXfrm>
    </dsp:sp>
    <dsp:sp modelId="{B9DE4076-0EFF-4A68-8754-27DD7CFEA8A2}">
      <dsp:nvSpPr>
        <dsp:cNvPr id="0" name=""/>
        <dsp:cNvSpPr/>
      </dsp:nvSpPr>
      <dsp:spPr>
        <a:xfrm>
          <a:off x="3299155"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Chọn</a:t>
          </a:r>
          <a:r>
            <a:rPr lang="en-US" sz="1400" kern="1200" dirty="0" smtClean="0"/>
            <a:t> NCC	</a:t>
          </a:r>
          <a:endParaRPr lang="en-US" sz="1400" kern="1200" dirty="0"/>
        </a:p>
      </dsp:txBody>
      <dsp:txXfrm>
        <a:off x="3339846" y="42489"/>
        <a:ext cx="2234119" cy="1307919"/>
      </dsp:txXfrm>
    </dsp:sp>
    <dsp:sp modelId="{7707D5E9-8F4A-4B4D-BA51-7CF2C5A4DD13}">
      <dsp:nvSpPr>
        <dsp:cNvPr id="0" name=""/>
        <dsp:cNvSpPr/>
      </dsp:nvSpPr>
      <dsp:spPr>
        <a:xfrm>
          <a:off x="5818421" y="409326"/>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818421" y="524175"/>
        <a:ext cx="343620" cy="344546"/>
      </dsp:txXfrm>
    </dsp:sp>
    <dsp:sp modelId="{ADB21E0B-208E-415F-879F-CCCD16881E2B}">
      <dsp:nvSpPr>
        <dsp:cNvPr id="0" name=""/>
        <dsp:cNvSpPr/>
      </dsp:nvSpPr>
      <dsp:spPr>
        <a:xfrm>
          <a:off x="6540857" y="1798"/>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Lựa chọn sản phẩm cần </a:t>
          </a:r>
          <a:r>
            <a:rPr lang="en-US" sz="1400" kern="1200" dirty="0" err="1" smtClean="0"/>
            <a:t>xuất</a:t>
          </a:r>
          <a:r>
            <a:rPr lang="vi-VN" sz="1400" kern="1200" dirty="0" smtClean="0"/>
            <a:t> kho </a:t>
          </a:r>
          <a:endParaRPr lang="en-US" sz="1400" kern="1200" dirty="0"/>
        </a:p>
      </dsp:txBody>
      <dsp:txXfrm>
        <a:off x="6581548" y="42489"/>
        <a:ext cx="2234119" cy="1307919"/>
      </dsp:txXfrm>
    </dsp:sp>
    <dsp:sp modelId="{1300CB8A-CC4B-443E-88FD-F4F73F46C2F9}">
      <dsp:nvSpPr>
        <dsp:cNvPr id="0" name=""/>
        <dsp:cNvSpPr/>
      </dsp:nvSpPr>
      <dsp:spPr>
        <a:xfrm rot="5400000">
          <a:off x="7453165" y="1553184"/>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526335" y="1594863"/>
        <a:ext cx="344546" cy="343620"/>
      </dsp:txXfrm>
    </dsp:sp>
    <dsp:sp modelId="{4B1FCB80-E024-477F-926D-0278CBD56124}">
      <dsp:nvSpPr>
        <dsp:cNvPr id="0" name=""/>
        <dsp:cNvSpPr/>
      </dsp:nvSpPr>
      <dsp:spPr>
        <a:xfrm>
          <a:off x="6540857"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Xem lại danh sách hàng hóa trên phiếu </a:t>
          </a:r>
          <a:r>
            <a:rPr lang="en-US" sz="1400" kern="1200" dirty="0" err="1" smtClean="0"/>
            <a:t>xuất</a:t>
          </a:r>
          <a:r>
            <a:rPr lang="en-US" sz="1400" kern="1200" dirty="0" smtClean="0"/>
            <a:t> (</a:t>
          </a:r>
          <a:r>
            <a:rPr lang="en-US" sz="1400" kern="1200" dirty="0" err="1" smtClean="0"/>
            <a:t>chỉnh</a:t>
          </a:r>
          <a:r>
            <a:rPr lang="en-US" sz="1400" kern="1200" dirty="0" smtClean="0"/>
            <a:t> </a:t>
          </a:r>
          <a:r>
            <a:rPr lang="en-US" sz="1400" kern="1200" dirty="0" err="1" smtClean="0"/>
            <a:t>sửa</a:t>
          </a:r>
          <a:r>
            <a:rPr lang="en-US" sz="1400" kern="1200" dirty="0" smtClean="0"/>
            <a:t> </a:t>
          </a:r>
          <a:r>
            <a:rPr lang="en-US" sz="1400" kern="1200" dirty="0" err="1" smtClean="0"/>
            <a:t>thêm</a:t>
          </a:r>
          <a:r>
            <a:rPr lang="en-US" sz="1400" kern="1200" dirty="0" smtClean="0"/>
            <a:t> </a:t>
          </a:r>
          <a:r>
            <a:rPr lang="en-US" sz="1400" kern="1200" dirty="0" err="1" smtClean="0"/>
            <a:t>nếu</a:t>
          </a:r>
          <a:r>
            <a:rPr lang="en-US" sz="1400" kern="1200" dirty="0" smtClean="0"/>
            <a:t> </a:t>
          </a:r>
          <a:r>
            <a:rPr lang="en-US" sz="1400" kern="1200" dirty="0" err="1" smtClean="0"/>
            <a:t>có</a:t>
          </a:r>
          <a:r>
            <a:rPr lang="en-US" sz="1400" kern="1200" dirty="0" smtClean="0"/>
            <a:t> </a:t>
          </a:r>
          <a:r>
            <a:rPr lang="en-US" sz="1400" kern="1200" dirty="0" err="1" smtClean="0"/>
            <a:t>sai</a:t>
          </a:r>
          <a:r>
            <a:rPr lang="en-US" sz="1400" kern="1200" dirty="0" smtClean="0"/>
            <a:t> </a:t>
          </a:r>
          <a:r>
            <a:rPr lang="en-US" sz="1400" kern="1200" dirty="0" err="1" smtClean="0"/>
            <a:t>sót</a:t>
          </a:r>
          <a:r>
            <a:rPr lang="en-US" sz="1400" kern="1200" dirty="0" smtClean="0"/>
            <a:t>)</a:t>
          </a:r>
          <a:endParaRPr lang="en-US" sz="1400" kern="1200" dirty="0"/>
        </a:p>
      </dsp:txBody>
      <dsp:txXfrm>
        <a:off x="6581548" y="2357991"/>
        <a:ext cx="2234119" cy="1307919"/>
      </dsp:txXfrm>
    </dsp:sp>
    <dsp:sp modelId="{56EC91C5-4FD9-4B48-8505-EB537665E833}">
      <dsp:nvSpPr>
        <dsp:cNvPr id="0" name=""/>
        <dsp:cNvSpPr/>
      </dsp:nvSpPr>
      <dsp:spPr>
        <a:xfrm rot="10800000">
          <a:off x="5846207" y="2724828"/>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5993473" y="2839677"/>
        <a:ext cx="343620" cy="344546"/>
      </dsp:txXfrm>
    </dsp:sp>
    <dsp:sp modelId="{85823DB6-3E94-402E-8362-91988A6CE5AB}">
      <dsp:nvSpPr>
        <dsp:cNvPr id="0" name=""/>
        <dsp:cNvSpPr/>
      </dsp:nvSpPr>
      <dsp:spPr>
        <a:xfrm>
          <a:off x="3299155"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Xem phiếu trước khi in hoặc lưu vào phần mềm</a:t>
          </a:r>
          <a:endParaRPr lang="en-US" sz="1400" kern="1200" dirty="0"/>
        </a:p>
      </dsp:txBody>
      <dsp:txXfrm>
        <a:off x="3339846" y="2357991"/>
        <a:ext cx="2234119" cy="1307919"/>
      </dsp:txXfrm>
    </dsp:sp>
    <dsp:sp modelId="{3C477F92-1258-40F7-AF40-968A2E119527}">
      <dsp:nvSpPr>
        <dsp:cNvPr id="0" name=""/>
        <dsp:cNvSpPr/>
      </dsp:nvSpPr>
      <dsp:spPr>
        <a:xfrm rot="10800000">
          <a:off x="2604504" y="2724828"/>
          <a:ext cx="490886" cy="5742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51770" y="2839677"/>
        <a:ext cx="343620" cy="344546"/>
      </dsp:txXfrm>
    </dsp:sp>
    <dsp:sp modelId="{F515784F-D310-4BDC-8838-E5904496A175}">
      <dsp:nvSpPr>
        <dsp:cNvPr id="0" name=""/>
        <dsp:cNvSpPr/>
      </dsp:nvSpPr>
      <dsp:spPr>
        <a:xfrm>
          <a:off x="57452" y="2317300"/>
          <a:ext cx="2315501" cy="1389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vi-VN" sz="1400" kern="1200" dirty="0" smtClean="0"/>
            <a:t>In phiếu </a:t>
          </a:r>
          <a:r>
            <a:rPr lang="en-US" sz="1400" kern="1200" dirty="0" err="1" smtClean="0"/>
            <a:t>xuất</a:t>
          </a:r>
          <a:r>
            <a:rPr lang="vi-VN" sz="1400" kern="1200" dirty="0" smtClean="0"/>
            <a:t> kho, lưu phiếu </a:t>
          </a:r>
          <a:r>
            <a:rPr lang="en-US" sz="1400" kern="1200" dirty="0" err="1" smtClean="0"/>
            <a:t>xuất</a:t>
          </a:r>
          <a:r>
            <a:rPr lang="vi-VN" sz="1400" kern="1200" dirty="0" smtClean="0"/>
            <a:t> kho vào phần mềm</a:t>
          </a:r>
          <a:endParaRPr lang="en-US" sz="1400" kern="1200" dirty="0"/>
        </a:p>
      </dsp:txBody>
      <dsp:txXfrm>
        <a:off x="98143" y="2357991"/>
        <a:ext cx="2234119" cy="13079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10/26/2016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10/26/2016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10/26/2016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10/26/2016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10/26/2016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10/26/2016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10/26/2016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10/26/2016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10/26/2016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10/26/2016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10/26/2016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10/26/2016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10/26/2016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10/26/2016</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dirty="0"/>
              <a:t>XÂY DỰNG GIAO DIỆN CHO PHẦN MỀM QUẢN LÝ KHO HÀNG CỦA CỬA HÀNG QUẦN ÁO CHANG.CLOSET</a:t>
            </a:r>
          </a:p>
        </p:txBody>
      </p:sp>
      <p:sp>
        <p:nvSpPr>
          <p:cNvPr id="3" name="Subtitle 2"/>
          <p:cNvSpPr>
            <a:spLocks noGrp="1"/>
          </p:cNvSpPr>
          <p:nvPr>
            <p:ph type="subTitle" idx="1"/>
          </p:nvPr>
        </p:nvSpPr>
        <p:spPr>
          <a:xfrm>
            <a:off x="1331935" y="1219200"/>
            <a:ext cx="9429931" cy="381477"/>
          </a:xfrm>
        </p:spPr>
        <p:txBody>
          <a:bodyPr/>
          <a:lstStyle/>
          <a:p>
            <a:pPr algn="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Máy</a:t>
            </a:r>
            <a:endParaRPr lang="en-US" dirty="0"/>
          </a:p>
        </p:txBody>
      </p:sp>
      <p:sp>
        <p:nvSpPr>
          <p:cNvPr id="4" name="TextBox 3"/>
          <p:cNvSpPr txBox="1"/>
          <p:nvPr/>
        </p:nvSpPr>
        <p:spPr>
          <a:xfrm>
            <a:off x="1329274" y="3834928"/>
            <a:ext cx="5181600" cy="1015663"/>
          </a:xfrm>
          <a:prstGeom prst="rect">
            <a:avLst/>
          </a:prstGeom>
          <a:noFill/>
        </p:spPr>
        <p:txBody>
          <a:bodyPr wrap="square" rtlCol="0">
            <a:spAutoFit/>
          </a:bodyPr>
          <a:lstStyle/>
          <a:p>
            <a:r>
              <a:rPr lang="en-US" sz="2000" dirty="0" err="1" smtClean="0">
                <a:latin typeface="Californian FB" panose="0207040306080B030204" pitchFamily="18" charset="0"/>
                <a:ea typeface="Tahoma" panose="020B0604030504040204" pitchFamily="34" charset="0"/>
                <a:cs typeface="Tahoma" panose="020B0604030504040204" pitchFamily="34" charset="0"/>
              </a:rPr>
              <a:t>Nhóm</a:t>
            </a:r>
            <a:r>
              <a:rPr lang="en-US" sz="2000" dirty="0" smtClean="0">
                <a:latin typeface="Californian FB" panose="0207040306080B030204" pitchFamily="18" charset="0"/>
                <a:ea typeface="Tahoma" panose="020B0604030504040204" pitchFamily="34" charset="0"/>
                <a:cs typeface="Tahoma" panose="020B0604030504040204" pitchFamily="34" charset="0"/>
              </a:rPr>
              <a:t>:</a:t>
            </a:r>
          </a:p>
          <a:p>
            <a:r>
              <a:rPr lang="en-US" sz="2000" dirty="0" smtClean="0">
                <a:latin typeface="Californian FB" panose="0207040306080B030204" pitchFamily="18" charset="0"/>
                <a:ea typeface="Tahoma" panose="020B0604030504040204" pitchFamily="34" charset="0"/>
                <a:cs typeface="Tahoma" panose="020B0604030504040204" pitchFamily="34" charset="0"/>
              </a:rPr>
              <a:t>A21185: Nguyễn </a:t>
            </a:r>
            <a:r>
              <a:rPr lang="en-US" sz="2000" dirty="0" err="1" smtClean="0">
                <a:latin typeface="Californian FB" panose="0207040306080B030204" pitchFamily="18" charset="0"/>
                <a:ea typeface="Tahoma" panose="020B0604030504040204" pitchFamily="34" charset="0"/>
                <a:cs typeface="Tahoma" panose="020B0604030504040204" pitchFamily="34" charset="0"/>
              </a:rPr>
              <a:t>Văn</a:t>
            </a:r>
            <a:r>
              <a:rPr lang="en-US" sz="2000" dirty="0" smtClean="0">
                <a:latin typeface="Californian FB" panose="0207040306080B030204" pitchFamily="18" charset="0"/>
                <a:ea typeface="Tahoma" panose="020B0604030504040204" pitchFamily="34" charset="0"/>
                <a:cs typeface="Tahoma" panose="020B0604030504040204" pitchFamily="34" charset="0"/>
              </a:rPr>
              <a:t> Thụy</a:t>
            </a:r>
          </a:p>
          <a:p>
            <a:r>
              <a:rPr lang="en-US" sz="2000" dirty="0" smtClean="0">
                <a:latin typeface="Californian FB" panose="0207040306080B030204" pitchFamily="18" charset="0"/>
                <a:ea typeface="Tahoma" panose="020B0604030504040204" pitchFamily="34" charset="0"/>
                <a:cs typeface="Tahoma" panose="020B0604030504040204" pitchFamily="34" charset="0"/>
              </a:rPr>
              <a:t>A21152: </a:t>
            </a:r>
            <a:r>
              <a:rPr lang="en-US" sz="2000" dirty="0" err="1" smtClean="0">
                <a:latin typeface="Californian FB" panose="0207040306080B030204" pitchFamily="18" charset="0"/>
                <a:ea typeface="Tahoma" panose="020B0604030504040204" pitchFamily="34" charset="0"/>
                <a:cs typeface="Tahoma" panose="020B0604030504040204" pitchFamily="34" charset="0"/>
              </a:rPr>
              <a:t>Âu</a:t>
            </a:r>
            <a:r>
              <a:rPr lang="en-US" sz="2000" dirty="0" smtClean="0">
                <a:latin typeface="Californian FB" panose="0207040306080B030204" pitchFamily="18" charset="0"/>
                <a:ea typeface="Tahoma" panose="020B0604030504040204" pitchFamily="34" charset="0"/>
                <a:cs typeface="Tahoma" panose="020B0604030504040204" pitchFamily="34" charset="0"/>
              </a:rPr>
              <a:t> </a:t>
            </a:r>
            <a:r>
              <a:rPr lang="en-US" sz="2000" dirty="0" err="1" smtClean="0">
                <a:latin typeface="Californian FB" panose="0207040306080B030204" pitchFamily="18" charset="0"/>
                <a:ea typeface="Tahoma" panose="020B0604030504040204" pitchFamily="34" charset="0"/>
                <a:cs typeface="Tahoma" panose="020B0604030504040204" pitchFamily="34" charset="0"/>
              </a:rPr>
              <a:t>Văn</a:t>
            </a:r>
            <a:r>
              <a:rPr lang="en-US" sz="2000" dirty="0" smtClean="0">
                <a:latin typeface="Californian FB" panose="0207040306080B030204" pitchFamily="18" charset="0"/>
                <a:ea typeface="Tahoma" panose="020B0604030504040204" pitchFamily="34" charset="0"/>
                <a:cs typeface="Tahoma" panose="020B0604030504040204" pitchFamily="34" charset="0"/>
              </a:rPr>
              <a:t> </a:t>
            </a:r>
            <a:r>
              <a:rPr lang="en-US" sz="2000" dirty="0" err="1" smtClean="0">
                <a:latin typeface="Californian FB" panose="0207040306080B030204" pitchFamily="18" charset="0"/>
                <a:ea typeface="Tahoma" panose="020B0604030504040204" pitchFamily="34" charset="0"/>
                <a:cs typeface="Tahoma" panose="020B0604030504040204" pitchFamily="34" charset="0"/>
              </a:rPr>
              <a:t>Kiên</a:t>
            </a:r>
            <a:endParaRPr lang="en-US" sz="2000" dirty="0">
              <a:latin typeface="Californian FB" panose="0207040306080B03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812" y="609600"/>
            <a:ext cx="4122420" cy="762000"/>
          </a:xfrm>
        </p:spPr>
        <p:txBody>
          <a:bodyPr>
            <a:normAutofit fontScale="90000"/>
          </a:bodyPr>
          <a:lstStyle/>
          <a:p>
            <a:r>
              <a:rPr lang="en-US" sz="3600" dirty="0" smtClean="0"/>
              <a:t>Prototype GUI Studio</a:t>
            </a:r>
            <a:endParaRPr lang="en-US" sz="3600" dirty="0"/>
          </a:p>
        </p:txBody>
      </p:sp>
      <p:sp>
        <p:nvSpPr>
          <p:cNvPr id="4" name="Text Placeholder 3"/>
          <p:cNvSpPr>
            <a:spLocks noGrp="1"/>
          </p:cNvSpPr>
          <p:nvPr>
            <p:ph type="body" sz="half" idx="2"/>
          </p:nvPr>
        </p:nvSpPr>
        <p:spPr>
          <a:xfrm>
            <a:off x="2894012" y="5334000"/>
            <a:ext cx="2844060" cy="635001"/>
          </a:xfrm>
        </p:spPr>
        <p:txBody>
          <a:bodyPr/>
          <a:lstStyle/>
          <a:p>
            <a:pPr algn="ctr">
              <a:spcBef>
                <a:spcPts val="600"/>
              </a:spcBef>
              <a:spcAft>
                <a:spcPts val="1800"/>
              </a:spcAft>
            </a:pPr>
            <a:r>
              <a:rPr lang="en-US" b="1" i="1" dirty="0" err="1">
                <a:latin typeface="Times New Roman" panose="02020603050405020304" pitchFamily="18" charset="0"/>
                <a:ea typeface="Arial" panose="020B0604020202020204" pitchFamily="34" charset="0"/>
                <a:cs typeface="Times New Roman" panose="02020603050405020304" pitchFamily="18" charset="0"/>
              </a:rPr>
              <a:t>Quản</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lý</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nhà</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cung</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cấp</a:t>
            </a:r>
            <a:endParaRPr lang="en-US" b="1" i="1"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217612" y="693134"/>
            <a:ext cx="6019800" cy="5366222"/>
          </a:xfrm>
          <a:prstGeom prst="rect">
            <a:avLst/>
          </a:prstGeom>
        </p:spPr>
      </p:pic>
    </p:spTree>
    <p:extLst>
      <p:ext uri="{BB962C8B-B14F-4D97-AF65-F5344CB8AC3E}">
        <p14:creationId xmlns:p14="http://schemas.microsoft.com/office/powerpoint/2010/main" val="1193092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Board</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3674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b="1" cap="all" dirty="0" smtClean="0">
                <a:effectLst>
                  <a:glow>
                    <a:srgbClr val="000000"/>
                  </a:glow>
                  <a:outerShdw sx="0" sy="0">
                    <a:srgbClr val="000000"/>
                  </a:outerShdw>
                  <a:reflection stA="0" endPos="0" fadeDir="0" sx="0" sy="0"/>
                </a:effectLst>
              </a:rPr>
              <a:t/>
            </a:r>
            <a:br>
              <a:rPr lang="en-US" b="1" cap="all" dirty="0" smtClean="0">
                <a:effectLst>
                  <a:glow>
                    <a:srgbClr val="000000"/>
                  </a:glow>
                  <a:outerShdw sx="0" sy="0">
                    <a:srgbClr val="000000"/>
                  </a:outerShdw>
                  <a:reflection stA="0" endPos="0" fadeDir="0" sx="0" sy="0"/>
                </a:effectLst>
              </a:rPr>
            </a:br>
            <a:r>
              <a:rPr lang="vi-VN" b="1" cap="all" dirty="0" smtClean="0">
                <a:effectLst>
                  <a:glow>
                    <a:srgbClr val="000000"/>
                  </a:glow>
                  <a:outerShdw sx="0" sy="0">
                    <a:srgbClr val="000000"/>
                  </a:outerShdw>
                  <a:reflection stA="0" endPos="0" fadeDir="0" sx="0" sy="0"/>
                </a:effectLst>
              </a:rPr>
              <a:t>Đặt </a:t>
            </a:r>
            <a:r>
              <a:rPr lang="vi-VN" b="1" cap="all" dirty="0">
                <a:effectLst>
                  <a:glow>
                    <a:srgbClr val="000000"/>
                  </a:glow>
                  <a:outerShdw sx="0" sy="0">
                    <a:srgbClr val="000000"/>
                  </a:outerShdw>
                  <a:reflection stA="0" endPos="0" fadeDir="0" sx="0" sy="0"/>
                </a:effectLst>
              </a:rPr>
              <a:t>Vấn </a:t>
            </a:r>
            <a:r>
              <a:rPr lang="vi-VN" b="1" cap="all" dirty="0" smtClean="0">
                <a:effectLst>
                  <a:glow>
                    <a:srgbClr val="000000"/>
                  </a:glow>
                  <a:outerShdw sx="0" sy="0">
                    <a:srgbClr val="000000"/>
                  </a:outerShdw>
                  <a:reflection stA="0" endPos="0" fadeDir="0" sx="0" sy="0"/>
                </a:effectLst>
              </a:rPr>
              <a:t>Đề</a:t>
            </a:r>
            <a:endParaRPr lang="en-US" dirty="0"/>
          </a:p>
        </p:txBody>
      </p:sp>
      <p:sp>
        <p:nvSpPr>
          <p:cNvPr id="14" name="Content Placeholder 13"/>
          <p:cNvSpPr>
            <a:spLocks noGrp="1"/>
          </p:cNvSpPr>
          <p:nvPr>
            <p:ph idx="1"/>
          </p:nvPr>
        </p:nvSpPr>
        <p:spPr/>
        <p:txBody>
          <a:bodyPr/>
          <a:lstStyle/>
          <a:p>
            <a:r>
              <a:rPr lang="vi-VN" dirty="0"/>
              <a:t>Công ty Chang.Closet hiện là một cửa bán quần áo,mọi công việc xuất nhập hang hóa vẫn còn thủ công.Tất cả hàng hóa xuất, nhập, bán đều chỉ được lưu trữ </a:t>
            </a:r>
            <a:r>
              <a:rPr lang="en-US" dirty="0" err="1"/>
              <a:t>thủ</a:t>
            </a:r>
            <a:r>
              <a:rPr lang="en-US" dirty="0"/>
              <a:t> </a:t>
            </a:r>
            <a:r>
              <a:rPr lang="en-US" dirty="0" err="1"/>
              <a:t>công</a:t>
            </a:r>
            <a:r>
              <a:rPr lang="en-US" dirty="0"/>
              <a:t>.</a:t>
            </a:r>
          </a:p>
          <a:p>
            <a:pPr lvl="1"/>
            <a:r>
              <a:rPr lang="en-US" dirty="0"/>
              <a:t> </a:t>
            </a:r>
            <a:r>
              <a:rPr lang="vi-VN" sz="2400" dirty="0"/>
              <a:t>khó khăn trong việc kiểm số lượng hàng hóa lưu thông hàng ngày. </a:t>
            </a:r>
            <a:endParaRPr lang="en-US" sz="2400" dirty="0"/>
          </a:p>
          <a:p>
            <a:pPr lvl="1"/>
            <a:r>
              <a:rPr lang="vi-VN" sz="2400" dirty="0"/>
              <a:t>khó kiểm soát được lượng hàng tồn đọng hay đang thiếu không kịp xoay chuyển theo nhu cầu thị trườn</a:t>
            </a:r>
            <a:r>
              <a:rPr lang="en-US" sz="2400" dirty="0"/>
              <a:t>g.</a:t>
            </a:r>
          </a:p>
          <a:p>
            <a:pPr lvl="1"/>
            <a:r>
              <a:rPr lang="en-US" sz="2400" dirty="0" err="1"/>
              <a:t>Ả</a:t>
            </a:r>
            <a:r>
              <a:rPr lang="en-US" sz="2400" dirty="0" err="1" smtClean="0"/>
              <a:t>nh</a:t>
            </a:r>
            <a:r>
              <a:rPr lang="en-US" sz="2400" dirty="0" smtClean="0"/>
              <a:t> </a:t>
            </a:r>
            <a:r>
              <a:rPr lang="en-US" sz="2400" dirty="0" err="1"/>
              <a:t>hưởng</a:t>
            </a:r>
            <a:r>
              <a:rPr lang="en-US" sz="2400" dirty="0"/>
              <a:t> </a:t>
            </a:r>
            <a:r>
              <a:rPr lang="en-US" sz="2400" dirty="0" err="1"/>
              <a:t>hoạt</a:t>
            </a:r>
            <a:r>
              <a:rPr lang="en-US" sz="2400" dirty="0"/>
              <a:t> </a:t>
            </a:r>
            <a:r>
              <a:rPr lang="en-US" sz="2400" dirty="0" err="1"/>
              <a:t>động</a:t>
            </a:r>
            <a:r>
              <a:rPr lang="en-US" sz="2400" dirty="0"/>
              <a:t> </a:t>
            </a:r>
            <a:r>
              <a:rPr lang="en-US" sz="2400" dirty="0" err="1"/>
              <a:t>kinh</a:t>
            </a:r>
            <a:r>
              <a:rPr lang="en-US" sz="2400" dirty="0"/>
              <a:t> </a:t>
            </a:r>
            <a:r>
              <a:rPr lang="en-US" sz="2400" dirty="0" err="1"/>
              <a:t>doanh</a:t>
            </a:r>
            <a:r>
              <a:rPr lang="en-US" sz="2400" dirty="0"/>
              <a:t> </a:t>
            </a:r>
            <a:r>
              <a:rPr lang="en-US" sz="2400" dirty="0" err="1"/>
              <a:t>của</a:t>
            </a:r>
            <a:r>
              <a:rPr lang="en-US" sz="2400" dirty="0"/>
              <a:t> </a:t>
            </a:r>
            <a:r>
              <a:rPr lang="en-US" sz="2400" dirty="0" err="1"/>
              <a:t>cửa</a:t>
            </a:r>
            <a:r>
              <a:rPr lang="en-US" sz="2400" dirty="0"/>
              <a:t> </a:t>
            </a:r>
            <a:r>
              <a:rPr lang="en-US" sz="2400" dirty="0" err="1"/>
              <a:t>hàng</a:t>
            </a:r>
            <a:r>
              <a:rPr lang="en-US" sz="2400" dirty="0"/>
              <a:t>.</a:t>
            </a:r>
          </a:p>
          <a:p>
            <a:pPr marL="301752" lvl="1"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Giải</a:t>
            </a:r>
            <a:r>
              <a:rPr lang="en-US" dirty="0" smtClean="0"/>
              <a:t> </a:t>
            </a:r>
            <a:r>
              <a:rPr lang="en-US" dirty="0" err="1" smtClean="0"/>
              <a:t>Pháp</a:t>
            </a:r>
            <a:endParaRPr lang="en-US" dirty="0"/>
          </a:p>
        </p:txBody>
      </p:sp>
      <p:sp>
        <p:nvSpPr>
          <p:cNvPr id="3" name="Content Placeholder 2"/>
          <p:cNvSpPr>
            <a:spLocks noGrp="1"/>
          </p:cNvSpPr>
          <p:nvPr>
            <p:ph idx="1"/>
          </p:nvPr>
        </p:nvSpPr>
        <p:spPr/>
        <p:txBody>
          <a:bodyPr>
            <a:normAutofit/>
          </a:bodyPr>
          <a:lstStyle/>
          <a:p>
            <a:r>
              <a:rPr lang="en-US" dirty="0" err="1" smtClean="0"/>
              <a:t>Giải</a:t>
            </a:r>
            <a:r>
              <a:rPr lang="en-US" dirty="0" smtClean="0"/>
              <a:t> </a:t>
            </a:r>
            <a:r>
              <a:rPr lang="vi-VN" dirty="0" smtClean="0"/>
              <a:t>pháp </a:t>
            </a:r>
            <a:r>
              <a:rPr lang="vi-VN" dirty="0"/>
              <a:t>xây dựng phần mềm hỗ trợ bán hàng, kiểm tra hàng hóa cho cửa </a:t>
            </a:r>
            <a:r>
              <a:rPr lang="vi-VN" dirty="0" smtClean="0"/>
              <a:t>hang</a:t>
            </a:r>
            <a:r>
              <a:rPr lang="en-US" dirty="0" smtClean="0"/>
              <a:t>. </a:t>
            </a:r>
          </a:p>
          <a:p>
            <a:pPr lvl="1"/>
            <a:r>
              <a:rPr lang="en-US" dirty="0"/>
              <a:t>P</a:t>
            </a:r>
            <a:r>
              <a:rPr lang="vi-VN" dirty="0" smtClean="0"/>
              <a:t>hần </a:t>
            </a:r>
            <a:r>
              <a:rPr lang="vi-VN" dirty="0"/>
              <a:t>xuất nhập và kiểm tra hàng hóa ở </a:t>
            </a:r>
            <a:r>
              <a:rPr lang="vi-VN" dirty="0" smtClean="0"/>
              <a:t>kho</a:t>
            </a:r>
            <a:endParaRPr lang="en-US" dirty="0" smtClean="0"/>
          </a:p>
          <a:p>
            <a:r>
              <a:rPr lang="en-US" dirty="0" err="1" smtClean="0"/>
              <a:t>Mong</a:t>
            </a:r>
            <a:r>
              <a:rPr lang="en-US" dirty="0" smtClean="0"/>
              <a:t> </a:t>
            </a:r>
            <a:r>
              <a:rPr lang="en-US" dirty="0" err="1" smtClean="0"/>
              <a:t>Muốn</a:t>
            </a:r>
            <a:r>
              <a:rPr lang="en-US" dirty="0" smtClean="0"/>
              <a:t> </a:t>
            </a:r>
            <a:r>
              <a:rPr lang="en-US" dirty="0" err="1" smtClean="0"/>
              <a:t>hiệu</a:t>
            </a:r>
            <a:r>
              <a:rPr lang="en-US" dirty="0" smtClean="0"/>
              <a:t> </a:t>
            </a:r>
            <a:r>
              <a:rPr lang="en-US" dirty="0" err="1" smtClean="0"/>
              <a:t>quả</a:t>
            </a:r>
            <a:r>
              <a:rPr lang="en-US" dirty="0"/>
              <a:t> </a:t>
            </a:r>
            <a:r>
              <a:rPr lang="en-US" dirty="0" err="1" smtClean="0"/>
              <a:t>phần</a:t>
            </a:r>
            <a:r>
              <a:rPr lang="en-US" dirty="0" smtClean="0"/>
              <a:t> </a:t>
            </a:r>
            <a:r>
              <a:rPr lang="en-US" dirty="0" err="1" smtClean="0"/>
              <a:t>mềm</a:t>
            </a:r>
            <a:r>
              <a:rPr lang="en-US" dirty="0" smtClean="0"/>
              <a:t> </a:t>
            </a:r>
            <a:r>
              <a:rPr lang="en-US" dirty="0" err="1" smtClean="0"/>
              <a:t>đem</a:t>
            </a:r>
            <a:r>
              <a:rPr lang="en-US" dirty="0" smtClean="0"/>
              <a:t> </a:t>
            </a:r>
            <a:r>
              <a:rPr lang="en-US" dirty="0" err="1" smtClean="0"/>
              <a:t>lại</a:t>
            </a:r>
            <a:r>
              <a:rPr lang="en-US" dirty="0" smtClean="0"/>
              <a:t>:</a:t>
            </a:r>
          </a:p>
          <a:p>
            <a:pPr lvl="1"/>
            <a:r>
              <a:rPr lang="en-US" sz="2400" dirty="0" err="1"/>
              <a:t>Kiểm</a:t>
            </a:r>
            <a:r>
              <a:rPr lang="en-US" sz="2400" dirty="0"/>
              <a:t> </a:t>
            </a:r>
            <a:r>
              <a:rPr lang="en-US" sz="2400" dirty="0" err="1"/>
              <a:t>soát</a:t>
            </a:r>
            <a:r>
              <a:rPr lang="en-US" sz="2400" dirty="0"/>
              <a:t> </a:t>
            </a:r>
            <a:r>
              <a:rPr lang="en-US" sz="2400" dirty="0" err="1"/>
              <a:t>chặt</a:t>
            </a:r>
            <a:r>
              <a:rPr lang="en-US" sz="2400" dirty="0"/>
              <a:t> </a:t>
            </a:r>
            <a:r>
              <a:rPr lang="en-US" sz="2400" dirty="0" err="1"/>
              <a:t>chẽ</a:t>
            </a:r>
            <a:r>
              <a:rPr lang="en-US" sz="2400" dirty="0"/>
              <a:t>, </a:t>
            </a:r>
            <a:r>
              <a:rPr lang="en-US" sz="2400" dirty="0" err="1"/>
              <a:t>chính</a:t>
            </a:r>
            <a:r>
              <a:rPr lang="en-US" sz="2400" dirty="0"/>
              <a:t> </a:t>
            </a:r>
            <a:r>
              <a:rPr lang="en-US" sz="2400" dirty="0" err="1"/>
              <a:t>xác</a:t>
            </a:r>
            <a:r>
              <a:rPr lang="en-US" sz="2400" dirty="0"/>
              <a:t> </a:t>
            </a:r>
            <a:r>
              <a:rPr lang="en-US" sz="2400" dirty="0" err="1"/>
              <a:t>hàng</a:t>
            </a:r>
            <a:r>
              <a:rPr lang="en-US" sz="2400" dirty="0"/>
              <a:t> </a:t>
            </a:r>
            <a:r>
              <a:rPr lang="en-US" sz="2400" dirty="0" err="1"/>
              <a:t>hóa</a:t>
            </a:r>
            <a:r>
              <a:rPr lang="en-US" sz="2400" dirty="0"/>
              <a:t> </a:t>
            </a:r>
            <a:r>
              <a:rPr lang="en-US" sz="2400" dirty="0" err="1"/>
              <a:t>trong</a:t>
            </a:r>
            <a:r>
              <a:rPr lang="en-US" sz="2400" dirty="0"/>
              <a:t> </a:t>
            </a:r>
            <a:r>
              <a:rPr lang="en-US" sz="2400" dirty="0" err="1"/>
              <a:t>kho</a:t>
            </a:r>
            <a:endParaRPr lang="en-US" sz="2400" dirty="0"/>
          </a:p>
          <a:p>
            <a:pPr lvl="1"/>
            <a:r>
              <a:rPr lang="vi-VN" sz="2400" dirty="0">
                <a:latin typeface="Constantia" panose="02030602050306030303" pitchFamily="18" charset="0"/>
              </a:rPr>
              <a:t>cũng</a:t>
            </a:r>
            <a:r>
              <a:rPr lang="vi-VN" sz="2400" dirty="0"/>
              <a:t> giảm bớt sức lao động của con người trong việc quản lý </a:t>
            </a:r>
            <a:r>
              <a:rPr lang="en-US" sz="2400" dirty="0" err="1">
                <a:latin typeface="Californian FB" panose="0207040306080B030204" pitchFamily="18" charset="0"/>
              </a:rPr>
              <a:t>kho</a:t>
            </a:r>
            <a:endParaRPr lang="en-US" sz="2400" dirty="0">
              <a:latin typeface="Californian FB" panose="0207040306080B030204" pitchFamily="18" charset="0"/>
            </a:endParaRPr>
          </a:p>
          <a:p>
            <a:pPr lvl="1"/>
            <a:r>
              <a:rPr lang="vi-VN" sz="2400" dirty="0"/>
              <a:t>giúp cho cửa hàng giảm bớt các rủi ro</a:t>
            </a:r>
            <a:r>
              <a:rPr lang="en-US" sz="2400" dirty="0"/>
              <a:t> </a:t>
            </a:r>
            <a:r>
              <a:rPr lang="en-US" sz="2400" dirty="0" err="1"/>
              <a:t>trong</a:t>
            </a:r>
            <a:r>
              <a:rPr lang="en-US" sz="2400" dirty="0"/>
              <a:t> </a:t>
            </a:r>
            <a:r>
              <a:rPr lang="en-US" sz="2400" dirty="0" err="1"/>
              <a:t>kinh</a:t>
            </a:r>
            <a:r>
              <a:rPr lang="en-US" sz="2400" dirty="0"/>
              <a:t> </a:t>
            </a:r>
            <a:r>
              <a:rPr lang="en-US" sz="2400" dirty="0" err="1"/>
              <a:t>doanh</a:t>
            </a:r>
            <a:endParaRPr lang="en-US" sz="2400" dirty="0"/>
          </a:p>
          <a:p>
            <a:pPr lvl="1"/>
            <a:r>
              <a:rPr lang="en-US" sz="2400" dirty="0" err="1"/>
              <a:t>giúp</a:t>
            </a:r>
            <a:r>
              <a:rPr lang="en-US" sz="2400" dirty="0"/>
              <a:t> </a:t>
            </a:r>
            <a:r>
              <a:rPr lang="en-US" sz="2400" dirty="0" err="1"/>
              <a:t>người</a:t>
            </a:r>
            <a:r>
              <a:rPr lang="en-US" sz="2400" dirty="0"/>
              <a:t> </a:t>
            </a:r>
            <a:r>
              <a:rPr lang="en-US" sz="2400" dirty="0" err="1"/>
              <a:t>dùng</a:t>
            </a:r>
            <a:r>
              <a:rPr lang="en-US" sz="2400" dirty="0"/>
              <a:t> </a:t>
            </a:r>
            <a:r>
              <a:rPr lang="en-US" sz="2400" dirty="0" err="1"/>
              <a:t>chủ</a:t>
            </a:r>
            <a:r>
              <a:rPr lang="en-US" sz="2400" dirty="0"/>
              <a:t> </a:t>
            </a:r>
            <a:r>
              <a:rPr lang="en-US" sz="2400" dirty="0" err="1"/>
              <a:t>động</a:t>
            </a:r>
            <a:r>
              <a:rPr lang="en-US" sz="2400" dirty="0"/>
              <a:t> </a:t>
            </a:r>
            <a:r>
              <a:rPr lang="en-US" sz="2400" dirty="0" err="1"/>
              <a:t>có</a:t>
            </a:r>
            <a:r>
              <a:rPr lang="en-US" sz="2400" dirty="0"/>
              <a:t> </a:t>
            </a:r>
            <a:r>
              <a:rPr lang="en-US" sz="2400" dirty="0" err="1"/>
              <a:t>những</a:t>
            </a:r>
            <a:r>
              <a:rPr lang="en-US" sz="2400" dirty="0"/>
              <a:t> </a:t>
            </a:r>
            <a:r>
              <a:rPr lang="en-US" sz="2400" dirty="0" err="1"/>
              <a:t>báo</a:t>
            </a:r>
            <a:r>
              <a:rPr lang="en-US" sz="2400" dirty="0"/>
              <a:t> </a:t>
            </a:r>
            <a:r>
              <a:rPr lang="en-US" sz="2400" dirty="0" err="1"/>
              <a:t>cáo</a:t>
            </a:r>
            <a:r>
              <a:rPr lang="en-US" sz="2400" dirty="0"/>
              <a:t>, </a:t>
            </a:r>
            <a:r>
              <a:rPr lang="en-US" sz="2400" dirty="0" err="1"/>
              <a:t>thống</a:t>
            </a:r>
            <a:r>
              <a:rPr lang="en-US" sz="2400" dirty="0"/>
              <a:t> </a:t>
            </a:r>
            <a:r>
              <a:rPr lang="en-US" sz="2400" dirty="0" err="1"/>
              <a:t>kê</a:t>
            </a:r>
            <a:r>
              <a:rPr lang="en-US" sz="2400" dirty="0"/>
              <a:t> </a:t>
            </a:r>
            <a:r>
              <a:rPr lang="en-US" sz="2400" dirty="0" smtClean="0"/>
              <a:t> </a:t>
            </a:r>
            <a:r>
              <a:rPr lang="en-US" sz="2400" dirty="0" err="1" smtClean="0"/>
              <a:t>về</a:t>
            </a:r>
            <a:r>
              <a:rPr lang="en-US" sz="2400" dirty="0" smtClean="0"/>
              <a:t> hang </a:t>
            </a:r>
            <a:r>
              <a:rPr lang="en-US" sz="2400" dirty="0" err="1" smtClean="0"/>
              <a:t>hóa</a:t>
            </a:r>
            <a:r>
              <a:rPr lang="en-US" sz="2400" dirty="0" smtClean="0"/>
              <a:t>. </a:t>
            </a:r>
            <a:endParaRPr lang="en-US" sz="2400"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a:p>
        </p:txBody>
      </p:sp>
      <p:sp>
        <p:nvSpPr>
          <p:cNvPr id="11" name="Content Placeholder 10"/>
          <p:cNvSpPr>
            <a:spLocks noGrp="1"/>
          </p:cNvSpPr>
          <p:nvPr>
            <p:ph sz="half" idx="2"/>
          </p:nvPr>
        </p:nvSpPr>
        <p:spPr>
          <a:xfrm>
            <a:off x="1285598" y="1752600"/>
            <a:ext cx="7628213" cy="838200"/>
          </a:xfrm>
        </p:spPr>
        <p:txBody>
          <a:bodyPr/>
          <a:lstStyle/>
          <a:p>
            <a:r>
              <a:rPr lang="en-US" dirty="0" smtClean="0">
                <a:latin typeface="Times New Roman" panose="02020603050405020304" pitchFamily="18" charset="0"/>
                <a:ea typeface="Arial" panose="020B0604020202020204" pitchFamily="34" charset="0"/>
              </a:rPr>
              <a:t>C</a:t>
            </a:r>
            <a:r>
              <a:rPr lang="vi-VN" dirty="0" smtClean="0">
                <a:latin typeface="Times New Roman" panose="02020603050405020304" pitchFamily="18" charset="0"/>
                <a:ea typeface="Arial" panose="020B0604020202020204" pitchFamily="34" charset="0"/>
              </a:rPr>
              <a:t>hủ </a:t>
            </a:r>
            <a:r>
              <a:rPr lang="vi-VN" dirty="0">
                <a:latin typeface="Times New Roman" panose="02020603050405020304" pitchFamily="18" charset="0"/>
                <a:ea typeface="Arial" panose="020B0604020202020204" pitchFamily="34" charset="0"/>
              </a:rPr>
              <a:t>của hàng hoặc quản lý cửa hàng,nhân viên bán </a:t>
            </a:r>
            <a:r>
              <a:rPr lang="vi-VN" dirty="0" smtClean="0">
                <a:latin typeface="Times New Roman" panose="02020603050405020304" pitchFamily="18" charset="0"/>
                <a:ea typeface="Arial" panose="020B0604020202020204" pitchFamily="34" charset="0"/>
              </a:rPr>
              <a:t>h</a:t>
            </a:r>
            <a:r>
              <a:rPr lang="en-US" dirty="0">
                <a:latin typeface="Times New Roman" panose="02020603050405020304" pitchFamily="18" charset="0"/>
                <a:ea typeface="Arial" panose="020B0604020202020204" pitchFamily="34" charset="0"/>
              </a:rPr>
              <a:t>à</a:t>
            </a:r>
            <a:r>
              <a:rPr lang="vi-VN" dirty="0" smtClean="0">
                <a:latin typeface="Times New Roman" panose="02020603050405020304" pitchFamily="18" charset="0"/>
                <a:ea typeface="Arial" panose="020B0604020202020204" pitchFamily="34" charset="0"/>
              </a:rPr>
              <a:t>ng</a:t>
            </a:r>
            <a:r>
              <a:rPr lang="en-US" dirty="0" smtClean="0">
                <a:latin typeface="Times New Roman" panose="02020603050405020304" pitchFamily="18" charset="0"/>
                <a:ea typeface="Arial" panose="020B0604020202020204" pitchFamily="34" charset="0"/>
              </a:rPr>
              <a:t>.</a:t>
            </a:r>
          </a:p>
          <a:p>
            <a:pPr marL="0" indent="0">
              <a:buNone/>
            </a:pPr>
            <a:endParaRPr lang="en-US" dirty="0"/>
          </a:p>
        </p:txBody>
      </p:sp>
      <p:sp>
        <p:nvSpPr>
          <p:cNvPr id="6" name="Content Placeholder 10"/>
          <p:cNvSpPr>
            <a:spLocks noGrp="1"/>
          </p:cNvSpPr>
          <p:nvPr>
            <p:ph sz="half" idx="2"/>
          </p:nvPr>
        </p:nvSpPr>
        <p:spPr>
          <a:xfrm>
            <a:off x="1285598" y="2590800"/>
            <a:ext cx="4504013" cy="3048000"/>
          </a:xfrm>
          <a:ln>
            <a:solidFill>
              <a:schemeClr val="accent6">
                <a:lumMod val="50000"/>
              </a:schemeClr>
            </a:solidFill>
          </a:ln>
        </p:spPr>
        <p:txBody>
          <a:bodyPr>
            <a:normAutofit/>
          </a:bodyPr>
          <a:lstStyle/>
          <a:p>
            <a:pPr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Mức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độ</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kỹ</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sử</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dụng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máy</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tính</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Bắt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đầu</a:t>
            </a:r>
            <a:r>
              <a:rPr lang="en-US" dirty="0">
                <a:latin typeface="Times New Roman" panose="02020603050405020304" pitchFamily="18" charset="0"/>
                <a:ea typeface="Arial" panose="020B0604020202020204" pitchFamily="34" charset="0"/>
                <a:cs typeface="Times New Roman" panose="02020603050405020304" pitchFamily="18" charset="0"/>
              </a:rPr>
              <a:t>:          45%</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Học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việc</a:t>
            </a:r>
            <a:r>
              <a:rPr lang="en-US" dirty="0">
                <a:latin typeface="Times New Roman" panose="02020603050405020304" pitchFamily="18" charset="0"/>
                <a:ea typeface="Arial" panose="020B0604020202020204" pitchFamily="34" charset="0"/>
                <a:cs typeface="Times New Roman" panose="02020603050405020304" pitchFamily="18" charset="0"/>
              </a:rPr>
              <a:t>:        25%</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Kinh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nghiệm</a:t>
            </a:r>
            <a:r>
              <a:rPr lang="en-US" dirty="0">
                <a:latin typeface="Times New Roman" panose="02020603050405020304" pitchFamily="18" charset="0"/>
                <a:ea typeface="Arial" panose="020B0604020202020204" pitchFamily="34" charset="0"/>
                <a:cs typeface="Times New Roman" panose="02020603050405020304" pitchFamily="18" charset="0"/>
              </a:rPr>
              <a:t>: 20%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Thành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thạo</a:t>
            </a:r>
            <a:r>
              <a:rPr lang="en-US" dirty="0">
                <a:latin typeface="Times New Roman" panose="02020603050405020304" pitchFamily="18" charset="0"/>
                <a:ea typeface="Arial" panose="020B0604020202020204" pitchFamily="34" charset="0"/>
                <a:cs typeface="Times New Roman" panose="02020603050405020304" pitchFamily="18" charset="0"/>
              </a:rPr>
              <a:t>:    10</a:t>
            </a:r>
            <a:r>
              <a:rPr lang="en-US" dirty="0" smtClean="0">
                <a:latin typeface="Times New Roman" panose="02020603050405020304" pitchFamily="18" charset="0"/>
                <a:ea typeface="Arial" panose="020B0604020202020204" pitchFamily="34" charset="0"/>
                <a:cs typeface="Times New Roman" panose="02020603050405020304" pitchFamily="18" charset="0"/>
              </a:rPr>
              <a:t>%</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Content Placeholder 10"/>
          <p:cNvSpPr>
            <a:spLocks noGrp="1"/>
          </p:cNvSpPr>
          <p:nvPr>
            <p:ph sz="half" idx="2"/>
          </p:nvPr>
        </p:nvSpPr>
        <p:spPr>
          <a:xfrm>
            <a:off x="6323012" y="2590800"/>
            <a:ext cx="4343400" cy="3048000"/>
          </a:xfrm>
          <a:ln>
            <a:solidFill>
              <a:schemeClr val="accent6">
                <a:lumMod val="50000"/>
              </a:schemeClr>
            </a:solidFill>
          </a:ln>
        </p:spPr>
        <p:txBody>
          <a:bodyPr>
            <a:normAutofit/>
          </a:bodyPr>
          <a:lstStyle/>
          <a:p>
            <a:pPr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Mức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độ</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kỹ</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lĩnh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vực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kiểm</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kê</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Bắt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đầu</a:t>
            </a:r>
            <a:r>
              <a:rPr lang="en-US" dirty="0">
                <a:latin typeface="Times New Roman" panose="02020603050405020304" pitchFamily="18" charset="0"/>
                <a:ea typeface="Arial" panose="020B0604020202020204" pitchFamily="34" charset="0"/>
                <a:cs typeface="Times New Roman" panose="02020603050405020304" pitchFamily="18" charset="0"/>
              </a:rPr>
              <a:t>:          30%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Học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việc</a:t>
            </a:r>
            <a:r>
              <a:rPr lang="en-US" dirty="0">
                <a:latin typeface="Times New Roman" panose="02020603050405020304" pitchFamily="18" charset="0"/>
                <a:ea typeface="Arial" panose="020B0604020202020204" pitchFamily="34" charset="0"/>
                <a:cs typeface="Times New Roman" panose="02020603050405020304" pitchFamily="18" charset="0"/>
              </a:rPr>
              <a:t>:        20%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Kinh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nghiệm</a:t>
            </a:r>
            <a:r>
              <a:rPr lang="en-US" dirty="0">
                <a:latin typeface="Times New Roman" panose="02020603050405020304" pitchFamily="18" charset="0"/>
                <a:ea typeface="Arial" panose="020B0604020202020204" pitchFamily="34" charset="0"/>
                <a:cs typeface="Times New Roman" panose="02020603050405020304" pitchFamily="18" charset="0"/>
              </a:rPr>
              <a:t>: 30%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Thành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thạo</a:t>
            </a:r>
            <a:r>
              <a:rPr lang="en-US" dirty="0">
                <a:latin typeface="Times New Roman" panose="02020603050405020304" pitchFamily="18" charset="0"/>
                <a:ea typeface="Arial" panose="020B0604020202020204" pitchFamily="34" charset="0"/>
                <a:cs typeface="Times New Roman" panose="02020603050405020304" pitchFamily="18" charset="0"/>
              </a:rPr>
              <a:t>:    20</a:t>
            </a:r>
            <a:r>
              <a:rPr lang="en-US" dirty="0" smtClean="0">
                <a:latin typeface="Times New Roman" panose="02020603050405020304" pitchFamily="18" charset="0"/>
                <a:ea typeface="Arial" panose="020B0604020202020204" pitchFamily="34" charset="0"/>
                <a:cs typeface="Times New Roman" panose="02020603050405020304" pitchFamily="18" charset="0"/>
              </a:rPr>
              <a:t>%</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người</a:t>
            </a:r>
            <a:r>
              <a:rPr lang="en-US" dirty="0" smtClean="0"/>
              <a:t> </a:t>
            </a:r>
            <a:r>
              <a:rPr lang="en-US" dirty="0" err="1" smtClean="0"/>
              <a:t>sử</a:t>
            </a:r>
            <a:r>
              <a:rPr lang="en-US" dirty="0" smtClean="0"/>
              <a:t> </a:t>
            </a:r>
            <a:r>
              <a:rPr lang="en-US" dirty="0" err="1" smtClean="0"/>
              <a:t>dụng</a:t>
            </a:r>
            <a:endParaRPr lang="en-US" dirty="0"/>
          </a:p>
        </p:txBody>
      </p:sp>
      <p:sp>
        <p:nvSpPr>
          <p:cNvPr id="11" name="Content Placeholder 10"/>
          <p:cNvSpPr>
            <a:spLocks noGrp="1"/>
          </p:cNvSpPr>
          <p:nvPr>
            <p:ph sz="half" idx="2"/>
          </p:nvPr>
        </p:nvSpPr>
        <p:spPr>
          <a:xfrm>
            <a:off x="1285598" y="1752600"/>
            <a:ext cx="7856814" cy="838200"/>
          </a:xfrm>
        </p:spPr>
        <p:txBody>
          <a:bodyPr/>
          <a:lstStyle/>
          <a:p>
            <a:pPr marL="0" indent="0">
              <a:buNone/>
            </a:pPr>
            <a:r>
              <a:rPr lang="en-US" dirty="0" smtClean="0">
                <a:latin typeface="Times New Roman" panose="02020603050405020304" pitchFamily="18" charset="0"/>
                <a:ea typeface="Arial" panose="020B0604020202020204" pitchFamily="34" charset="0"/>
              </a:rPr>
              <a:t>N</a:t>
            </a:r>
            <a:r>
              <a:rPr lang="vi-VN" dirty="0" smtClean="0">
                <a:latin typeface="Times New Roman" panose="02020603050405020304" pitchFamily="18" charset="0"/>
                <a:ea typeface="Arial" panose="020B0604020202020204" pitchFamily="34" charset="0"/>
              </a:rPr>
              <a:t>gười </a:t>
            </a:r>
            <a:r>
              <a:rPr lang="vi-VN" dirty="0">
                <a:latin typeface="Times New Roman" panose="02020603050405020304" pitchFamily="18" charset="0"/>
                <a:ea typeface="Arial" panose="020B0604020202020204" pitchFamily="34" charset="0"/>
              </a:rPr>
              <a:t>sử dụng là chủ cửa hàng hoặc người quản lý cửa hàng:</a:t>
            </a:r>
            <a:endParaRPr lang="en-US" dirty="0"/>
          </a:p>
        </p:txBody>
      </p:sp>
      <p:sp>
        <p:nvSpPr>
          <p:cNvPr id="6" name="Content Placeholder 10"/>
          <p:cNvSpPr>
            <a:spLocks noGrp="1"/>
          </p:cNvSpPr>
          <p:nvPr>
            <p:ph sz="half" idx="2"/>
          </p:nvPr>
        </p:nvSpPr>
        <p:spPr>
          <a:xfrm>
            <a:off x="1285598" y="2590800"/>
            <a:ext cx="4504013" cy="3048000"/>
          </a:xfrm>
          <a:ln>
            <a:solidFill>
              <a:schemeClr val="accent6">
                <a:lumMod val="50000"/>
              </a:schemeClr>
            </a:solidFill>
          </a:ln>
        </p:spPr>
        <p:txBody>
          <a:bodyPr>
            <a:normAutofit/>
          </a:bodyPr>
          <a:lstStyle/>
          <a:p>
            <a:pPr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Mức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độ</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kỹ</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sử</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dụng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máy</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tính</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Bắt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đầu</a:t>
            </a:r>
            <a:r>
              <a:rPr lang="en-US" dirty="0">
                <a:latin typeface="Times New Roman" panose="02020603050405020304" pitchFamily="18" charset="0"/>
                <a:ea typeface="Arial" panose="020B0604020202020204" pitchFamily="34" charset="0"/>
                <a:cs typeface="Times New Roman" panose="02020603050405020304" pitchFamily="18" charset="0"/>
              </a:rPr>
              <a:t>:          40%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Học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việc</a:t>
            </a:r>
            <a:r>
              <a:rPr lang="en-US" dirty="0">
                <a:latin typeface="Times New Roman" panose="02020603050405020304" pitchFamily="18" charset="0"/>
                <a:ea typeface="Arial" panose="020B0604020202020204" pitchFamily="34" charset="0"/>
                <a:cs typeface="Times New Roman" panose="02020603050405020304" pitchFamily="18" charset="0"/>
              </a:rPr>
              <a:t>:        40%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Kinh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nghiệm</a:t>
            </a:r>
            <a:r>
              <a:rPr lang="en-US" dirty="0">
                <a:latin typeface="Times New Roman" panose="02020603050405020304" pitchFamily="18" charset="0"/>
                <a:ea typeface="Arial" panose="020B0604020202020204" pitchFamily="34" charset="0"/>
                <a:cs typeface="Times New Roman" panose="02020603050405020304" pitchFamily="18" charset="0"/>
              </a:rPr>
              <a:t>: 10%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Thành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thạo</a:t>
            </a:r>
            <a:r>
              <a:rPr lang="en-US" dirty="0">
                <a:latin typeface="Times New Roman" panose="02020603050405020304" pitchFamily="18" charset="0"/>
                <a:ea typeface="Arial" panose="020B0604020202020204" pitchFamily="34" charset="0"/>
                <a:cs typeface="Times New Roman" panose="02020603050405020304" pitchFamily="18" charset="0"/>
              </a:rPr>
              <a:t>:    10</a:t>
            </a:r>
            <a:r>
              <a:rPr lang="en-US" dirty="0" smtClean="0">
                <a:latin typeface="Times New Roman" panose="02020603050405020304" pitchFamily="18" charset="0"/>
                <a:ea typeface="Arial" panose="020B0604020202020204" pitchFamily="34" charset="0"/>
                <a:cs typeface="Times New Roman" panose="02020603050405020304" pitchFamily="18" charset="0"/>
              </a:rPr>
              <a:t>%</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Content Placeholder 10"/>
          <p:cNvSpPr>
            <a:spLocks noGrp="1"/>
          </p:cNvSpPr>
          <p:nvPr>
            <p:ph sz="half" idx="2"/>
          </p:nvPr>
        </p:nvSpPr>
        <p:spPr>
          <a:xfrm>
            <a:off x="6323012" y="2590800"/>
            <a:ext cx="4343400" cy="3048000"/>
          </a:xfrm>
          <a:ln>
            <a:solidFill>
              <a:schemeClr val="accent6">
                <a:lumMod val="50000"/>
              </a:schemeClr>
            </a:solidFill>
          </a:ln>
        </p:spPr>
        <p:txBody>
          <a:bodyPr>
            <a:normAutofit/>
          </a:bodyPr>
          <a:lstStyle/>
          <a:p>
            <a:pPr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Mức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độ</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kỹ</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năng</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lĩnh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vực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kiểm</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kê</a:t>
            </a:r>
            <a:endParaRPr lang="en-US" dirty="0">
              <a:latin typeface="Times New Roman" panose="02020603050405020304" pitchFamily="18" charset="0"/>
              <a:ea typeface="Arial" panose="020B0604020202020204" pitchFamily="34" charset="0"/>
              <a:cs typeface="Times New Roman" panose="02020603050405020304" pitchFamily="18" charset="0"/>
            </a:endParaRP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Bắt</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đầu</a:t>
            </a:r>
            <a:r>
              <a:rPr lang="en-US" dirty="0">
                <a:latin typeface="Times New Roman" panose="02020603050405020304" pitchFamily="18" charset="0"/>
                <a:ea typeface="Arial" panose="020B0604020202020204" pitchFamily="34" charset="0"/>
                <a:cs typeface="Times New Roman" panose="02020603050405020304" pitchFamily="18" charset="0"/>
              </a:rPr>
              <a:t>:          40%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Học</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việc</a:t>
            </a:r>
            <a:r>
              <a:rPr lang="en-US" dirty="0">
                <a:latin typeface="Times New Roman" panose="02020603050405020304" pitchFamily="18" charset="0"/>
                <a:ea typeface="Arial" panose="020B0604020202020204" pitchFamily="34" charset="0"/>
                <a:cs typeface="Times New Roman" panose="02020603050405020304" pitchFamily="18" charset="0"/>
              </a:rPr>
              <a:t>:        20%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Kinh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nghiệm</a:t>
            </a:r>
            <a:r>
              <a:rPr lang="en-US" dirty="0">
                <a:latin typeface="Times New Roman" panose="02020603050405020304" pitchFamily="18" charset="0"/>
                <a:ea typeface="Arial" panose="020B0604020202020204" pitchFamily="34" charset="0"/>
                <a:cs typeface="Times New Roman" panose="02020603050405020304" pitchFamily="18" charset="0"/>
              </a:rPr>
              <a:t>: 20%</a:t>
            </a:r>
          </a:p>
          <a:p>
            <a:pPr lvl="1" algn="just">
              <a:lnSpc>
                <a:spcPct val="130000"/>
              </a:lnSpc>
              <a:spcBef>
                <a:spcPts val="300"/>
              </a:spcBef>
              <a:spcAft>
                <a:spcPts val="300"/>
              </a:spcAft>
            </a:pPr>
            <a:r>
              <a:rPr lang="en-US" dirty="0" err="1">
                <a:latin typeface="Times New Roman" panose="02020603050405020304" pitchFamily="18" charset="0"/>
                <a:ea typeface="Arial" panose="020B0604020202020204" pitchFamily="34" charset="0"/>
                <a:cs typeface="Times New Roman" panose="02020603050405020304" pitchFamily="18" charset="0"/>
              </a:rPr>
              <a:t>Thành</a:t>
            </a:r>
            <a:r>
              <a:rPr lang="en-US" dirty="0">
                <a:latin typeface="Times New Roman" panose="02020603050405020304" pitchFamily="18" charset="0"/>
                <a:ea typeface="Arial" panose="020B0604020202020204" pitchFamily="34" charset="0"/>
                <a:cs typeface="Times New Roman" panose="02020603050405020304" pitchFamily="18" charset="0"/>
              </a:rPr>
              <a:t> </a:t>
            </a:r>
            <a:r>
              <a:rPr lang="en-US" dirty="0" err="1">
                <a:latin typeface="Times New Roman" panose="02020603050405020304" pitchFamily="18" charset="0"/>
                <a:ea typeface="Arial" panose="020B0604020202020204" pitchFamily="34" charset="0"/>
                <a:cs typeface="Times New Roman" panose="02020603050405020304" pitchFamily="18" charset="0"/>
              </a:rPr>
              <a:t>thạo</a:t>
            </a:r>
            <a:r>
              <a:rPr lang="en-US" dirty="0">
                <a:latin typeface="Times New Roman" panose="02020603050405020304" pitchFamily="18" charset="0"/>
                <a:ea typeface="Arial" panose="020B0604020202020204" pitchFamily="34" charset="0"/>
                <a:cs typeface="Times New Roman" panose="02020603050405020304" pitchFamily="18" charset="0"/>
              </a:rPr>
              <a:t>:    20</a:t>
            </a:r>
            <a:r>
              <a:rPr lang="en-US" dirty="0" smtClean="0">
                <a:latin typeface="Times New Roman" panose="02020603050405020304" pitchFamily="18" charset="0"/>
                <a:ea typeface="Arial" panose="020B0604020202020204" pitchFamily="34" charset="0"/>
                <a:cs typeface="Times New Roman" panose="02020603050405020304" pitchFamily="18" charset="0"/>
              </a:rPr>
              <a:t>%</a:t>
            </a:r>
            <a:endParaRPr lang="en-US"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0786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685800"/>
            <a:ext cx="9751060" cy="914400"/>
          </a:xfrm>
        </p:spPr>
        <p:txBody>
          <a:bodyPr>
            <a:normAutofit/>
          </a:bodyPr>
          <a:lstStyle/>
          <a:p>
            <a:r>
              <a:rPr lang="en-US" sz="2600" dirty="0" err="1" smtClean="0"/>
              <a:t>Sơ</a:t>
            </a:r>
            <a:r>
              <a:rPr lang="en-US" sz="2600" dirty="0" smtClean="0"/>
              <a:t> </a:t>
            </a:r>
            <a:r>
              <a:rPr lang="en-US" sz="2600" dirty="0" err="1" smtClean="0"/>
              <a:t>đồ</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dirty="0" err="1" smtClean="0"/>
              <a:t>chức</a:t>
            </a:r>
            <a:r>
              <a:rPr lang="en-US" sz="2600" dirty="0" smtClean="0"/>
              <a:t> </a:t>
            </a:r>
            <a:r>
              <a:rPr lang="en-US" sz="2600" dirty="0" err="1" smtClean="0"/>
              <a:t>năng</a:t>
            </a:r>
            <a:r>
              <a:rPr lang="en-US" sz="2600" dirty="0" smtClean="0"/>
              <a:t>: </a:t>
            </a:r>
            <a:r>
              <a:rPr lang="en-US" sz="2600" dirty="0" err="1" smtClean="0"/>
              <a:t>Quản</a:t>
            </a:r>
            <a:r>
              <a:rPr lang="en-US" sz="2600" dirty="0" smtClean="0"/>
              <a:t> </a:t>
            </a:r>
            <a:r>
              <a:rPr lang="en-US" sz="2600" dirty="0" err="1" smtClean="0"/>
              <a:t>lý</a:t>
            </a:r>
            <a:r>
              <a:rPr lang="en-US" sz="2600" dirty="0" smtClean="0"/>
              <a:t> </a:t>
            </a:r>
            <a:r>
              <a:rPr lang="en-US" sz="2600" dirty="0" err="1" smtClean="0"/>
              <a:t>nhập</a:t>
            </a:r>
            <a:r>
              <a:rPr lang="en-US" sz="2600" dirty="0" smtClean="0"/>
              <a:t> </a:t>
            </a:r>
            <a:r>
              <a:rPr lang="en-US" sz="2600" dirty="0" err="1" smtClean="0"/>
              <a:t>hàng</a:t>
            </a:r>
            <a:endParaRPr lang="en-US" sz="26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461309208"/>
              </p:ext>
            </p:extLst>
          </p:nvPr>
        </p:nvGraphicFramePr>
        <p:xfrm>
          <a:off x="1219200" y="2362200"/>
          <a:ext cx="8913812"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1218883" y="1803400"/>
            <a:ext cx="9751059" cy="4267200"/>
          </a:xfrm>
        </p:spPr>
        <p:txBody>
          <a:bodyPr/>
          <a:lstStyle/>
          <a:p>
            <a:r>
              <a:rPr lang="en-US" dirty="0" err="1" smtClean="0"/>
              <a:t>Người</a:t>
            </a:r>
            <a:r>
              <a:rPr lang="en-US" dirty="0" smtClean="0"/>
              <a:t> </a:t>
            </a:r>
            <a:r>
              <a:rPr lang="en-US" dirty="0" err="1" smtClean="0"/>
              <a:t>dùng</a:t>
            </a:r>
            <a:r>
              <a:rPr lang="en-US" dirty="0" smtClean="0"/>
              <a:t> </a:t>
            </a:r>
            <a:r>
              <a:rPr lang="en-US" dirty="0" err="1" smtClean="0"/>
              <a:t>đăng</a:t>
            </a:r>
            <a:r>
              <a:rPr lang="en-US" dirty="0" smtClean="0"/>
              <a:t> </a:t>
            </a:r>
            <a:r>
              <a:rPr lang="en-US" dirty="0" err="1" smtClean="0"/>
              <a:t>nhập</a:t>
            </a:r>
            <a:r>
              <a:rPr lang="en-US" dirty="0" smtClean="0"/>
              <a:t> =&gt; </a:t>
            </a:r>
            <a:r>
              <a:rPr lang="en-US" dirty="0" err="1" smtClean="0"/>
              <a:t>chọn</a:t>
            </a:r>
            <a:r>
              <a:rPr lang="en-US" dirty="0" smtClean="0"/>
              <a:t> </a:t>
            </a:r>
            <a:r>
              <a:rPr lang="en-US" b="1" dirty="0" err="1" smtClean="0"/>
              <a:t>thêm</a:t>
            </a:r>
            <a:r>
              <a:rPr lang="en-US" b="1" dirty="0" smtClean="0"/>
              <a:t> </a:t>
            </a:r>
            <a:r>
              <a:rPr lang="en-US" b="1" dirty="0" err="1" smtClean="0"/>
              <a:t>mới</a:t>
            </a:r>
            <a:r>
              <a:rPr lang="en-US" b="1" dirty="0" smtClean="0"/>
              <a:t> </a:t>
            </a:r>
            <a:r>
              <a:rPr lang="en-US" dirty="0" err="1" smtClean="0"/>
              <a:t>phiếu</a:t>
            </a:r>
            <a:r>
              <a:rPr lang="en-US" dirty="0" smtClean="0"/>
              <a:t> </a:t>
            </a:r>
            <a:r>
              <a:rPr lang="en-US" dirty="0" err="1" smtClean="0"/>
              <a:t>nhập</a:t>
            </a:r>
            <a:r>
              <a:rPr lang="en-US" dirty="0" smtClean="0"/>
              <a:t> </a:t>
            </a:r>
            <a:r>
              <a:rPr lang="en-US" dirty="0" err="1" smtClean="0"/>
              <a:t>kho</a:t>
            </a:r>
            <a:r>
              <a:rPr lang="en-US" dirty="0" smtClean="0"/>
              <a:t>.</a:t>
            </a:r>
            <a:endParaRPr lang="en-US"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685800"/>
            <a:ext cx="9751060" cy="914400"/>
          </a:xfrm>
        </p:spPr>
        <p:txBody>
          <a:bodyPr>
            <a:normAutofit/>
          </a:bodyPr>
          <a:lstStyle/>
          <a:p>
            <a:r>
              <a:rPr lang="en-US" sz="2600" dirty="0" err="1" smtClean="0"/>
              <a:t>Sơ</a:t>
            </a:r>
            <a:r>
              <a:rPr lang="en-US" sz="2600" dirty="0" smtClean="0"/>
              <a:t> </a:t>
            </a:r>
            <a:r>
              <a:rPr lang="en-US" sz="2600" dirty="0" err="1" smtClean="0"/>
              <a:t>đồ</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dirty="0" err="1" smtClean="0"/>
              <a:t>chức</a:t>
            </a:r>
            <a:r>
              <a:rPr lang="en-US" sz="2600" dirty="0" smtClean="0"/>
              <a:t> </a:t>
            </a:r>
            <a:r>
              <a:rPr lang="en-US" sz="2600" dirty="0" err="1" smtClean="0"/>
              <a:t>năng</a:t>
            </a:r>
            <a:r>
              <a:rPr lang="en-US" sz="2600" dirty="0" smtClean="0"/>
              <a:t>: </a:t>
            </a:r>
            <a:r>
              <a:rPr lang="en-US" sz="2600" dirty="0" err="1" smtClean="0"/>
              <a:t>Quản</a:t>
            </a:r>
            <a:r>
              <a:rPr lang="en-US" sz="2600" dirty="0" smtClean="0"/>
              <a:t> </a:t>
            </a:r>
            <a:r>
              <a:rPr lang="en-US" sz="2600" dirty="0" err="1" smtClean="0"/>
              <a:t>lý</a:t>
            </a:r>
            <a:r>
              <a:rPr lang="en-US" sz="2600" dirty="0" smtClean="0"/>
              <a:t> </a:t>
            </a:r>
            <a:r>
              <a:rPr lang="en-US" sz="2600" dirty="0" err="1" smtClean="0"/>
              <a:t>xuất</a:t>
            </a:r>
            <a:r>
              <a:rPr lang="en-US" sz="2600" dirty="0" smtClean="0"/>
              <a:t> </a:t>
            </a:r>
            <a:r>
              <a:rPr lang="en-US" sz="2600" dirty="0" err="1" smtClean="0"/>
              <a:t>hàng</a:t>
            </a:r>
            <a:endParaRPr lang="en-US" sz="26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297688410"/>
              </p:ext>
            </p:extLst>
          </p:nvPr>
        </p:nvGraphicFramePr>
        <p:xfrm>
          <a:off x="1219200" y="2362200"/>
          <a:ext cx="8913812"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half" idx="2"/>
          </p:nvPr>
        </p:nvSpPr>
        <p:spPr>
          <a:xfrm>
            <a:off x="1218883" y="1803400"/>
            <a:ext cx="9751059" cy="4267200"/>
          </a:xfrm>
        </p:spPr>
        <p:txBody>
          <a:bodyPr/>
          <a:lstStyle/>
          <a:p>
            <a:r>
              <a:rPr lang="en-US" dirty="0" err="1" smtClean="0"/>
              <a:t>Người</a:t>
            </a:r>
            <a:r>
              <a:rPr lang="en-US" dirty="0" smtClean="0"/>
              <a:t> </a:t>
            </a:r>
            <a:r>
              <a:rPr lang="en-US" dirty="0" err="1" smtClean="0"/>
              <a:t>dùng</a:t>
            </a:r>
            <a:r>
              <a:rPr lang="en-US" dirty="0" smtClean="0"/>
              <a:t> </a:t>
            </a:r>
            <a:r>
              <a:rPr lang="en-US" dirty="0" err="1" smtClean="0"/>
              <a:t>đăng</a:t>
            </a:r>
            <a:r>
              <a:rPr lang="en-US" dirty="0" smtClean="0"/>
              <a:t> </a:t>
            </a:r>
            <a:r>
              <a:rPr lang="en-US" dirty="0" err="1" smtClean="0"/>
              <a:t>nhập</a:t>
            </a:r>
            <a:r>
              <a:rPr lang="en-US" dirty="0" smtClean="0"/>
              <a:t> =&gt; </a:t>
            </a:r>
            <a:r>
              <a:rPr lang="en-US" dirty="0" err="1" smtClean="0"/>
              <a:t>chọn</a:t>
            </a:r>
            <a:r>
              <a:rPr lang="en-US" dirty="0" smtClean="0"/>
              <a:t> </a:t>
            </a:r>
            <a:r>
              <a:rPr lang="en-US" b="1" dirty="0" err="1" smtClean="0"/>
              <a:t>thêm</a:t>
            </a:r>
            <a:r>
              <a:rPr lang="en-US" b="1" dirty="0" smtClean="0"/>
              <a:t> </a:t>
            </a:r>
            <a:r>
              <a:rPr lang="en-US" b="1" dirty="0" err="1" smtClean="0"/>
              <a:t>mới</a:t>
            </a:r>
            <a:r>
              <a:rPr lang="en-US" b="1" dirty="0" smtClean="0"/>
              <a:t> </a:t>
            </a:r>
            <a:r>
              <a:rPr lang="en-US" dirty="0" err="1" smtClean="0"/>
              <a:t>phiếu</a:t>
            </a:r>
            <a:r>
              <a:rPr lang="en-US" dirty="0" smtClean="0"/>
              <a:t> </a:t>
            </a:r>
            <a:r>
              <a:rPr lang="en-US" dirty="0" err="1" smtClean="0"/>
              <a:t>xuất</a:t>
            </a:r>
            <a:r>
              <a:rPr lang="en-US" dirty="0" smtClean="0"/>
              <a:t> </a:t>
            </a:r>
            <a:r>
              <a:rPr lang="en-US" dirty="0" err="1" smtClean="0"/>
              <a:t>kho</a:t>
            </a:r>
            <a:r>
              <a:rPr lang="en-US" dirty="0" smtClean="0"/>
              <a:t>.</a:t>
            </a:r>
            <a:endParaRPr lang="en-US" dirty="0"/>
          </a:p>
        </p:txBody>
      </p:sp>
    </p:spTree>
    <p:extLst>
      <p:ext uri="{BB962C8B-B14F-4D97-AF65-F5344CB8AC3E}">
        <p14:creationId xmlns:p14="http://schemas.microsoft.com/office/powerpoint/2010/main" val="46247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Prototype GUI Studio</a:t>
            </a:r>
            <a:endParaRPr lang="en-US" sz="3600" dirty="0"/>
          </a:p>
        </p:txBody>
      </p:sp>
      <p:sp>
        <p:nvSpPr>
          <p:cNvPr id="4" name="Text Placeholder 3"/>
          <p:cNvSpPr>
            <a:spLocks noGrp="1"/>
          </p:cNvSpPr>
          <p:nvPr>
            <p:ph type="body" sz="half" idx="2"/>
          </p:nvPr>
        </p:nvSpPr>
        <p:spPr>
          <a:xfrm>
            <a:off x="2894012" y="5334000"/>
            <a:ext cx="2844060" cy="635001"/>
          </a:xfrm>
        </p:spPr>
        <p:txBody>
          <a:bodyPr/>
          <a:lstStyle/>
          <a:p>
            <a:pPr algn="ctr">
              <a:spcBef>
                <a:spcPts val="600"/>
              </a:spcBef>
              <a:spcAft>
                <a:spcPts val="1800"/>
              </a:spcAft>
            </a:pPr>
            <a:r>
              <a:rPr lang="en-US" b="1" i="1" dirty="0" err="1">
                <a:latin typeface="Times New Roman" panose="02020603050405020304" pitchFamily="18" charset="0"/>
                <a:ea typeface="Arial" panose="020B0604020202020204" pitchFamily="34" charset="0"/>
                <a:cs typeface="Times New Roman" panose="02020603050405020304" pitchFamily="18" charset="0"/>
              </a:rPr>
              <a:t>Quản</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lý</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nhà</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cung</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cấp</a:t>
            </a:r>
            <a:endParaRPr lang="en-US" b="1" i="1"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218883" y="1828800"/>
            <a:ext cx="6630576" cy="3276600"/>
          </a:xfrm>
          <a:prstGeom prst="rect">
            <a:avLst/>
          </a:prstGeom>
        </p:spPr>
      </p:pic>
    </p:spTree>
    <p:extLst>
      <p:ext uri="{BB962C8B-B14F-4D97-AF65-F5344CB8AC3E}">
        <p14:creationId xmlns:p14="http://schemas.microsoft.com/office/powerpoint/2010/main" val="849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812" y="609600"/>
            <a:ext cx="4122420" cy="762000"/>
          </a:xfrm>
        </p:spPr>
        <p:txBody>
          <a:bodyPr>
            <a:normAutofit fontScale="90000"/>
          </a:bodyPr>
          <a:lstStyle/>
          <a:p>
            <a:r>
              <a:rPr lang="en-US" sz="3600" dirty="0" smtClean="0"/>
              <a:t>Prototype GUI Studio</a:t>
            </a:r>
            <a:endParaRPr lang="en-US" sz="3600" dirty="0"/>
          </a:p>
        </p:txBody>
      </p:sp>
      <p:sp>
        <p:nvSpPr>
          <p:cNvPr id="4" name="Text Placeholder 3"/>
          <p:cNvSpPr>
            <a:spLocks noGrp="1"/>
          </p:cNvSpPr>
          <p:nvPr>
            <p:ph type="body" sz="half" idx="2"/>
          </p:nvPr>
        </p:nvSpPr>
        <p:spPr>
          <a:xfrm>
            <a:off x="2894012" y="5334000"/>
            <a:ext cx="2844060" cy="635001"/>
          </a:xfrm>
        </p:spPr>
        <p:txBody>
          <a:bodyPr/>
          <a:lstStyle/>
          <a:p>
            <a:pPr algn="ctr">
              <a:spcBef>
                <a:spcPts val="600"/>
              </a:spcBef>
              <a:spcAft>
                <a:spcPts val="1800"/>
              </a:spcAft>
            </a:pPr>
            <a:r>
              <a:rPr lang="en-US" b="1" i="1" dirty="0" err="1">
                <a:latin typeface="Times New Roman" panose="02020603050405020304" pitchFamily="18" charset="0"/>
                <a:ea typeface="Arial" panose="020B0604020202020204" pitchFamily="34" charset="0"/>
                <a:cs typeface="Times New Roman" panose="02020603050405020304" pitchFamily="18" charset="0"/>
              </a:rPr>
              <a:t>Quản</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lý</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nhà</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cung</a:t>
            </a:r>
            <a:r>
              <a:rPr lang="en-US" b="1" i="1" dirty="0">
                <a:latin typeface="Times New Roman" panose="02020603050405020304" pitchFamily="18" charset="0"/>
                <a:ea typeface="Arial" panose="020B0604020202020204" pitchFamily="34" charset="0"/>
                <a:cs typeface="Times New Roman" panose="02020603050405020304" pitchFamily="18" charset="0"/>
              </a:rPr>
              <a:t> </a:t>
            </a:r>
            <a:r>
              <a:rPr lang="en-US" b="1" i="1" dirty="0" err="1">
                <a:latin typeface="Times New Roman" panose="02020603050405020304" pitchFamily="18" charset="0"/>
                <a:ea typeface="Arial" panose="020B0604020202020204" pitchFamily="34" charset="0"/>
                <a:cs typeface="Times New Roman" panose="02020603050405020304" pitchFamily="18" charset="0"/>
              </a:rPr>
              <a:t>cấp</a:t>
            </a:r>
            <a:endParaRPr lang="en-US" b="1" i="1"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17611" y="609600"/>
            <a:ext cx="5803671" cy="5486400"/>
          </a:xfrm>
          <a:prstGeom prst="rect">
            <a:avLst/>
          </a:prstGeom>
        </p:spPr>
      </p:pic>
    </p:spTree>
    <p:extLst>
      <p:ext uri="{BB962C8B-B14F-4D97-AF65-F5344CB8AC3E}">
        <p14:creationId xmlns:p14="http://schemas.microsoft.com/office/powerpoint/2010/main" val="3219610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432</TotalTime>
  <Words>547</Words>
  <Application>Microsoft Office PowerPoint</Application>
  <PresentationFormat>Custom</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Californian FB</vt:lpstr>
      <vt:lpstr>Constantia</vt:lpstr>
      <vt:lpstr>Tahoma</vt:lpstr>
      <vt:lpstr>Times New Roman</vt:lpstr>
      <vt:lpstr>Verdana</vt:lpstr>
      <vt:lpstr>Books Classic 16x9</vt:lpstr>
      <vt:lpstr>XÂY DỰNG GIAO DIỆN CHO PHẦN MỀM QUẢN LÝ KHO HÀNG CỦA CỬA HÀNG QUẦN ÁO CHANG.CLOSET</vt:lpstr>
      <vt:lpstr> Đặt Vấn Đề</vt:lpstr>
      <vt:lpstr>Giải Pháp</vt:lpstr>
      <vt:lpstr>Phân tích người sử dụng</vt:lpstr>
      <vt:lpstr>Phân tích người sử dụng</vt:lpstr>
      <vt:lpstr>Sơ đồ thực hiện chức năng: Quản lý nhập hàng</vt:lpstr>
      <vt:lpstr>Sơ đồ thực hiện chức năng: Quản lý xuất hàng</vt:lpstr>
      <vt:lpstr>Prototype GUI Studio</vt:lpstr>
      <vt:lpstr>Prototype GUI Studio</vt:lpstr>
      <vt:lpstr>Prototype GUI Studio</vt:lpstr>
      <vt:lpstr>Story Board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GIAO DIỆN CHO PHẦN MỀM QUẢN LÝ KHO HÀNG CỦA CỬA HÀNG QUẦN ÁO CHANG.CLOSET</dc:title>
  <dc:creator>Thụy Nguyễn</dc:creator>
  <cp:lastModifiedBy>Thụy Nguyễn</cp:lastModifiedBy>
  <cp:revision>12</cp:revision>
  <dcterms:created xsi:type="dcterms:W3CDTF">2016-10-25T05:01:02Z</dcterms:created>
  <dcterms:modified xsi:type="dcterms:W3CDTF">2016-10-26T16:24:59Z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