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60" r:id="rId4"/>
    <p:sldId id="263" r:id="rId5"/>
    <p:sldId id="286" r:id="rId6"/>
    <p:sldId id="264" r:id="rId7"/>
    <p:sldId id="293" r:id="rId8"/>
    <p:sldId id="294" r:id="rId9"/>
    <p:sldId id="295" r:id="rId10"/>
    <p:sldId id="298" r:id="rId11"/>
    <p:sldId id="266" r:id="rId12"/>
    <p:sldId id="272" r:id="rId13"/>
    <p:sldId id="296" r:id="rId14"/>
    <p:sldId id="301" r:id="rId15"/>
    <p:sldId id="273" r:id="rId16"/>
    <p:sldId id="287" r:id="rId17"/>
    <p:sldId id="288" r:id="rId18"/>
    <p:sldId id="290" r:id="rId19"/>
    <p:sldId id="289" r:id="rId20"/>
    <p:sldId id="291" r:id="rId21"/>
    <p:sldId id="299" r:id="rId22"/>
    <p:sldId id="297" r:id="rId23"/>
    <p:sldId id="300" r:id="rId24"/>
    <p:sldId id="292" r:id="rId25"/>
    <p:sldId id="282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Light" panose="00000400000000000000" pitchFamily="2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iriam Libre" panose="00000500000000000000" pitchFamily="2" charset="-79"/>
      <p:regular r:id="rId40"/>
      <p:bold r:id="rId41"/>
    </p:embeddedFont>
    <p:embeddedFont>
      <p:font typeface="UTM American Sans" panose="02040603050506020204" pitchFamily="18" charset="0"/>
      <p:regular r:id="rId42"/>
    </p:embeddedFont>
    <p:embeddedFont>
      <p:font typeface="UTM Bitsumishi Pro" panose="02040603050506020204" pitchFamily="18" charset="0"/>
      <p:regular r:id="rId43"/>
    </p:embeddedFont>
    <p:embeddedFont>
      <p:font typeface="UTM Eremitage" panose="02040603050506020204" pitchFamily="18" charset="0"/>
      <p:regular r:id="rId44"/>
    </p:embeddedFont>
    <p:embeddedFont>
      <p:font typeface="UTM Facebook" panose="02040403050506020204" pitchFamily="18" charset="0"/>
      <p:regular r:id="rId45"/>
    </p:embeddedFont>
    <p:embeddedFont>
      <p:font typeface="UTM Facebook K&amp;T" panose="02040603050506020204" pitchFamily="18" charset="0"/>
      <p:regular r:id="rId46"/>
      <p:bold r:id="rId47"/>
      <p:italic r:id="rId48"/>
      <p:boldItalic r:id="rId49"/>
    </p:embeddedFont>
    <p:embeddedFont>
      <p:font typeface="UTM Seagull" panose="02040603050506020204" pitchFamily="18" charset="0"/>
      <p:bold r:id="rId50"/>
      <p:boldItalic r:id="rId51"/>
    </p:embeddedFont>
    <p:embeddedFont>
      <p:font typeface="UVN Ai Cap" panose="02040603050506020204" pitchFamily="18" charset="0"/>
      <p:regular r:id="rId52"/>
      <p:bold r:id="rId53"/>
    </p:embeddedFont>
    <p:embeddedFont>
      <p:font typeface="Work Sans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479BD1-F00B-45E7-BCDA-87561E656B9E}">
          <p14:sldIdLst>
            <p14:sldId id="256"/>
            <p14:sldId id="257"/>
            <p14:sldId id="260"/>
            <p14:sldId id="263"/>
            <p14:sldId id="286"/>
            <p14:sldId id="264"/>
            <p14:sldId id="293"/>
            <p14:sldId id="294"/>
            <p14:sldId id="295"/>
            <p14:sldId id="298"/>
            <p14:sldId id="266"/>
            <p14:sldId id="272"/>
            <p14:sldId id="296"/>
            <p14:sldId id="301"/>
            <p14:sldId id="273"/>
          </p14:sldIdLst>
        </p14:section>
        <p14:section name="Untitled Section" id="{D781BEF5-1C0C-4627-9299-4C2A67B82222}">
          <p14:sldIdLst>
            <p14:sldId id="287"/>
            <p14:sldId id="288"/>
            <p14:sldId id="290"/>
            <p14:sldId id="289"/>
            <p14:sldId id="291"/>
            <p14:sldId id="299"/>
            <p14:sldId id="297"/>
            <p14:sldId id="300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y" initials="NH" lastIdx="1" clrIdx="0">
    <p:extLst>
      <p:ext uri="{19B8F6BF-5375-455C-9EA6-DF929625EA0E}">
        <p15:presenceInfo xmlns:p15="http://schemas.microsoft.com/office/powerpoint/2012/main" userId="c160e626d07ec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font" Target="fonts/font30.fntdata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E584-9853-41DD-91F6-60DCFDCC96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87F8-EA0B-4579-98EF-98E107BCAD49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Mã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Khách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Hàng</a:t>
          </a:r>
          <a:endParaRPr lang="en-US" b="1" dirty="0">
            <a:solidFill>
              <a:schemeClr val="tx1"/>
            </a:solidFill>
            <a:latin typeface="UVN Ai Cap" panose="02040603050506020204" pitchFamily="18" charset="0"/>
          </a:endParaRPr>
        </a:p>
      </dgm:t>
    </dgm:pt>
    <dgm:pt modelId="{EF8D1158-38DD-4EEB-87E4-015219E5CF8C}" type="parTrans" cxnId="{D5BA9EB3-D2DC-49DA-A157-72149C33FD13}">
      <dgm:prSet/>
      <dgm:spPr/>
      <dgm:t>
        <a:bodyPr/>
        <a:lstStyle/>
        <a:p>
          <a:endParaRPr lang="en-US"/>
        </a:p>
      </dgm:t>
    </dgm:pt>
    <dgm:pt modelId="{375BF5CE-354B-40F3-8A29-D5881D6B73B4}" type="sibTrans" cxnId="{D5BA9EB3-D2DC-49DA-A157-72149C33FD13}">
      <dgm:prSet/>
      <dgm:spPr/>
      <dgm:t>
        <a:bodyPr/>
        <a:lstStyle/>
        <a:p>
          <a:endParaRPr lang="en-US"/>
        </a:p>
      </dgm:t>
    </dgm:pt>
    <dgm:pt modelId="{5FD93C58-1536-4FFC-9AA3-0127D475CB2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CCCD</a:t>
          </a:r>
        </a:p>
      </dgm:t>
    </dgm:pt>
    <dgm:pt modelId="{67B4E106-2423-402D-BA26-F00B2B432CE8}" type="parTrans" cxnId="{CDAF0CED-3317-48F1-88BB-D2862A6D57B5}">
      <dgm:prSet/>
      <dgm:spPr/>
      <dgm:t>
        <a:bodyPr/>
        <a:lstStyle/>
        <a:p>
          <a:endParaRPr lang="en-US"/>
        </a:p>
      </dgm:t>
    </dgm:pt>
    <dgm:pt modelId="{594CF4CB-6AFB-4E54-9C05-5BC4B9DC8913}" type="sibTrans" cxnId="{CDAF0CED-3317-48F1-88BB-D2862A6D57B5}">
      <dgm:prSet/>
      <dgm:spPr/>
      <dgm:t>
        <a:bodyPr/>
        <a:lstStyle/>
        <a:p>
          <a:endParaRPr lang="en-US"/>
        </a:p>
      </dgm:t>
    </dgm:pt>
    <dgm:pt modelId="{6F04A6DD-6468-4927-9DBE-9B37DA1C7CCE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Họ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Tên</a:t>
          </a:r>
          <a:endParaRPr lang="en-US" b="1" dirty="0">
            <a:solidFill>
              <a:schemeClr val="tx1"/>
            </a:solidFill>
            <a:latin typeface="UVN Ai Cap" panose="02040603050506020204" pitchFamily="18" charset="0"/>
          </a:endParaRPr>
        </a:p>
      </dgm:t>
    </dgm:pt>
    <dgm:pt modelId="{980DCFA0-2FCB-4642-8670-B1C5D9FC15F5}" type="parTrans" cxnId="{443F2AE2-758F-4489-8D38-E109C926813B}">
      <dgm:prSet/>
      <dgm:spPr/>
      <dgm:t>
        <a:bodyPr/>
        <a:lstStyle/>
        <a:p>
          <a:endParaRPr lang="en-US"/>
        </a:p>
      </dgm:t>
    </dgm:pt>
    <dgm:pt modelId="{DB5171E5-C2D0-483D-B96D-97D7710B4A1E}" type="sibTrans" cxnId="{443F2AE2-758F-4489-8D38-E109C926813B}">
      <dgm:prSet/>
      <dgm:spPr/>
      <dgm:t>
        <a:bodyPr/>
        <a:lstStyle/>
        <a:p>
          <a:endParaRPr lang="en-US"/>
        </a:p>
      </dgm:t>
    </dgm:pt>
    <dgm:pt modelId="{67C0570D-5301-4B55-87FA-31A46044719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SĐT</a:t>
          </a:r>
        </a:p>
      </dgm:t>
    </dgm:pt>
    <dgm:pt modelId="{6C272E0A-731C-45F9-B2BE-1FB7D61D2F79}" type="sibTrans" cxnId="{C4FF46C1-4D6B-443D-9686-8CB92CCABDA4}">
      <dgm:prSet/>
      <dgm:spPr/>
      <dgm:t>
        <a:bodyPr/>
        <a:lstStyle/>
        <a:p>
          <a:endParaRPr lang="en-US"/>
        </a:p>
      </dgm:t>
    </dgm:pt>
    <dgm:pt modelId="{84FE2EDC-BDEE-4A46-8D57-4D70CE6FEA31}" type="parTrans" cxnId="{C4FF46C1-4D6B-443D-9686-8CB92CCABDA4}">
      <dgm:prSet/>
      <dgm:spPr/>
      <dgm:t>
        <a:bodyPr/>
        <a:lstStyle/>
        <a:p>
          <a:endParaRPr lang="en-US"/>
        </a:p>
      </dgm:t>
    </dgm:pt>
    <dgm:pt modelId="{E2F04B8E-5025-4596-9E60-DE387FA51EDF}" type="pres">
      <dgm:prSet presAssocID="{A4BCE584-9853-41DD-91F6-60DCFDCC964D}" presName="diagram" presStyleCnt="0">
        <dgm:presLayoutVars>
          <dgm:dir/>
          <dgm:resizeHandles val="exact"/>
        </dgm:presLayoutVars>
      </dgm:prSet>
      <dgm:spPr/>
    </dgm:pt>
    <dgm:pt modelId="{46237CF1-242A-4C5D-BD25-6AD2B0FABC46}" type="pres">
      <dgm:prSet presAssocID="{5A5487F8-EA0B-4579-98EF-98E107BCAD49}" presName="node" presStyleLbl="node1" presStyleIdx="0" presStyleCnt="4" custLinFactNeighborX="26" custLinFactNeighborY="1925">
        <dgm:presLayoutVars>
          <dgm:bulletEnabled val="1"/>
        </dgm:presLayoutVars>
      </dgm:prSet>
      <dgm:spPr/>
    </dgm:pt>
    <dgm:pt modelId="{65EA1858-46F3-4CFF-8EA1-571EDCCFB8E7}" type="pres">
      <dgm:prSet presAssocID="{375BF5CE-354B-40F3-8A29-D5881D6B73B4}" presName="sibTrans" presStyleCnt="0"/>
      <dgm:spPr/>
    </dgm:pt>
    <dgm:pt modelId="{4928BFBF-38E7-4FDC-9C4E-04A49D49398B}" type="pres">
      <dgm:prSet presAssocID="{5FD93C58-1536-4FFC-9AA3-0127D475CB23}" presName="node" presStyleLbl="node1" presStyleIdx="1" presStyleCnt="4" custLinFactNeighborX="26" custLinFactNeighborY="1925">
        <dgm:presLayoutVars>
          <dgm:bulletEnabled val="1"/>
        </dgm:presLayoutVars>
      </dgm:prSet>
      <dgm:spPr/>
    </dgm:pt>
    <dgm:pt modelId="{CCF570AB-B442-4F6A-AEF7-BAF34165EDE2}" type="pres">
      <dgm:prSet presAssocID="{594CF4CB-6AFB-4E54-9C05-5BC4B9DC8913}" presName="sibTrans" presStyleCnt="0"/>
      <dgm:spPr/>
    </dgm:pt>
    <dgm:pt modelId="{C2CFC164-AF01-4817-945F-A95A8443A19C}" type="pres">
      <dgm:prSet presAssocID="{6F04A6DD-6468-4927-9DBE-9B37DA1C7CCE}" presName="node" presStyleLbl="node1" presStyleIdx="2" presStyleCnt="4">
        <dgm:presLayoutVars>
          <dgm:bulletEnabled val="1"/>
        </dgm:presLayoutVars>
      </dgm:prSet>
      <dgm:spPr/>
    </dgm:pt>
    <dgm:pt modelId="{EB604426-F66E-4853-AF06-FF8FE516C9C3}" type="pres">
      <dgm:prSet presAssocID="{DB5171E5-C2D0-483D-B96D-97D7710B4A1E}" presName="sibTrans" presStyleCnt="0"/>
      <dgm:spPr/>
    </dgm:pt>
    <dgm:pt modelId="{46416AFE-0FA6-42E6-AB02-9A0B7C739E9C}" type="pres">
      <dgm:prSet presAssocID="{67C0570D-5301-4B55-87FA-31A4604471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1FD170A-27EB-457E-9A02-A55F8F9E5F61}" type="presOf" srcId="{5FD93C58-1536-4FFC-9AA3-0127D475CB23}" destId="{4928BFBF-38E7-4FDC-9C4E-04A49D49398B}" srcOrd="0" destOrd="0" presId="urn:microsoft.com/office/officeart/2005/8/layout/default"/>
    <dgm:cxn modelId="{C84A883C-21E9-4AAC-8567-8A4C1990A61E}" type="presOf" srcId="{5A5487F8-EA0B-4579-98EF-98E107BCAD49}" destId="{46237CF1-242A-4C5D-BD25-6AD2B0FABC46}" srcOrd="0" destOrd="0" presId="urn:microsoft.com/office/officeart/2005/8/layout/default"/>
    <dgm:cxn modelId="{C2ADF141-1087-46FB-84A7-D9CD779B588B}" type="presOf" srcId="{6F04A6DD-6468-4927-9DBE-9B37DA1C7CCE}" destId="{C2CFC164-AF01-4817-945F-A95A8443A19C}" srcOrd="0" destOrd="0" presId="urn:microsoft.com/office/officeart/2005/8/layout/default"/>
    <dgm:cxn modelId="{7AE3997E-5A87-49EF-9D20-880963CBDA8C}" type="presOf" srcId="{A4BCE584-9853-41DD-91F6-60DCFDCC964D}" destId="{E2F04B8E-5025-4596-9E60-DE387FA51EDF}" srcOrd="0" destOrd="0" presId="urn:microsoft.com/office/officeart/2005/8/layout/default"/>
    <dgm:cxn modelId="{D5BA9EB3-D2DC-49DA-A157-72149C33FD13}" srcId="{A4BCE584-9853-41DD-91F6-60DCFDCC964D}" destId="{5A5487F8-EA0B-4579-98EF-98E107BCAD49}" srcOrd="0" destOrd="0" parTransId="{EF8D1158-38DD-4EEB-87E4-015219E5CF8C}" sibTransId="{375BF5CE-354B-40F3-8A29-D5881D6B73B4}"/>
    <dgm:cxn modelId="{C4FF46C1-4D6B-443D-9686-8CB92CCABDA4}" srcId="{A4BCE584-9853-41DD-91F6-60DCFDCC964D}" destId="{67C0570D-5301-4B55-87FA-31A46044719A}" srcOrd="3" destOrd="0" parTransId="{84FE2EDC-BDEE-4A46-8D57-4D70CE6FEA31}" sibTransId="{6C272E0A-731C-45F9-B2BE-1FB7D61D2F79}"/>
    <dgm:cxn modelId="{443F2AE2-758F-4489-8D38-E109C926813B}" srcId="{A4BCE584-9853-41DD-91F6-60DCFDCC964D}" destId="{6F04A6DD-6468-4927-9DBE-9B37DA1C7CCE}" srcOrd="2" destOrd="0" parTransId="{980DCFA0-2FCB-4642-8670-B1C5D9FC15F5}" sibTransId="{DB5171E5-C2D0-483D-B96D-97D7710B4A1E}"/>
    <dgm:cxn modelId="{CDAF0CED-3317-48F1-88BB-D2862A6D57B5}" srcId="{A4BCE584-9853-41DD-91F6-60DCFDCC964D}" destId="{5FD93C58-1536-4FFC-9AA3-0127D475CB23}" srcOrd="1" destOrd="0" parTransId="{67B4E106-2423-402D-BA26-F00B2B432CE8}" sibTransId="{594CF4CB-6AFB-4E54-9C05-5BC4B9DC8913}"/>
    <dgm:cxn modelId="{A7BCE6F9-B763-4FF1-A750-BDD69B7C0937}" type="presOf" srcId="{67C0570D-5301-4B55-87FA-31A46044719A}" destId="{46416AFE-0FA6-42E6-AB02-9A0B7C739E9C}" srcOrd="0" destOrd="0" presId="urn:microsoft.com/office/officeart/2005/8/layout/default"/>
    <dgm:cxn modelId="{F491AD71-660A-4AA8-820C-8D3BC7956573}" type="presParOf" srcId="{E2F04B8E-5025-4596-9E60-DE387FA51EDF}" destId="{46237CF1-242A-4C5D-BD25-6AD2B0FABC46}" srcOrd="0" destOrd="0" presId="urn:microsoft.com/office/officeart/2005/8/layout/default"/>
    <dgm:cxn modelId="{45F14B5B-D18C-4C45-90F5-580934280411}" type="presParOf" srcId="{E2F04B8E-5025-4596-9E60-DE387FA51EDF}" destId="{65EA1858-46F3-4CFF-8EA1-571EDCCFB8E7}" srcOrd="1" destOrd="0" presId="urn:microsoft.com/office/officeart/2005/8/layout/default"/>
    <dgm:cxn modelId="{13FCC48F-8501-43FA-8B62-64F7A9F778F2}" type="presParOf" srcId="{E2F04B8E-5025-4596-9E60-DE387FA51EDF}" destId="{4928BFBF-38E7-4FDC-9C4E-04A49D49398B}" srcOrd="2" destOrd="0" presId="urn:microsoft.com/office/officeart/2005/8/layout/default"/>
    <dgm:cxn modelId="{E5E76D16-9417-4BA5-8F94-BEA41151900F}" type="presParOf" srcId="{E2F04B8E-5025-4596-9E60-DE387FA51EDF}" destId="{CCF570AB-B442-4F6A-AEF7-BAF34165EDE2}" srcOrd="3" destOrd="0" presId="urn:microsoft.com/office/officeart/2005/8/layout/default"/>
    <dgm:cxn modelId="{145543CF-93EC-4C69-A0B4-7DBE1E64CCFF}" type="presParOf" srcId="{E2F04B8E-5025-4596-9E60-DE387FA51EDF}" destId="{C2CFC164-AF01-4817-945F-A95A8443A19C}" srcOrd="4" destOrd="0" presId="urn:microsoft.com/office/officeart/2005/8/layout/default"/>
    <dgm:cxn modelId="{9CC9C897-631A-4DA6-BDF5-26D7478FC6A2}" type="presParOf" srcId="{E2F04B8E-5025-4596-9E60-DE387FA51EDF}" destId="{EB604426-F66E-4853-AF06-FF8FE516C9C3}" srcOrd="5" destOrd="0" presId="urn:microsoft.com/office/officeart/2005/8/layout/default"/>
    <dgm:cxn modelId="{A1BD0641-6E1A-4FB1-BE16-B945BC40B051}" type="presParOf" srcId="{E2F04B8E-5025-4596-9E60-DE387FA51EDF}" destId="{46416AFE-0FA6-42E6-AB02-9A0B7C739E9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5604A-5BF0-4A1B-8A55-E77B8F3AF1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8AE30-F587-498B-8389-218345B75508}">
      <dgm:prSet phldrT="[Text]" custT="1"/>
      <dgm:spPr/>
      <dgm:t>
        <a:bodyPr/>
        <a:lstStyle/>
        <a:p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Loại</a:t>
          </a:r>
          <a:r>
            <a:rPr lang="en-US" sz="3600" b="1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xe</a:t>
          </a:r>
          <a:endParaRPr lang="en-US" sz="3600" b="1" dirty="0">
            <a:solidFill>
              <a:srgbClr val="C00000"/>
            </a:solidFill>
            <a:latin typeface="UVN Ai Cap" panose="02040603050506020204" pitchFamily="18" charset="0"/>
          </a:endParaRPr>
        </a:p>
      </dgm:t>
    </dgm:pt>
    <dgm:pt modelId="{4ADB561C-D5E9-4802-B69E-65409802BB8E}" type="parTrans" cxnId="{EF3C426E-1138-45C5-8E26-A8D4A021A1A5}">
      <dgm:prSet/>
      <dgm:spPr/>
      <dgm:t>
        <a:bodyPr/>
        <a:lstStyle/>
        <a:p>
          <a:endParaRPr lang="en-US"/>
        </a:p>
      </dgm:t>
    </dgm:pt>
    <dgm:pt modelId="{657E2158-A533-40EF-A407-67C230B62A31}" type="sibTrans" cxnId="{EF3C426E-1138-45C5-8E26-A8D4A021A1A5}">
      <dgm:prSet/>
      <dgm:spPr/>
      <dgm:t>
        <a:bodyPr/>
        <a:lstStyle/>
        <a:p>
          <a:endParaRPr lang="en-US"/>
        </a:p>
      </dgm:t>
    </dgm:pt>
    <dgm:pt modelId="{674BAB0A-93EB-45B9-918E-1FE200CDB961}">
      <dgm:prSet phldrT="[Text]" custT="1"/>
      <dgm:spPr/>
      <dgm:t>
        <a:bodyPr/>
        <a:lstStyle/>
        <a:p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Số</a:t>
          </a:r>
          <a:r>
            <a:rPr lang="en-US" sz="3600" b="1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lượng</a:t>
          </a:r>
          <a:endParaRPr lang="en-US" sz="3600" b="1" dirty="0">
            <a:solidFill>
              <a:srgbClr val="C00000"/>
            </a:solidFill>
            <a:latin typeface="UVN Ai Cap" panose="02040603050506020204" pitchFamily="18" charset="0"/>
          </a:endParaRPr>
        </a:p>
      </dgm:t>
    </dgm:pt>
    <dgm:pt modelId="{88E3CAAA-1A71-4172-B548-6121A0AB0195}" type="parTrans" cxnId="{9D9640CA-1F97-49CF-96FD-7BEED60A76D3}">
      <dgm:prSet/>
      <dgm:spPr/>
      <dgm:t>
        <a:bodyPr/>
        <a:lstStyle/>
        <a:p>
          <a:endParaRPr lang="en-US"/>
        </a:p>
      </dgm:t>
    </dgm:pt>
    <dgm:pt modelId="{ADE06212-E06C-4DC5-9D57-9C7E7821A326}" type="sibTrans" cxnId="{9D9640CA-1F97-49CF-96FD-7BEED60A76D3}">
      <dgm:prSet/>
      <dgm:spPr/>
      <dgm:t>
        <a:bodyPr/>
        <a:lstStyle/>
        <a:p>
          <a:endParaRPr lang="en-US"/>
        </a:p>
      </dgm:t>
    </dgm:pt>
    <dgm:pt modelId="{659819DF-9014-4532-9241-44DEF9FACEAD}" type="pres">
      <dgm:prSet presAssocID="{8F15604A-5BF0-4A1B-8A55-E77B8F3AF15A}" presName="diagram" presStyleCnt="0">
        <dgm:presLayoutVars>
          <dgm:dir/>
          <dgm:resizeHandles val="exact"/>
        </dgm:presLayoutVars>
      </dgm:prSet>
      <dgm:spPr/>
    </dgm:pt>
    <dgm:pt modelId="{4126EF8F-DD3C-45D7-B170-AB29DB76AFE0}" type="pres">
      <dgm:prSet presAssocID="{5648AE30-F587-498B-8389-218345B75508}" presName="node" presStyleLbl="node1" presStyleIdx="0" presStyleCnt="2" custScaleX="181883">
        <dgm:presLayoutVars>
          <dgm:bulletEnabled val="1"/>
        </dgm:presLayoutVars>
      </dgm:prSet>
      <dgm:spPr/>
    </dgm:pt>
    <dgm:pt modelId="{9B6D769C-191F-481E-BF7D-570CCFA41494}" type="pres">
      <dgm:prSet presAssocID="{657E2158-A533-40EF-A407-67C230B62A31}" presName="sibTrans" presStyleCnt="0"/>
      <dgm:spPr/>
    </dgm:pt>
    <dgm:pt modelId="{9C9E274B-2D5A-4B1E-AFEE-A7F66EF12F36}" type="pres">
      <dgm:prSet presAssocID="{674BAB0A-93EB-45B9-918E-1FE200CDB961}" presName="node" presStyleLbl="node1" presStyleIdx="1" presStyleCnt="2" custScaleX="182009">
        <dgm:presLayoutVars>
          <dgm:bulletEnabled val="1"/>
        </dgm:presLayoutVars>
      </dgm:prSet>
      <dgm:spPr/>
    </dgm:pt>
  </dgm:ptLst>
  <dgm:cxnLst>
    <dgm:cxn modelId="{EF3C426E-1138-45C5-8E26-A8D4A021A1A5}" srcId="{8F15604A-5BF0-4A1B-8A55-E77B8F3AF15A}" destId="{5648AE30-F587-498B-8389-218345B75508}" srcOrd="0" destOrd="0" parTransId="{4ADB561C-D5E9-4802-B69E-65409802BB8E}" sibTransId="{657E2158-A533-40EF-A407-67C230B62A31}"/>
    <dgm:cxn modelId="{7F7E469C-ED66-41EE-AD3C-8A354B2F8D87}" type="presOf" srcId="{5648AE30-F587-498B-8389-218345B75508}" destId="{4126EF8F-DD3C-45D7-B170-AB29DB76AFE0}" srcOrd="0" destOrd="0" presId="urn:microsoft.com/office/officeart/2005/8/layout/default"/>
    <dgm:cxn modelId="{9D9640CA-1F97-49CF-96FD-7BEED60A76D3}" srcId="{8F15604A-5BF0-4A1B-8A55-E77B8F3AF15A}" destId="{674BAB0A-93EB-45B9-918E-1FE200CDB961}" srcOrd="1" destOrd="0" parTransId="{88E3CAAA-1A71-4172-B548-6121A0AB0195}" sibTransId="{ADE06212-E06C-4DC5-9D57-9C7E7821A326}"/>
    <dgm:cxn modelId="{573388D9-2EA3-4DF9-A216-0EF6E29F2EAC}" type="presOf" srcId="{674BAB0A-93EB-45B9-918E-1FE200CDB961}" destId="{9C9E274B-2D5A-4B1E-AFEE-A7F66EF12F36}" srcOrd="0" destOrd="0" presId="urn:microsoft.com/office/officeart/2005/8/layout/default"/>
    <dgm:cxn modelId="{52BD7CE3-8A9A-42D9-AD97-D0CC257FA121}" type="presOf" srcId="{8F15604A-5BF0-4A1B-8A55-E77B8F3AF15A}" destId="{659819DF-9014-4532-9241-44DEF9FACEAD}" srcOrd="0" destOrd="0" presId="urn:microsoft.com/office/officeart/2005/8/layout/default"/>
    <dgm:cxn modelId="{98C2942E-1ADB-4F20-ACEB-45040C2BEE6B}" type="presParOf" srcId="{659819DF-9014-4532-9241-44DEF9FACEAD}" destId="{4126EF8F-DD3C-45D7-B170-AB29DB76AFE0}" srcOrd="0" destOrd="0" presId="urn:microsoft.com/office/officeart/2005/8/layout/default"/>
    <dgm:cxn modelId="{93BDB46A-21BE-49A0-8225-628489601A2A}" type="presParOf" srcId="{659819DF-9014-4532-9241-44DEF9FACEAD}" destId="{9B6D769C-191F-481E-BF7D-570CCFA41494}" srcOrd="1" destOrd="0" presId="urn:microsoft.com/office/officeart/2005/8/layout/default"/>
    <dgm:cxn modelId="{740B6855-82C3-4685-BE43-38164192F5AF}" type="presParOf" srcId="{659819DF-9014-4532-9241-44DEF9FACEAD}" destId="{9C9E274B-2D5A-4B1E-AFEE-A7F66EF12F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D01BB-C8F0-4790-AEFF-6592B10EE2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3D939-F973-423A-8547-BA9686CBC550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gm:t>
    </dgm:pt>
    <dgm:pt modelId="{9B2AD9DB-C212-41E6-BE29-49DC720D3531}" type="par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EAA64D-C2AE-4E94-B318-9F2383EB54B8}" type="sib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AED2CA8-7776-4261-9724-760D0E047E75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MÃ ĐỖ</a:t>
          </a:r>
        </a:p>
      </dgm:t>
    </dgm:pt>
    <dgm:pt modelId="{D05150F2-C6B1-4931-99E9-01B7C08A1A90}" type="par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583A304-1C80-4877-9BE1-6292DAA98F7D}" type="sib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C1A4966-61A8-4B69-8ADC-480F444F41F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gm:t>
    </dgm:pt>
    <dgm:pt modelId="{2D51A9F2-CCBF-486F-9E32-CD7EA2A64CCB}" type="par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6D3099F-00E0-44DF-B47F-FF54F214ED74}" type="sib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D98B96A-5D11-4320-BB2C-F8632C86D41D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MÃ GỬI</a:t>
          </a:r>
        </a:p>
      </dgm:t>
    </dgm:pt>
    <dgm:pt modelId="{B8C7C200-518B-45B5-A606-329D2C255255}" type="par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6696F2-F6AD-4130-B62C-31C0DB9393DD}" type="sib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194D1BC-162A-4AD8-9CA7-BD80D796DBD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gm:t>
    </dgm:pt>
    <dgm:pt modelId="{9648FC34-A2D5-4CFF-97D3-FFC93F9B83A9}" type="par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B883615-3F15-4977-B179-38F87BE53D57}" type="sib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B21EFF-319B-4F4D-9FDB-611B9F65B05A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LOẠI XE</a:t>
          </a:r>
        </a:p>
      </dgm:t>
    </dgm:pt>
    <dgm:pt modelId="{CFB4D3A3-4855-4246-95AE-48BC43A1D25F}" type="par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6E6B98A-0864-4D2F-8BBF-B45097A8D5E3}" type="sib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4790A9B-256A-49B8-BEA5-52589694D877}" type="pres">
      <dgm:prSet presAssocID="{F12D01BB-C8F0-4790-AEFF-6592B10EE2DF}" presName="linearFlow" presStyleCnt="0">
        <dgm:presLayoutVars>
          <dgm:dir/>
          <dgm:animLvl val="lvl"/>
          <dgm:resizeHandles val="exact"/>
        </dgm:presLayoutVars>
      </dgm:prSet>
      <dgm:spPr/>
    </dgm:pt>
    <dgm:pt modelId="{69A2C41C-56E2-47E3-ADE9-CBD45920EE56}" type="pres">
      <dgm:prSet presAssocID="{C813D939-F973-423A-8547-BA9686CBC550}" presName="composite" presStyleCnt="0"/>
      <dgm:spPr/>
    </dgm:pt>
    <dgm:pt modelId="{7F31B467-B7F6-4D8E-9747-6946F2FAD4B3}" type="pres">
      <dgm:prSet presAssocID="{C813D939-F973-423A-8547-BA9686CBC55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50A41E-656A-46C9-B6A2-93EAF8232562}" type="pres">
      <dgm:prSet presAssocID="{C813D939-F973-423A-8547-BA9686CBC550}" presName="descendantText" presStyleLbl="alignAcc1" presStyleIdx="0" presStyleCnt="3" custLinFactNeighborX="-437" custLinFactNeighborY="-794">
        <dgm:presLayoutVars>
          <dgm:bulletEnabled val="1"/>
        </dgm:presLayoutVars>
      </dgm:prSet>
      <dgm:spPr/>
    </dgm:pt>
    <dgm:pt modelId="{CC6F7D91-AC1D-42BD-9436-41E858C51430}" type="pres">
      <dgm:prSet presAssocID="{87EAA64D-C2AE-4E94-B318-9F2383EB54B8}" presName="sp" presStyleCnt="0"/>
      <dgm:spPr/>
    </dgm:pt>
    <dgm:pt modelId="{8E0A4AB4-B0BC-407A-90AE-80C6E6B6E7CF}" type="pres">
      <dgm:prSet presAssocID="{9C1A4966-61A8-4B69-8ADC-480F444F41F5}" presName="composite" presStyleCnt="0"/>
      <dgm:spPr/>
    </dgm:pt>
    <dgm:pt modelId="{2CA3C7F7-B311-47A6-A563-C42667FEEB0C}" type="pres">
      <dgm:prSet presAssocID="{9C1A4966-61A8-4B69-8ADC-480F444F41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1EB99E7-C105-4F6C-9AE4-ED124E54566D}" type="pres">
      <dgm:prSet presAssocID="{9C1A4966-61A8-4B69-8ADC-480F444F41F5}" presName="descendantText" presStyleLbl="alignAcc1" presStyleIdx="1" presStyleCnt="3">
        <dgm:presLayoutVars>
          <dgm:bulletEnabled val="1"/>
        </dgm:presLayoutVars>
      </dgm:prSet>
      <dgm:spPr/>
    </dgm:pt>
    <dgm:pt modelId="{AA712F7D-2018-46A3-A7A2-D3AC8C8FC488}" type="pres">
      <dgm:prSet presAssocID="{B6D3099F-00E0-44DF-B47F-FF54F214ED74}" presName="sp" presStyleCnt="0"/>
      <dgm:spPr/>
    </dgm:pt>
    <dgm:pt modelId="{AC2D55F1-687B-494B-B693-6D07311483E6}" type="pres">
      <dgm:prSet presAssocID="{4194D1BC-162A-4AD8-9CA7-BD80D796DBDA}" presName="composite" presStyleCnt="0"/>
      <dgm:spPr/>
    </dgm:pt>
    <dgm:pt modelId="{096D0DFE-1EB5-4732-9E8C-2D01120EF4BF}" type="pres">
      <dgm:prSet presAssocID="{4194D1BC-162A-4AD8-9CA7-BD80D796DB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3188E4-E63E-4599-A653-1CF36D4264DD}" type="pres">
      <dgm:prSet presAssocID="{4194D1BC-162A-4AD8-9CA7-BD80D796DB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2B4C00-1349-4C88-9884-2EC698218B71}" type="presOf" srcId="{9C1A4966-61A8-4B69-8ADC-480F444F41F5}" destId="{2CA3C7F7-B311-47A6-A563-C42667FEEB0C}" srcOrd="0" destOrd="0" presId="urn:microsoft.com/office/officeart/2005/8/layout/chevron2"/>
    <dgm:cxn modelId="{F9E32011-C8DD-4C59-B3AF-50028355D138}" type="presOf" srcId="{F12D01BB-C8F0-4790-AEFF-6592B10EE2DF}" destId="{E4790A9B-256A-49B8-BEA5-52589694D877}" srcOrd="0" destOrd="0" presId="urn:microsoft.com/office/officeart/2005/8/layout/chevron2"/>
    <dgm:cxn modelId="{C410A018-2014-4ED2-B8BF-465CB2B5DCD9}" srcId="{F12D01BB-C8F0-4790-AEFF-6592B10EE2DF}" destId="{C813D939-F973-423A-8547-BA9686CBC550}" srcOrd="0" destOrd="0" parTransId="{9B2AD9DB-C212-41E6-BE29-49DC720D3531}" sibTransId="{87EAA64D-C2AE-4E94-B318-9F2383EB54B8}"/>
    <dgm:cxn modelId="{3486D01A-86FA-4157-9DD4-FA1FFB8174EC}" srcId="{F12D01BB-C8F0-4790-AEFF-6592B10EE2DF}" destId="{4194D1BC-162A-4AD8-9CA7-BD80D796DBDA}" srcOrd="2" destOrd="0" parTransId="{9648FC34-A2D5-4CFF-97D3-FFC93F9B83A9}" sibTransId="{CB883615-3F15-4977-B179-38F87BE53D57}"/>
    <dgm:cxn modelId="{33E24679-9CA2-44CB-9D24-BFCCE8488BCA}" type="presOf" srcId="{AAED2CA8-7776-4261-9724-760D0E047E75}" destId="{3950A41E-656A-46C9-B6A2-93EAF8232562}" srcOrd="0" destOrd="0" presId="urn:microsoft.com/office/officeart/2005/8/layout/chevron2"/>
    <dgm:cxn modelId="{3061187A-9E98-43EC-8640-5687CCB128F4}" type="presOf" srcId="{4194D1BC-162A-4AD8-9CA7-BD80D796DBDA}" destId="{096D0DFE-1EB5-4732-9E8C-2D01120EF4BF}" srcOrd="0" destOrd="0" presId="urn:microsoft.com/office/officeart/2005/8/layout/chevron2"/>
    <dgm:cxn modelId="{9D3CD392-FF2A-4601-AB81-70FB1C85B960}" type="presOf" srcId="{C813D939-F973-423A-8547-BA9686CBC550}" destId="{7F31B467-B7F6-4D8E-9747-6946F2FAD4B3}" srcOrd="0" destOrd="0" presId="urn:microsoft.com/office/officeart/2005/8/layout/chevron2"/>
    <dgm:cxn modelId="{D6773CB5-3E95-4DA7-8D5B-B72558EEA027}" srcId="{9C1A4966-61A8-4B69-8ADC-480F444F41F5}" destId="{9D98B96A-5D11-4320-BB2C-F8632C86D41D}" srcOrd="0" destOrd="0" parTransId="{B8C7C200-518B-45B5-A606-329D2C255255}" sibTransId="{916696F2-F6AD-4130-B62C-31C0DB9393DD}"/>
    <dgm:cxn modelId="{D5B560B7-736C-4FC6-9634-8EB73CD52147}" srcId="{F12D01BB-C8F0-4790-AEFF-6592B10EE2DF}" destId="{9C1A4966-61A8-4B69-8ADC-480F444F41F5}" srcOrd="1" destOrd="0" parTransId="{2D51A9F2-CCBF-486F-9E32-CD7EA2A64CCB}" sibTransId="{B6D3099F-00E0-44DF-B47F-FF54F214ED74}"/>
    <dgm:cxn modelId="{EDD3BBBE-B1EF-4114-B73A-1A5BCD3334B3}" srcId="{4194D1BC-162A-4AD8-9CA7-BD80D796DBDA}" destId="{5EB21EFF-319B-4F4D-9FDB-611B9F65B05A}" srcOrd="0" destOrd="0" parTransId="{CFB4D3A3-4855-4246-95AE-48BC43A1D25F}" sibTransId="{A6E6B98A-0864-4D2F-8BBF-B45097A8D5E3}"/>
    <dgm:cxn modelId="{61687DE0-2623-49C1-A0F8-D4427D30BB5C}" srcId="{C813D939-F973-423A-8547-BA9686CBC550}" destId="{AAED2CA8-7776-4261-9724-760D0E047E75}" srcOrd="0" destOrd="0" parTransId="{D05150F2-C6B1-4931-99E9-01B7C08A1A90}" sibTransId="{5583A304-1C80-4877-9BE1-6292DAA98F7D}"/>
    <dgm:cxn modelId="{F25A3FE4-9911-4B51-878B-4D4D241BDB68}" type="presOf" srcId="{5EB21EFF-319B-4F4D-9FDB-611B9F65B05A}" destId="{293188E4-E63E-4599-A653-1CF36D4264DD}" srcOrd="0" destOrd="0" presId="urn:microsoft.com/office/officeart/2005/8/layout/chevron2"/>
    <dgm:cxn modelId="{15C63DEB-ED76-4D82-962F-AB63B40AB0C2}" type="presOf" srcId="{9D98B96A-5D11-4320-BB2C-F8632C86D41D}" destId="{B1EB99E7-C105-4F6C-9AE4-ED124E54566D}" srcOrd="0" destOrd="0" presId="urn:microsoft.com/office/officeart/2005/8/layout/chevron2"/>
    <dgm:cxn modelId="{DE20F7DB-0646-4340-89BA-2ED3C6D33CD3}" type="presParOf" srcId="{E4790A9B-256A-49B8-BEA5-52589694D877}" destId="{69A2C41C-56E2-47E3-ADE9-CBD45920EE56}" srcOrd="0" destOrd="0" presId="urn:microsoft.com/office/officeart/2005/8/layout/chevron2"/>
    <dgm:cxn modelId="{045F3578-EBDD-47A1-9390-C127B3749F2E}" type="presParOf" srcId="{69A2C41C-56E2-47E3-ADE9-CBD45920EE56}" destId="{7F31B467-B7F6-4D8E-9747-6946F2FAD4B3}" srcOrd="0" destOrd="0" presId="urn:microsoft.com/office/officeart/2005/8/layout/chevron2"/>
    <dgm:cxn modelId="{5E088CE9-D8AC-47E4-9CD2-91E5FB38050D}" type="presParOf" srcId="{69A2C41C-56E2-47E3-ADE9-CBD45920EE56}" destId="{3950A41E-656A-46C9-B6A2-93EAF8232562}" srcOrd="1" destOrd="0" presId="urn:microsoft.com/office/officeart/2005/8/layout/chevron2"/>
    <dgm:cxn modelId="{CFCAB6A8-C1A9-4E19-9260-98290A2AF1E4}" type="presParOf" srcId="{E4790A9B-256A-49B8-BEA5-52589694D877}" destId="{CC6F7D91-AC1D-42BD-9436-41E858C51430}" srcOrd="1" destOrd="0" presId="urn:microsoft.com/office/officeart/2005/8/layout/chevron2"/>
    <dgm:cxn modelId="{B437DD8E-A9DC-42BF-80B4-497E85ADC8FF}" type="presParOf" srcId="{E4790A9B-256A-49B8-BEA5-52589694D877}" destId="{8E0A4AB4-B0BC-407A-90AE-80C6E6B6E7CF}" srcOrd="2" destOrd="0" presId="urn:microsoft.com/office/officeart/2005/8/layout/chevron2"/>
    <dgm:cxn modelId="{F978CF17-B434-43EF-84B3-31AE11C5305B}" type="presParOf" srcId="{8E0A4AB4-B0BC-407A-90AE-80C6E6B6E7CF}" destId="{2CA3C7F7-B311-47A6-A563-C42667FEEB0C}" srcOrd="0" destOrd="0" presId="urn:microsoft.com/office/officeart/2005/8/layout/chevron2"/>
    <dgm:cxn modelId="{5153F9CF-4B86-4C4F-A05F-96BF702D5C9E}" type="presParOf" srcId="{8E0A4AB4-B0BC-407A-90AE-80C6E6B6E7CF}" destId="{B1EB99E7-C105-4F6C-9AE4-ED124E54566D}" srcOrd="1" destOrd="0" presId="urn:microsoft.com/office/officeart/2005/8/layout/chevron2"/>
    <dgm:cxn modelId="{BE4C4A61-8AD2-4609-8C12-B887F88AD66F}" type="presParOf" srcId="{E4790A9B-256A-49B8-BEA5-52589694D877}" destId="{AA712F7D-2018-46A3-A7A2-D3AC8C8FC488}" srcOrd="3" destOrd="0" presId="urn:microsoft.com/office/officeart/2005/8/layout/chevron2"/>
    <dgm:cxn modelId="{1276079F-1EFA-47D0-949B-CBB41831EAA0}" type="presParOf" srcId="{E4790A9B-256A-49B8-BEA5-52589694D877}" destId="{AC2D55F1-687B-494B-B693-6D07311483E6}" srcOrd="4" destOrd="0" presId="urn:microsoft.com/office/officeart/2005/8/layout/chevron2"/>
    <dgm:cxn modelId="{F4CADF11-C721-4960-97F3-31DB7267AE86}" type="presParOf" srcId="{AC2D55F1-687B-494B-B693-6D07311483E6}" destId="{096D0DFE-1EB5-4732-9E8C-2D01120EF4BF}" srcOrd="0" destOrd="0" presId="urn:microsoft.com/office/officeart/2005/8/layout/chevron2"/>
    <dgm:cxn modelId="{D6DB0505-FE35-4F40-942C-79DD1EE1DA87}" type="presParOf" srcId="{AC2D55F1-687B-494B-B693-6D07311483E6}" destId="{293188E4-E63E-4599-A653-1CF36D426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37CF1-242A-4C5D-BD25-6AD2B0FABC46}">
      <dsp:nvSpPr>
        <dsp:cNvPr id="0" name=""/>
        <dsp:cNvSpPr/>
      </dsp:nvSpPr>
      <dsp:spPr>
        <a:xfrm>
          <a:off x="1318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Mã</a:t>
          </a:r>
          <a:r>
            <a:rPr lang="en-US" sz="40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0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Khách</a:t>
          </a:r>
          <a:r>
            <a:rPr lang="en-US" sz="40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0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Hàng</a:t>
          </a:r>
          <a:endParaRPr lang="en-US" sz="4000" b="1" kern="1200" dirty="0">
            <a:solidFill>
              <a:schemeClr val="tx1"/>
            </a:solidFill>
            <a:latin typeface="UVN Ai Cap" panose="02040603050506020204" pitchFamily="18" charset="0"/>
          </a:endParaRPr>
        </a:p>
      </dsp:txBody>
      <dsp:txXfrm>
        <a:off x="1318" y="258687"/>
        <a:ext cx="2553422" cy="1532053"/>
      </dsp:txXfrm>
    </dsp:sp>
    <dsp:sp modelId="{4928BFBF-38E7-4FDC-9C4E-04A49D49398B}">
      <dsp:nvSpPr>
        <dsp:cNvPr id="0" name=""/>
        <dsp:cNvSpPr/>
      </dsp:nvSpPr>
      <dsp:spPr>
        <a:xfrm>
          <a:off x="2810074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  <a:latin typeface="UVN Ai Cap" panose="02040603050506020204" pitchFamily="18" charset="0"/>
            </a:rPr>
            <a:t>CCCD</a:t>
          </a:r>
        </a:p>
      </dsp:txBody>
      <dsp:txXfrm>
        <a:off x="2810074" y="258687"/>
        <a:ext cx="2553422" cy="1532053"/>
      </dsp:txXfrm>
    </dsp:sp>
    <dsp:sp modelId="{C2CFC164-AF01-4817-945F-A95A8443A19C}">
      <dsp:nvSpPr>
        <dsp:cNvPr id="0" name=""/>
        <dsp:cNvSpPr/>
      </dsp:nvSpPr>
      <dsp:spPr>
        <a:xfrm>
          <a:off x="654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Họ</a:t>
          </a:r>
          <a:r>
            <a:rPr lang="en-US" sz="40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0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Tên</a:t>
          </a:r>
          <a:endParaRPr lang="en-US" sz="4000" b="1" kern="1200" dirty="0">
            <a:solidFill>
              <a:schemeClr val="tx1"/>
            </a:solidFill>
            <a:latin typeface="UVN Ai Cap" panose="02040603050506020204" pitchFamily="18" charset="0"/>
          </a:endParaRPr>
        </a:p>
      </dsp:txBody>
      <dsp:txXfrm>
        <a:off x="654" y="2016591"/>
        <a:ext cx="2553422" cy="1532053"/>
      </dsp:txXfrm>
    </dsp:sp>
    <dsp:sp modelId="{46416AFE-0FA6-42E6-AB02-9A0B7C739E9C}">
      <dsp:nvSpPr>
        <dsp:cNvPr id="0" name=""/>
        <dsp:cNvSpPr/>
      </dsp:nvSpPr>
      <dsp:spPr>
        <a:xfrm>
          <a:off x="2809419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  <a:latin typeface="UVN Ai Cap" panose="02040603050506020204" pitchFamily="18" charset="0"/>
            </a:rPr>
            <a:t>SĐT</a:t>
          </a:r>
        </a:p>
      </dsp:txBody>
      <dsp:txXfrm>
        <a:off x="2809419" y="2016591"/>
        <a:ext cx="2553422" cy="1532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EF8F-DD3C-45D7-B170-AB29DB76AFE0}">
      <dsp:nvSpPr>
        <dsp:cNvPr id="0" name=""/>
        <dsp:cNvSpPr/>
      </dsp:nvSpPr>
      <dsp:spPr>
        <a:xfrm>
          <a:off x="4026" y="5226"/>
          <a:ext cx="4529533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Loại</a:t>
          </a:r>
          <a:r>
            <a:rPr lang="en-US" sz="3600" b="1" kern="1200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xe</a:t>
          </a:r>
          <a:endParaRPr lang="en-US" sz="3600" b="1" kern="1200" dirty="0">
            <a:solidFill>
              <a:srgbClr val="C00000"/>
            </a:solidFill>
            <a:latin typeface="UVN Ai Cap" panose="02040603050506020204" pitchFamily="18" charset="0"/>
          </a:endParaRPr>
        </a:p>
      </dsp:txBody>
      <dsp:txXfrm>
        <a:off x="4026" y="5226"/>
        <a:ext cx="4529533" cy="1494213"/>
      </dsp:txXfrm>
    </dsp:sp>
    <dsp:sp modelId="{9C9E274B-2D5A-4B1E-AFEE-A7F66EF12F36}">
      <dsp:nvSpPr>
        <dsp:cNvPr id="0" name=""/>
        <dsp:cNvSpPr/>
      </dsp:nvSpPr>
      <dsp:spPr>
        <a:xfrm>
          <a:off x="2458" y="1748474"/>
          <a:ext cx="4532670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Số</a:t>
          </a:r>
          <a:r>
            <a:rPr lang="en-US" sz="3600" b="1" kern="1200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lượng</a:t>
          </a:r>
          <a:endParaRPr lang="en-US" sz="3600" b="1" kern="1200" dirty="0">
            <a:solidFill>
              <a:srgbClr val="C00000"/>
            </a:solidFill>
            <a:latin typeface="UVN Ai Cap" panose="02040603050506020204" pitchFamily="18" charset="0"/>
          </a:endParaRPr>
        </a:p>
      </dsp:txBody>
      <dsp:txXfrm>
        <a:off x="2458" y="1748474"/>
        <a:ext cx="4532670" cy="149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B467-B7F6-4D8E-9747-6946F2FAD4B3}">
      <dsp:nvSpPr>
        <dsp:cNvPr id="0" name=""/>
        <dsp:cNvSpPr/>
      </dsp:nvSpPr>
      <dsp:spPr>
        <a:xfrm rot="5400000">
          <a:off x="-183444" y="18423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sp:txBody>
      <dsp:txXfrm rot="-5400000">
        <a:off x="1" y="428824"/>
        <a:ext cx="856073" cy="366889"/>
      </dsp:txXfrm>
    </dsp:sp>
    <dsp:sp modelId="{3950A41E-656A-46C9-B6A2-93EAF8232562}">
      <dsp:nvSpPr>
        <dsp:cNvPr id="0" name=""/>
        <dsp:cNvSpPr/>
      </dsp:nvSpPr>
      <dsp:spPr>
        <a:xfrm rot="5400000">
          <a:off x="2707244" y="-1870997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MÃ ĐỖ</a:t>
          </a:r>
        </a:p>
      </dsp:txBody>
      <dsp:txXfrm rot="-5400000">
        <a:off x="836247" y="38805"/>
        <a:ext cx="4498115" cy="717315"/>
      </dsp:txXfrm>
    </dsp:sp>
    <dsp:sp modelId="{2CA3C7F7-B311-47A6-A563-C42667FEEB0C}">
      <dsp:nvSpPr>
        <dsp:cNvPr id="0" name=""/>
        <dsp:cNvSpPr/>
      </dsp:nvSpPr>
      <dsp:spPr>
        <a:xfrm rot="5400000">
          <a:off x="-183444" y="1206836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sp:txBody>
      <dsp:txXfrm rot="-5400000">
        <a:off x="1" y="1451429"/>
        <a:ext cx="856073" cy="366889"/>
      </dsp:txXfrm>
    </dsp:sp>
    <dsp:sp modelId="{B1EB99E7-C105-4F6C-9AE4-ED124E54566D}">
      <dsp:nvSpPr>
        <dsp:cNvPr id="0" name=""/>
        <dsp:cNvSpPr/>
      </dsp:nvSpPr>
      <dsp:spPr>
        <a:xfrm rot="5400000">
          <a:off x="2727071" y="-847605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MÃ GỬI</a:t>
          </a:r>
        </a:p>
      </dsp:txBody>
      <dsp:txXfrm rot="-5400000">
        <a:off x="856074" y="1062197"/>
        <a:ext cx="4498115" cy="717315"/>
      </dsp:txXfrm>
    </dsp:sp>
    <dsp:sp modelId="{096D0DFE-1EB5-4732-9E8C-2D01120EF4BF}">
      <dsp:nvSpPr>
        <dsp:cNvPr id="0" name=""/>
        <dsp:cNvSpPr/>
      </dsp:nvSpPr>
      <dsp:spPr>
        <a:xfrm rot="5400000">
          <a:off x="-183444" y="222944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sp:txBody>
      <dsp:txXfrm rot="-5400000">
        <a:off x="1" y="2474034"/>
        <a:ext cx="856073" cy="366889"/>
      </dsp:txXfrm>
    </dsp:sp>
    <dsp:sp modelId="{293188E4-E63E-4599-A653-1CF36D4264DD}">
      <dsp:nvSpPr>
        <dsp:cNvPr id="0" name=""/>
        <dsp:cNvSpPr/>
      </dsp:nvSpPr>
      <dsp:spPr>
        <a:xfrm rot="5400000">
          <a:off x="2727071" y="174999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LOẠI XE</a:t>
          </a:r>
        </a:p>
      </dsp:txBody>
      <dsp:txXfrm rot="-5400000">
        <a:off x="856074" y="2084802"/>
        <a:ext cx="4498115" cy="71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361507" y="2301062"/>
            <a:ext cx="842098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BÁO CÁO TUẦN 5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MÔN 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THỰC HÀNH 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LÀM VIỆC NHÓM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01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48EA-AAF1-5DEC-F9AB-2ADA3459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43" y="75531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latin typeface="UTM Bitsumishi Pro" panose="02040603050506020204" pitchFamily="18" charset="0"/>
              </a:rPr>
              <a:t>TỔNG QUAN VỀ ỨNG DỤNG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C7F2-6B85-BD3E-C3EC-38D5339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E3F7C-7FC2-CCB7-AA5A-68EAA58B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932931"/>
            <a:ext cx="5509648" cy="4048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0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382242" y="535889"/>
            <a:ext cx="5425758" cy="479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database: QLBAIGUIXE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Table: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Xe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đơn</a:t>
            </a:r>
            <a:endParaRPr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6FAD3-EE2C-028B-2D21-0BD153283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1CD8A-195F-76C1-E486-7B148E5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32" y="0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UTM Bitsumishi Pro" panose="02040603050506020204" pitchFamily="18" charset="0"/>
              </a:rPr>
              <a:t>SƠ LƯỢC VỀ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AA2BD-18BA-10B8-9888-D40CEA92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2513"/>
            <a:ext cx="5255964" cy="4025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53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3D8F62-AAAD-0105-93E9-263CA9A2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680" y="2208212"/>
            <a:ext cx="3603969" cy="839737"/>
          </a:xfrm>
        </p:spPr>
        <p:txBody>
          <a:bodyPr/>
          <a:lstStyle/>
          <a:p>
            <a:r>
              <a:rPr lang="en-US" sz="4800" dirty="0">
                <a:solidFill>
                  <a:srgbClr val="080808"/>
                </a:solidFill>
                <a:latin typeface="UTM Bitsumishi Pro" panose="02040603050506020204" pitchFamily="18" charset="0"/>
              </a:rPr>
              <a:t>CÁC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67367-8E77-8E9F-F76B-E9282C37D94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12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300"/>
                </a:solidFill>
                <a:latin typeface="UTM Bitsumishi Pro" panose="02040603050506020204" pitchFamily="18" charset="0"/>
              </a:rPr>
              <a:t>TABLE: NHÂN VIÊN</a:t>
            </a:r>
            <a:endParaRPr dirty="0">
              <a:solidFill>
                <a:srgbClr val="003300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187146" y="1778725"/>
            <a:ext cx="2373771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viên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Mật khẩu</a:t>
            </a:r>
            <a:endParaRPr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818737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Tên nhân viên</a:t>
            </a:r>
            <a:endParaRPr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3ACF-873B-0772-459D-08AFF4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Khách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hàng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AC2E-AF4F-4805-E401-FED1E41B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A07AAD-D3F3-E2D3-A32F-B898CEA7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163177"/>
              </p:ext>
            </p:extLst>
          </p:nvPr>
        </p:nvGraphicFramePr>
        <p:xfrm>
          <a:off x="290805" y="1365659"/>
          <a:ext cx="5363497" cy="3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0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9372-5E87-7B4C-05AA-11397029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75" y="416854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7030A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THÔNG TIN BÃI ĐỖ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B235-CE73-9570-10E7-BC708F2B18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78FE97-7422-29FA-CBDE-D59BF01B5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303936"/>
              </p:ext>
            </p:extLst>
          </p:nvPr>
        </p:nvGraphicFramePr>
        <p:xfrm>
          <a:off x="771831" y="1478732"/>
          <a:ext cx="4537587" cy="324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4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514-3AB4-2E7D-B6F6-CB5F158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44686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660066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XE GỬI</a:t>
            </a:r>
            <a:endParaRPr lang="en-US" sz="3200" dirty="0">
              <a:solidFill>
                <a:srgbClr val="660066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6D520-7D47-4580-A18B-C24B4D288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smtClean="0">
                <a:solidFill>
                  <a:schemeClr val="tx1"/>
                </a:solidFill>
                <a:latin typeface="UTM Bitsumishi Pro" panose="02040603050506020204" pitchFamily="18" charset="0"/>
              </a:rPr>
              <a:t>18</a:t>
            </a:fld>
            <a:endParaRPr lang="en" sz="200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EAF26C-DF7C-74BE-88D7-A9ABD34B5C69}"/>
              </a:ext>
            </a:extLst>
          </p:cNvPr>
          <p:cNvSpPr/>
          <p:nvPr/>
        </p:nvSpPr>
        <p:spPr>
          <a:xfrm>
            <a:off x="263951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NHÂN VIÊN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86AA4-EAD2-EC75-D5F2-EBC477B1CC31}"/>
              </a:ext>
            </a:extLst>
          </p:cNvPr>
          <p:cNvSpPr/>
          <p:nvPr/>
        </p:nvSpPr>
        <p:spPr>
          <a:xfrm>
            <a:off x="2265575" y="1304265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GỬI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D7B2A1-F895-978B-B35E-0C90D128ED01}"/>
              </a:ext>
            </a:extLst>
          </p:cNvPr>
          <p:cNvSpPr/>
          <p:nvPr/>
        </p:nvSpPr>
        <p:spPr>
          <a:xfrm>
            <a:off x="4310103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KHÁCH HÀNG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09BA11-0958-1F4A-86F2-88291EF1D76C}"/>
              </a:ext>
            </a:extLst>
          </p:cNvPr>
          <p:cNvSpPr/>
          <p:nvPr/>
        </p:nvSpPr>
        <p:spPr>
          <a:xfrm>
            <a:off x="293803" y="3410536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THỜI GIAN VÀO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8C0E9-102E-BFE0-44EC-E3E428D9F8AB}"/>
              </a:ext>
            </a:extLst>
          </p:cNvPr>
          <p:cNvSpPr/>
          <p:nvPr/>
        </p:nvSpPr>
        <p:spPr>
          <a:xfrm>
            <a:off x="2287027" y="262480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BIỂN SỐ XE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802A4A-81D6-062B-92ED-DCA07FA8F3A0}"/>
              </a:ext>
            </a:extLst>
          </p:cNvPr>
          <p:cNvSpPr/>
          <p:nvPr/>
        </p:nvSpPr>
        <p:spPr>
          <a:xfrm>
            <a:off x="4258799" y="342698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THỜI GIAN 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F56F07-ACDC-9A99-BA89-56EFC331A34E}"/>
              </a:ext>
            </a:extLst>
          </p:cNvPr>
          <p:cNvSpPr/>
          <p:nvPr/>
        </p:nvSpPr>
        <p:spPr>
          <a:xfrm>
            <a:off x="2265575" y="394534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LOẠI XE</a:t>
            </a:r>
          </a:p>
        </p:txBody>
      </p:sp>
    </p:spTree>
    <p:extLst>
      <p:ext uri="{BB962C8B-B14F-4D97-AF65-F5344CB8AC3E}">
        <p14:creationId xmlns:p14="http://schemas.microsoft.com/office/powerpoint/2010/main" val="393231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B23-0E09-9F25-38C1-A7DA810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BÃI ĐỖ XE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210D-5D9B-B156-8810-C47850C19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B44704-8F57-2705-7E34-9525C466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02988"/>
              </p:ext>
            </p:extLst>
          </p:nvPr>
        </p:nvGraphicFramePr>
        <p:xfrm>
          <a:off x="381000" y="1538226"/>
          <a:ext cx="5392994" cy="3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2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THÀNH VIÊN CỦA NHÓM 1</a:t>
            </a:r>
            <a:endParaRPr dirty="0">
              <a:latin typeface="UTM Bitsumishi Pro" panose="02040603050506020204" pitchFamily="18" charset="0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700" y="1444375"/>
            <a:ext cx="2494200" cy="3434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SUB LEADER: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TẠ XUÂN KIÊN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mô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, demo database.</a:t>
            </a:r>
            <a:endParaRPr lang="en-US" sz="1600" b="1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HỒ THỊ CẨM 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Góp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vi-VN" sz="1600" dirty="0">
                <a:solidFill>
                  <a:srgbClr val="000000"/>
                </a:solidFill>
              </a:rPr>
              <a:t>Tạo database 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r</a:t>
            </a:r>
            <a:r>
              <a:rPr lang="vi-VN" sz="1600" dirty="0">
                <a:solidFill>
                  <a:srgbClr val="000000"/>
                </a:solidFill>
              </a:rPr>
              <a:t>ên sql: lấy thông tin các bảng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vi-VN" sz="1600" dirty="0">
                <a:solidFill>
                  <a:srgbClr val="000000"/>
                </a:solidFill>
              </a:rPr>
              <a:t>đặc tả.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2494200" cy="334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LEADER: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PHÙNG THỊ THÙY</a:t>
            </a:r>
            <a:endParaRPr sz="1600" b="1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Lên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chi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tiết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tuần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mô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, demo database.</a:t>
            </a:r>
            <a:endParaRPr sz="1600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NGUYỄN HỒNG HUY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Góp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slide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báo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cáo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Tuần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4: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Dựa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nội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dung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thống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</a:t>
            </a:r>
            <a:endParaRPr sz="1600" dirty="0">
              <a:solidFill>
                <a:srgbClr val="000000"/>
              </a:solidFill>
              <a:latin typeface="UVN Ai Cap" panose="02040603050506020204" pitchFamily="18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314-55DE-E924-D2A1-6D63798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39430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00B05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HÓA ĐƠN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87D7C-77ED-697E-5F44-AA72B4D7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F69C3-9025-51C4-5B45-ACB6EF24E6A7}"/>
              </a:ext>
            </a:extLst>
          </p:cNvPr>
          <p:cNvSpPr/>
          <p:nvPr/>
        </p:nvSpPr>
        <p:spPr>
          <a:xfrm>
            <a:off x="386499" y="1621410"/>
            <a:ext cx="1743959" cy="103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B300F-0C09-C670-C3EC-08EF1CF30D16}"/>
              </a:ext>
            </a:extLst>
          </p:cNvPr>
          <p:cNvSpPr/>
          <p:nvPr/>
        </p:nvSpPr>
        <p:spPr>
          <a:xfrm>
            <a:off x="386499" y="1482901"/>
            <a:ext cx="2564091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HÓA ĐƠN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291CB8-AB84-EC29-A631-48029F4815C3}"/>
              </a:ext>
            </a:extLst>
          </p:cNvPr>
          <p:cNvSpPr/>
          <p:nvPr/>
        </p:nvSpPr>
        <p:spPr>
          <a:xfrm>
            <a:off x="3200400" y="1447797"/>
            <a:ext cx="2653644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KHÁCH HÀNG</a:t>
            </a:r>
            <a:endParaRPr lang="en-US" sz="2400" dirty="0">
              <a:latin typeface="UTM Seagull" panose="0204060305050602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B9B0C-45BA-F11D-9D77-749AB66A803E}"/>
              </a:ext>
            </a:extLst>
          </p:cNvPr>
          <p:cNvSpPr/>
          <p:nvPr/>
        </p:nvSpPr>
        <p:spPr>
          <a:xfrm>
            <a:off x="386499" y="3073883"/>
            <a:ext cx="2564090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GỬI</a:t>
            </a:r>
            <a:endParaRPr lang="en-US" sz="2400" dirty="0">
              <a:latin typeface="UTM Seagull" panose="020406030505060202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24C349-D2E9-450B-4252-A348FAFFBA65}"/>
              </a:ext>
            </a:extLst>
          </p:cNvPr>
          <p:cNvSpPr/>
          <p:nvPr/>
        </p:nvSpPr>
        <p:spPr>
          <a:xfrm>
            <a:off x="3200400" y="3081491"/>
            <a:ext cx="2653644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UTM Seagull" panose="02040603050506020204" pitchFamily="18" charset="0"/>
              </a:rPr>
              <a:t>GIÁ TIỀN</a:t>
            </a:r>
            <a:endParaRPr lang="en-US" sz="2400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9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CC29D-4064-55E5-4CC3-908E32FFA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535" y="1411950"/>
            <a:ext cx="6021834" cy="1159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UTM Bitsumishi Pro" panose="02040603050506020204" pitchFamily="18" charset="0"/>
              </a:rPr>
              <a:t>MÔ HÌNH ỨNG DỤNG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E44A6-7B0D-0FE3-7CCE-8CAB1379AA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4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E62-A2FD-25CE-9619-8C1259FC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03" y="0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UTM Bitsumishi Pro" panose="02040603050506020204" pitchFamily="18" charset="0"/>
              </a:rPr>
              <a:t>GIAO DIỆN ĐĂNG NHẬP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3EE51-3BAF-883B-057D-68E988C4F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4159-DD63-C93C-A540-5D60EDBF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" y="1149451"/>
            <a:ext cx="5879024" cy="3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7E4B-E635-6FDF-81E7-8ACA785F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6" y="0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UTM Bitsumishi Pro" panose="02040603050506020204" pitchFamily="18" charset="0"/>
              </a:rPr>
              <a:t>GIAO DIỆN CHÍNH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BF5-405B-4A6F-48F3-79A415606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2C05-8B69-CE6C-69B3-4DA51C32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3" y="857400"/>
            <a:ext cx="5847459" cy="40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3C2D6-7485-ACFB-0335-8B794DB38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F2692-0840-F2BB-ECE0-CAC224CB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UTM Eremitage" panose="02040603050506020204" pitchFamily="18" charset="0"/>
              </a:rPr>
              <a:t>Kết</a:t>
            </a:r>
            <a:r>
              <a:rPr lang="en-US" sz="4000" dirty="0">
                <a:solidFill>
                  <a:srgbClr val="FF0000"/>
                </a:solidFill>
                <a:latin typeface="UTM Eremitage" panose="020406030505060202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UTM Eremitage" panose="02040603050506020204" pitchFamily="18" charset="0"/>
              </a:rPr>
              <a:t>luận</a:t>
            </a:r>
            <a:endParaRPr lang="en-US" sz="4000" dirty="0">
              <a:solidFill>
                <a:srgbClr val="FF0000"/>
              </a:solidFill>
              <a:latin typeface="UTM Eremitage" panose="02040603050506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91449-0ED3-D0D9-E552-DC9FE0A7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4375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en-US" dirty="0" err="1">
                <a:latin typeface="UVN Ai Cap" panose="02040603050506020204" pitchFamily="18" charset="0"/>
              </a:rPr>
              <a:t>Như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đã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trình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bày</a:t>
            </a:r>
            <a:r>
              <a:rPr lang="en-US" dirty="0">
                <a:latin typeface="UVN Ai Cap" panose="02040603050506020204" pitchFamily="18" charset="0"/>
              </a:rPr>
              <a:t>, </a:t>
            </a:r>
            <a:r>
              <a:rPr lang="en-US" dirty="0" err="1">
                <a:latin typeface="UVN Ai Cap" panose="02040603050506020204" pitchFamily="18" charset="0"/>
              </a:rPr>
              <a:t>nhóm</a:t>
            </a:r>
            <a:r>
              <a:rPr lang="en-US" dirty="0">
                <a:latin typeface="UVN Ai Cap" panose="02040603050506020204" pitchFamily="18" charset="0"/>
              </a:rPr>
              <a:t> 1 </a:t>
            </a:r>
            <a:r>
              <a:rPr lang="en-US" dirty="0" err="1">
                <a:latin typeface="UVN Ai Cap" panose="02040603050506020204" pitchFamily="18" charset="0"/>
              </a:rPr>
              <a:t>chúng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em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sẽ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triển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khai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và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thực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hiện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đề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tài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Quản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lý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bãi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gửi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xe</a:t>
            </a:r>
            <a:r>
              <a:rPr lang="en-US" dirty="0">
                <a:latin typeface="UVN Ai Cap" panose="02040603050506020204" pitchFamily="18" charset="0"/>
              </a:rPr>
              <a:t>. </a:t>
            </a:r>
          </a:p>
          <a:p>
            <a:pPr marL="76200" indent="0">
              <a:buNone/>
            </a:pPr>
            <a:r>
              <a:rPr lang="en-US" dirty="0" err="1">
                <a:latin typeface="UVN Ai Cap" panose="02040603050506020204" pitchFamily="18" charset="0"/>
              </a:rPr>
              <a:t>Trong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thời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gian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thực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hiện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nếu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có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vướng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mắc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nào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mong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thầy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sẽ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hỗ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trợ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cho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chúng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em</a:t>
            </a:r>
            <a:r>
              <a:rPr lang="en-US" dirty="0">
                <a:latin typeface="UVN Ai Cap" panose="02040603050506020204" pitchFamily="18" charset="0"/>
              </a:rPr>
              <a:t>.</a:t>
            </a:r>
          </a:p>
          <a:p>
            <a:pPr marL="76200" indent="0">
              <a:buNone/>
            </a:pPr>
            <a:r>
              <a:rPr lang="en-US" dirty="0">
                <a:latin typeface="UVN Ai Cap" panose="02040603050506020204" pitchFamily="18" charset="0"/>
              </a:rPr>
              <a:t>Xin </a:t>
            </a:r>
            <a:r>
              <a:rPr lang="en-US" dirty="0" err="1">
                <a:latin typeface="UVN Ai Cap" panose="02040603050506020204" pitchFamily="18" charset="0"/>
              </a:rPr>
              <a:t>cảm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ơn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thầy</a:t>
            </a:r>
            <a:r>
              <a:rPr lang="en-US" dirty="0">
                <a:latin typeface="UVN Ai Cap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20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UTM American Sans" panose="02040603050506020204" pitchFamily="18" charset="0"/>
              </a:rPr>
              <a:t>Cảm ơn thầy và các bạn đã lắng nghe </a:t>
            </a:r>
            <a:r>
              <a:rPr lang="en-US" sz="2400">
                <a:solidFill>
                  <a:srgbClr val="FF0000"/>
                </a:solidFill>
                <a:latin typeface="UTM American Sans" panose="02040603050506020204" pitchFamily="18" charset="0"/>
              </a:rPr>
              <a:t>❤</a:t>
            </a:r>
            <a:endParaRPr sz="2400" dirty="0">
              <a:solidFill>
                <a:srgbClr val="FF0000"/>
              </a:solidFill>
              <a:latin typeface="UTM American Sans" panose="02040603050506020204" pitchFamily="18" charset="0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1. CHỌN ĐỀ TÀI </a:t>
            </a:r>
            <a:endParaRPr dirty="0">
              <a:latin typeface="UTM Bitsumishi Pro" panose="02040603050506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UTM Bitsumishi Pro" panose="02040603050506020204" pitchFamily="18" charset="0"/>
              </a:rPr>
              <a:t>1. CHỌN ĐỀ TÀI</a:t>
            </a:r>
            <a:endParaRPr sz="40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69AA-18D2-070D-93C5-92C8C3CC34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52" y="1672300"/>
            <a:ext cx="5138700" cy="3155100"/>
          </a:xfrm>
        </p:spPr>
        <p:txBody>
          <a:bodyPr/>
          <a:lstStyle/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sung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còn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phù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sz="18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 Sau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Quản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bãi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chọn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dirty="0">
              <a:solidFill>
                <a:srgbClr val="000000"/>
              </a:solidFill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UVN Ai Cap" panose="02040603050506020204" pitchFamily="18" charset="0"/>
              </a:rPr>
              <a:t>Ngôn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ngữ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lập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trình</a:t>
            </a:r>
            <a:r>
              <a:rPr lang="en-US" dirty="0">
                <a:latin typeface="UVN Ai Cap" panose="02040603050506020204" pitchFamily="18" charset="0"/>
              </a:rPr>
              <a:t>: C#</a:t>
            </a: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UVN Ai Cap" panose="02040603050506020204" pitchFamily="18" charset="0"/>
              </a:rPr>
              <a:t>Công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cụ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hỗ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trợ</a:t>
            </a:r>
            <a:r>
              <a:rPr lang="en-US" dirty="0">
                <a:latin typeface="UVN Ai Cap" panose="02040603050506020204" pitchFamily="18" charset="0"/>
              </a:rPr>
              <a:t>: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A4E67-C08B-4B67-BB5B-8E1815B3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49" y="1411950"/>
            <a:ext cx="6684925" cy="1159800"/>
          </a:xfrm>
        </p:spPr>
        <p:txBody>
          <a:bodyPr/>
          <a:lstStyle/>
          <a:p>
            <a: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76D3-02B7-2A83-9C4F-C705438692D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0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444375"/>
            <a:ext cx="5138699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UVN Ai Cap" panose="02040603050506020204" pitchFamily="18" charset="0"/>
              </a:rPr>
              <a:t>Mục</a:t>
            </a:r>
            <a:r>
              <a:rPr lang="en-US" sz="1800" b="1" dirty="0">
                <a:latin typeface="UVN Ai Cap" panose="02040603050506020204" pitchFamily="18" charset="0"/>
              </a:rPr>
              <a:t> </a:t>
            </a:r>
            <a:r>
              <a:rPr lang="en-US" sz="1800" b="1" dirty="0" err="1">
                <a:latin typeface="UVN Ai Cap" panose="02040603050506020204" pitchFamily="18" charset="0"/>
              </a:rPr>
              <a:t>Tiêu</a:t>
            </a:r>
            <a:r>
              <a:rPr lang="en-US" sz="1800" b="1" dirty="0">
                <a:latin typeface="UVN Ai Cap" panose="020406030505060202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. </a:t>
            </a:r>
            <a:endParaRPr sz="1800" dirty="0">
              <a:latin typeface="UVN Ai Cap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194-FBD8-27DB-41EF-DD420901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3" y="151040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0633-7F13-C1D8-48FE-DE1BFA4373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6308" y="1008440"/>
            <a:ext cx="4925962" cy="3272400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 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=&gt;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checkout.</a:t>
            </a: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B431-E9F2-F813-E9A7-1BCEDFD41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3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2F4-3F6F-5CCC-2EF5-5440183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12BB-43FE-4C73-1D5B-311F7BAA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1325"/>
            <a:ext cx="5138700" cy="305520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 x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? </a:t>
            </a:r>
            <a:r>
              <a:rPr lang="en-US" sz="2000" i="0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2000" i="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2000" i="0" dirty="0">
              <a:solidFill>
                <a:srgbClr val="000000"/>
              </a:solidFill>
              <a:effectLst/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6716-5E02-6269-63E0-1B1AF1F7E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26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0374-4E5F-BB3B-D31D-C5DCBC0C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3059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B06C-6862-06F8-754C-6AB4CFC1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044149"/>
            <a:ext cx="5138699" cy="3899809"/>
          </a:xfrm>
        </p:spPr>
        <p:txBody>
          <a:bodyPr/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Ý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tưởng</a:t>
            </a:r>
            <a:r>
              <a:rPr lang="en-US" sz="1800" b="1" dirty="0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:</a:t>
            </a:r>
            <a:endParaRPr lang="en-US" sz="18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qua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quét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800" b="1" i="0" dirty="0">
              <a:solidFill>
                <a:srgbClr val="000000"/>
              </a:solidFill>
              <a:effectLst/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Ưu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:</a:t>
            </a:r>
            <a:endParaRPr lang="en-US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thao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tay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vận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hành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(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Ví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dụ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thiểu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xét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vé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)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/>
              <a:latin typeface="UVN Ai Cap" panose="02040603050506020204" pitchFamily="18" charset="0"/>
            </a:endParaRPr>
          </a:p>
          <a:p>
            <a:pPr marL="0" indent="0"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giá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tiền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dễ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dàng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tra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tin.</a:t>
            </a:r>
            <a:endParaRPr lang="en-US" sz="17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trữ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tiết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kiệm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giấy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700" dirty="0">
              <a:latin typeface="UVN Ai Cap" panose="02040603050506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D15-938A-49FE-18A2-1091A00E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016055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746</Words>
  <Application>Microsoft Office PowerPoint</Application>
  <PresentationFormat>On-screen Show (16:9)</PresentationFormat>
  <Paragraphs>123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Times New Roman</vt:lpstr>
      <vt:lpstr>Calibri</vt:lpstr>
      <vt:lpstr>UTM Eremitage</vt:lpstr>
      <vt:lpstr>UTM Bitsumishi Pro</vt:lpstr>
      <vt:lpstr>UTM Facebook</vt:lpstr>
      <vt:lpstr>Arial</vt:lpstr>
      <vt:lpstr>UVN Ai Cap</vt:lpstr>
      <vt:lpstr>UTM Seagull</vt:lpstr>
      <vt:lpstr>Barlow</vt:lpstr>
      <vt:lpstr>Work Sans</vt:lpstr>
      <vt:lpstr>Barlow Light</vt:lpstr>
      <vt:lpstr>UTM Facebook K&amp;T</vt:lpstr>
      <vt:lpstr>Miriam Libre</vt:lpstr>
      <vt:lpstr>UTM American Sans</vt:lpstr>
      <vt:lpstr>Roderigo template</vt:lpstr>
      <vt:lpstr>BÁO CÁO TUẦN 5 MÔN  THỰC HÀNH  LÀM VIỆC NHÓM       NHÓM 01</vt:lpstr>
      <vt:lpstr>THÀNH VIÊN CỦA NHÓM 1</vt:lpstr>
      <vt:lpstr>1. CHỌN ĐỀ TÀI </vt:lpstr>
      <vt:lpstr>1. CHỌN ĐỀ TÀI</vt:lpstr>
      <vt:lpstr>2. ĐẶC TẢ ỨNG DỤNG</vt:lpstr>
      <vt:lpstr>2. ĐẶC TẢ ỨNG DỤNG</vt:lpstr>
      <vt:lpstr>2. ĐẶC TẢ ỨNG DỤNG</vt:lpstr>
      <vt:lpstr>2. ĐẶC TẢ ỨNG DỤNG</vt:lpstr>
      <vt:lpstr>2. ĐẶC TẢ ỨNG DỤNG</vt:lpstr>
      <vt:lpstr>TỔNG QUAN VỀ ỨNG DỤNG</vt:lpstr>
      <vt:lpstr>3. SƠ LƯỢC VỀ DATABASE</vt:lpstr>
      <vt:lpstr>PowerPoint Presentation</vt:lpstr>
      <vt:lpstr>SƠ LƯỢC VỀ DATABASE</vt:lpstr>
      <vt:lpstr>CÁC TABLE</vt:lpstr>
      <vt:lpstr>TABLE: NHÂN VIÊN</vt:lpstr>
      <vt:lpstr>TABLE: Khách hàng</vt:lpstr>
      <vt:lpstr>TABLE: THÔNG TIN BÃI ĐỖ</vt:lpstr>
      <vt:lpstr>TABLE: XE GỬI</vt:lpstr>
      <vt:lpstr>TABLE: BÃI ĐỖ XE</vt:lpstr>
      <vt:lpstr>TABLE: HÓA ĐƠN</vt:lpstr>
      <vt:lpstr>MÔ HÌNH ỨNG DỤNG</vt:lpstr>
      <vt:lpstr>GIAO DIỆN ĐĂNG NHẬP</vt:lpstr>
      <vt:lpstr>GIAO DIỆN CHÍNH</vt:lpstr>
      <vt:lpstr>Kết luận</vt:lpstr>
      <vt:lpstr>Cảm ơn thầy và các bạn đã lắng nghe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4 MÔN  THỰC HÀNH  LÀM VIỆC NHÓM            NHÓM 01</dc:title>
  <dc:creator>HP</dc:creator>
  <cp:lastModifiedBy>Nguyen Huy</cp:lastModifiedBy>
  <cp:revision>11</cp:revision>
  <dcterms:modified xsi:type="dcterms:W3CDTF">2022-09-22T12:51:35Z</dcterms:modified>
</cp:coreProperties>
</file>