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7" r:id="rId3"/>
    <p:sldId id="260" r:id="rId4"/>
    <p:sldId id="261" r:id="rId5"/>
    <p:sldId id="263" r:id="rId6"/>
    <p:sldId id="286" r:id="rId7"/>
    <p:sldId id="264" r:id="rId8"/>
    <p:sldId id="293" r:id="rId9"/>
    <p:sldId id="294" r:id="rId10"/>
    <p:sldId id="295" r:id="rId11"/>
    <p:sldId id="266" r:id="rId12"/>
    <p:sldId id="272" r:id="rId13"/>
    <p:sldId id="296" r:id="rId14"/>
    <p:sldId id="273" r:id="rId15"/>
    <p:sldId id="287" r:id="rId16"/>
    <p:sldId id="288" r:id="rId17"/>
    <p:sldId id="289" r:id="rId18"/>
    <p:sldId id="290" r:id="rId19"/>
    <p:sldId id="291" r:id="rId20"/>
    <p:sldId id="292" r:id="rId21"/>
    <p:sldId id="282" r:id="rId22"/>
  </p:sldIdLst>
  <p:sldSz cx="9144000" cy="5143500" type="screen16x9"/>
  <p:notesSz cx="6858000" cy="9144000"/>
  <p:embeddedFontLst>
    <p:embeddedFont>
      <p:font typeface="Barlow" panose="00000500000000000000" pitchFamily="2" charset="0"/>
      <p:regular r:id="rId24"/>
      <p:bold r:id="rId25"/>
      <p:italic r:id="rId26"/>
      <p:boldItalic r:id="rId27"/>
    </p:embeddedFont>
    <p:embeddedFont>
      <p:font typeface="Barlow Light" panose="00000400000000000000" pitchFamily="2" charset="0"/>
      <p:regular r:id="rId28"/>
      <p:bold r:id="rId29"/>
      <p:italic r:id="rId30"/>
      <p:boldItalic r:id="rId31"/>
    </p:embeddedFon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Miriam Libre" panose="00000500000000000000" pitchFamily="2" charset="-79"/>
      <p:regular r:id="rId36"/>
      <p:bold r:id="rId37"/>
    </p:embeddedFont>
    <p:embeddedFont>
      <p:font typeface="UTM American Sans" panose="02040603050506020204" pitchFamily="18" charset="0"/>
      <p:regular r:id="rId38"/>
    </p:embeddedFont>
    <p:embeddedFont>
      <p:font typeface="UTM Bitsumishi Pro" panose="02040603050506020204" pitchFamily="18" charset="0"/>
      <p:regular r:id="rId39"/>
    </p:embeddedFont>
    <p:embeddedFont>
      <p:font typeface="Work Sans" pitchFamily="2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FD479BD1-F00B-45E7-BCDA-87561E656B9E}">
          <p14:sldIdLst>
            <p14:sldId id="256"/>
            <p14:sldId id="257"/>
            <p14:sldId id="260"/>
            <p14:sldId id="261"/>
            <p14:sldId id="263"/>
            <p14:sldId id="286"/>
            <p14:sldId id="264"/>
            <p14:sldId id="293"/>
            <p14:sldId id="294"/>
            <p14:sldId id="295"/>
            <p14:sldId id="266"/>
            <p14:sldId id="272"/>
            <p14:sldId id="296"/>
            <p14:sldId id="273"/>
          </p14:sldIdLst>
        </p14:section>
        <p14:section name="Untitled Section" id="{D781BEF5-1C0C-4627-9299-4C2A67B82222}">
          <p14:sldIdLst>
            <p14:sldId id="287"/>
            <p14:sldId id="288"/>
            <p14:sldId id="289"/>
            <p14:sldId id="290"/>
            <p14:sldId id="291"/>
            <p14:sldId id="292"/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guyen Huy" initials="NH" lastIdx="1" clrIdx="0">
    <p:extLst>
      <p:ext uri="{19B8F6BF-5375-455C-9EA6-DF929625EA0E}">
        <p15:presenceInfo xmlns:p15="http://schemas.microsoft.com/office/powerpoint/2012/main" userId="c160e626d07ec59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00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01BE333-3985-41B2-AC4D-513298FD9483}">
  <a:tblStyle styleId="{201BE333-3985-41B2-AC4D-513298FD948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7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font" Target="fonts/font16.fntdata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42" Type="http://schemas.openxmlformats.org/officeDocument/2006/relationships/font" Target="fonts/font19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font" Target="fonts/font17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43" Type="http://schemas.openxmlformats.org/officeDocument/2006/relationships/font" Target="fonts/font20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font" Target="fonts/font15.fntdata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18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BCE584-9853-41DD-91F6-60DCFDCC964D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A5487F8-EA0B-4579-98EF-98E107BCAD49}">
      <dgm:prSet phldrT="[Text]"/>
      <dgm:spPr/>
      <dgm:t>
        <a:bodyPr/>
        <a:lstStyle/>
        <a:p>
          <a:r>
            <a:rPr lang="en-US" dirty="0" err="1">
              <a:solidFill>
                <a:schemeClr val="tx1"/>
              </a:solidFill>
              <a:latin typeface="UTM Bitsumishi Pro" panose="02040603050506020204" pitchFamily="18" charset="0"/>
            </a:rPr>
            <a:t>Mã</a:t>
          </a:r>
          <a:r>
            <a:rPr lang="en-US" dirty="0">
              <a:solidFill>
                <a:schemeClr val="tx1"/>
              </a:solidFill>
              <a:latin typeface="UTM Bitsumishi Pro" panose="02040603050506020204" pitchFamily="18" charset="0"/>
            </a:rPr>
            <a:t> </a:t>
          </a:r>
          <a:r>
            <a:rPr lang="en-US" dirty="0" err="1">
              <a:solidFill>
                <a:schemeClr val="tx1"/>
              </a:solidFill>
              <a:latin typeface="UTM Bitsumishi Pro" panose="02040603050506020204" pitchFamily="18" charset="0"/>
            </a:rPr>
            <a:t>Khách</a:t>
          </a:r>
          <a:r>
            <a:rPr lang="en-US" dirty="0">
              <a:solidFill>
                <a:schemeClr val="tx1"/>
              </a:solidFill>
              <a:latin typeface="UTM Bitsumishi Pro" panose="02040603050506020204" pitchFamily="18" charset="0"/>
            </a:rPr>
            <a:t> </a:t>
          </a:r>
          <a:r>
            <a:rPr lang="en-US" dirty="0" err="1">
              <a:solidFill>
                <a:schemeClr val="tx1"/>
              </a:solidFill>
              <a:latin typeface="UTM Bitsumishi Pro" panose="02040603050506020204" pitchFamily="18" charset="0"/>
            </a:rPr>
            <a:t>Hàng</a:t>
          </a:r>
          <a:endParaRPr lang="en-US" dirty="0">
            <a:solidFill>
              <a:schemeClr val="tx1"/>
            </a:solidFill>
            <a:latin typeface="UTM Bitsumishi Pro" panose="02040603050506020204" pitchFamily="18" charset="0"/>
          </a:endParaRPr>
        </a:p>
      </dgm:t>
    </dgm:pt>
    <dgm:pt modelId="{EF8D1158-38DD-4EEB-87E4-015219E5CF8C}" type="parTrans" cxnId="{D5BA9EB3-D2DC-49DA-A157-72149C33FD13}">
      <dgm:prSet/>
      <dgm:spPr/>
      <dgm:t>
        <a:bodyPr/>
        <a:lstStyle/>
        <a:p>
          <a:endParaRPr lang="en-US"/>
        </a:p>
      </dgm:t>
    </dgm:pt>
    <dgm:pt modelId="{375BF5CE-354B-40F3-8A29-D5881D6B73B4}" type="sibTrans" cxnId="{D5BA9EB3-D2DC-49DA-A157-72149C33FD13}">
      <dgm:prSet/>
      <dgm:spPr/>
      <dgm:t>
        <a:bodyPr/>
        <a:lstStyle/>
        <a:p>
          <a:endParaRPr lang="en-US"/>
        </a:p>
      </dgm:t>
    </dgm:pt>
    <dgm:pt modelId="{5FD93C58-1536-4FFC-9AA3-0127D475CB23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UTM Bitsumishi Pro" panose="02040603050506020204" pitchFamily="18" charset="0"/>
            </a:rPr>
            <a:t>CCCD</a:t>
          </a:r>
        </a:p>
      </dgm:t>
    </dgm:pt>
    <dgm:pt modelId="{67B4E106-2423-402D-BA26-F00B2B432CE8}" type="parTrans" cxnId="{CDAF0CED-3317-48F1-88BB-D2862A6D57B5}">
      <dgm:prSet/>
      <dgm:spPr/>
      <dgm:t>
        <a:bodyPr/>
        <a:lstStyle/>
        <a:p>
          <a:endParaRPr lang="en-US"/>
        </a:p>
      </dgm:t>
    </dgm:pt>
    <dgm:pt modelId="{594CF4CB-6AFB-4E54-9C05-5BC4B9DC8913}" type="sibTrans" cxnId="{CDAF0CED-3317-48F1-88BB-D2862A6D57B5}">
      <dgm:prSet/>
      <dgm:spPr/>
      <dgm:t>
        <a:bodyPr/>
        <a:lstStyle/>
        <a:p>
          <a:endParaRPr lang="en-US"/>
        </a:p>
      </dgm:t>
    </dgm:pt>
    <dgm:pt modelId="{6F04A6DD-6468-4927-9DBE-9B37DA1C7CCE}">
      <dgm:prSet phldrT="[Text]"/>
      <dgm:spPr/>
      <dgm:t>
        <a:bodyPr/>
        <a:lstStyle/>
        <a:p>
          <a:r>
            <a:rPr lang="en-US" dirty="0" err="1">
              <a:solidFill>
                <a:schemeClr val="tx1"/>
              </a:solidFill>
              <a:latin typeface="UTM Bitsumishi Pro" panose="02040603050506020204" pitchFamily="18" charset="0"/>
            </a:rPr>
            <a:t>Họ</a:t>
          </a:r>
          <a:r>
            <a:rPr lang="en-US" dirty="0">
              <a:solidFill>
                <a:schemeClr val="tx1"/>
              </a:solidFill>
              <a:latin typeface="UTM Bitsumishi Pro" panose="02040603050506020204" pitchFamily="18" charset="0"/>
            </a:rPr>
            <a:t> </a:t>
          </a:r>
          <a:r>
            <a:rPr lang="en-US" dirty="0" err="1">
              <a:solidFill>
                <a:schemeClr val="tx1"/>
              </a:solidFill>
              <a:latin typeface="UTM Bitsumishi Pro" panose="02040603050506020204" pitchFamily="18" charset="0"/>
            </a:rPr>
            <a:t>Tên</a:t>
          </a:r>
          <a:endParaRPr lang="en-US" dirty="0">
            <a:solidFill>
              <a:schemeClr val="tx1"/>
            </a:solidFill>
            <a:latin typeface="UTM Bitsumishi Pro" panose="02040603050506020204" pitchFamily="18" charset="0"/>
          </a:endParaRPr>
        </a:p>
      </dgm:t>
    </dgm:pt>
    <dgm:pt modelId="{980DCFA0-2FCB-4642-8670-B1C5D9FC15F5}" type="parTrans" cxnId="{443F2AE2-758F-4489-8D38-E109C926813B}">
      <dgm:prSet/>
      <dgm:spPr/>
      <dgm:t>
        <a:bodyPr/>
        <a:lstStyle/>
        <a:p>
          <a:endParaRPr lang="en-US"/>
        </a:p>
      </dgm:t>
    </dgm:pt>
    <dgm:pt modelId="{DB5171E5-C2D0-483D-B96D-97D7710B4A1E}" type="sibTrans" cxnId="{443F2AE2-758F-4489-8D38-E109C926813B}">
      <dgm:prSet/>
      <dgm:spPr/>
      <dgm:t>
        <a:bodyPr/>
        <a:lstStyle/>
        <a:p>
          <a:endParaRPr lang="en-US"/>
        </a:p>
      </dgm:t>
    </dgm:pt>
    <dgm:pt modelId="{67C0570D-5301-4B55-87FA-31A46044719A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UTM Bitsumishi Pro" panose="02040603050506020204" pitchFamily="18" charset="0"/>
            </a:rPr>
            <a:t>SĐT</a:t>
          </a:r>
        </a:p>
      </dgm:t>
    </dgm:pt>
    <dgm:pt modelId="{6C272E0A-731C-45F9-B2BE-1FB7D61D2F79}" type="sibTrans" cxnId="{C4FF46C1-4D6B-443D-9686-8CB92CCABDA4}">
      <dgm:prSet/>
      <dgm:spPr/>
      <dgm:t>
        <a:bodyPr/>
        <a:lstStyle/>
        <a:p>
          <a:endParaRPr lang="en-US"/>
        </a:p>
      </dgm:t>
    </dgm:pt>
    <dgm:pt modelId="{84FE2EDC-BDEE-4A46-8D57-4D70CE6FEA31}" type="parTrans" cxnId="{C4FF46C1-4D6B-443D-9686-8CB92CCABDA4}">
      <dgm:prSet/>
      <dgm:spPr/>
      <dgm:t>
        <a:bodyPr/>
        <a:lstStyle/>
        <a:p>
          <a:endParaRPr lang="en-US"/>
        </a:p>
      </dgm:t>
    </dgm:pt>
    <dgm:pt modelId="{E2F04B8E-5025-4596-9E60-DE387FA51EDF}" type="pres">
      <dgm:prSet presAssocID="{A4BCE584-9853-41DD-91F6-60DCFDCC964D}" presName="diagram" presStyleCnt="0">
        <dgm:presLayoutVars>
          <dgm:dir/>
          <dgm:resizeHandles val="exact"/>
        </dgm:presLayoutVars>
      </dgm:prSet>
      <dgm:spPr/>
    </dgm:pt>
    <dgm:pt modelId="{46237CF1-242A-4C5D-BD25-6AD2B0FABC46}" type="pres">
      <dgm:prSet presAssocID="{5A5487F8-EA0B-4579-98EF-98E107BCAD49}" presName="node" presStyleLbl="node1" presStyleIdx="0" presStyleCnt="4" custLinFactNeighborX="26" custLinFactNeighborY="1925">
        <dgm:presLayoutVars>
          <dgm:bulletEnabled val="1"/>
        </dgm:presLayoutVars>
      </dgm:prSet>
      <dgm:spPr/>
    </dgm:pt>
    <dgm:pt modelId="{65EA1858-46F3-4CFF-8EA1-571EDCCFB8E7}" type="pres">
      <dgm:prSet presAssocID="{375BF5CE-354B-40F3-8A29-D5881D6B73B4}" presName="sibTrans" presStyleCnt="0"/>
      <dgm:spPr/>
    </dgm:pt>
    <dgm:pt modelId="{4928BFBF-38E7-4FDC-9C4E-04A49D49398B}" type="pres">
      <dgm:prSet presAssocID="{5FD93C58-1536-4FFC-9AA3-0127D475CB23}" presName="node" presStyleLbl="node1" presStyleIdx="1" presStyleCnt="4" custLinFactNeighborX="26" custLinFactNeighborY="1925">
        <dgm:presLayoutVars>
          <dgm:bulletEnabled val="1"/>
        </dgm:presLayoutVars>
      </dgm:prSet>
      <dgm:spPr/>
    </dgm:pt>
    <dgm:pt modelId="{CCF570AB-B442-4F6A-AEF7-BAF34165EDE2}" type="pres">
      <dgm:prSet presAssocID="{594CF4CB-6AFB-4E54-9C05-5BC4B9DC8913}" presName="sibTrans" presStyleCnt="0"/>
      <dgm:spPr/>
    </dgm:pt>
    <dgm:pt modelId="{C2CFC164-AF01-4817-945F-A95A8443A19C}" type="pres">
      <dgm:prSet presAssocID="{6F04A6DD-6468-4927-9DBE-9B37DA1C7CCE}" presName="node" presStyleLbl="node1" presStyleIdx="2" presStyleCnt="4">
        <dgm:presLayoutVars>
          <dgm:bulletEnabled val="1"/>
        </dgm:presLayoutVars>
      </dgm:prSet>
      <dgm:spPr/>
    </dgm:pt>
    <dgm:pt modelId="{EB604426-F66E-4853-AF06-FF8FE516C9C3}" type="pres">
      <dgm:prSet presAssocID="{DB5171E5-C2D0-483D-B96D-97D7710B4A1E}" presName="sibTrans" presStyleCnt="0"/>
      <dgm:spPr/>
    </dgm:pt>
    <dgm:pt modelId="{46416AFE-0FA6-42E6-AB02-9A0B7C739E9C}" type="pres">
      <dgm:prSet presAssocID="{67C0570D-5301-4B55-87FA-31A46044719A}" presName="node" presStyleLbl="node1" presStyleIdx="3" presStyleCnt="4">
        <dgm:presLayoutVars>
          <dgm:bulletEnabled val="1"/>
        </dgm:presLayoutVars>
      </dgm:prSet>
      <dgm:spPr/>
    </dgm:pt>
  </dgm:ptLst>
  <dgm:cxnLst>
    <dgm:cxn modelId="{51FD170A-27EB-457E-9A02-A55F8F9E5F61}" type="presOf" srcId="{5FD93C58-1536-4FFC-9AA3-0127D475CB23}" destId="{4928BFBF-38E7-4FDC-9C4E-04A49D49398B}" srcOrd="0" destOrd="0" presId="urn:microsoft.com/office/officeart/2005/8/layout/default"/>
    <dgm:cxn modelId="{C84A883C-21E9-4AAC-8567-8A4C1990A61E}" type="presOf" srcId="{5A5487F8-EA0B-4579-98EF-98E107BCAD49}" destId="{46237CF1-242A-4C5D-BD25-6AD2B0FABC46}" srcOrd="0" destOrd="0" presId="urn:microsoft.com/office/officeart/2005/8/layout/default"/>
    <dgm:cxn modelId="{C2ADF141-1087-46FB-84A7-D9CD779B588B}" type="presOf" srcId="{6F04A6DD-6468-4927-9DBE-9B37DA1C7CCE}" destId="{C2CFC164-AF01-4817-945F-A95A8443A19C}" srcOrd="0" destOrd="0" presId="urn:microsoft.com/office/officeart/2005/8/layout/default"/>
    <dgm:cxn modelId="{7AE3997E-5A87-49EF-9D20-880963CBDA8C}" type="presOf" srcId="{A4BCE584-9853-41DD-91F6-60DCFDCC964D}" destId="{E2F04B8E-5025-4596-9E60-DE387FA51EDF}" srcOrd="0" destOrd="0" presId="urn:microsoft.com/office/officeart/2005/8/layout/default"/>
    <dgm:cxn modelId="{D5BA9EB3-D2DC-49DA-A157-72149C33FD13}" srcId="{A4BCE584-9853-41DD-91F6-60DCFDCC964D}" destId="{5A5487F8-EA0B-4579-98EF-98E107BCAD49}" srcOrd="0" destOrd="0" parTransId="{EF8D1158-38DD-4EEB-87E4-015219E5CF8C}" sibTransId="{375BF5CE-354B-40F3-8A29-D5881D6B73B4}"/>
    <dgm:cxn modelId="{C4FF46C1-4D6B-443D-9686-8CB92CCABDA4}" srcId="{A4BCE584-9853-41DD-91F6-60DCFDCC964D}" destId="{67C0570D-5301-4B55-87FA-31A46044719A}" srcOrd="3" destOrd="0" parTransId="{84FE2EDC-BDEE-4A46-8D57-4D70CE6FEA31}" sibTransId="{6C272E0A-731C-45F9-B2BE-1FB7D61D2F79}"/>
    <dgm:cxn modelId="{443F2AE2-758F-4489-8D38-E109C926813B}" srcId="{A4BCE584-9853-41DD-91F6-60DCFDCC964D}" destId="{6F04A6DD-6468-4927-9DBE-9B37DA1C7CCE}" srcOrd="2" destOrd="0" parTransId="{980DCFA0-2FCB-4642-8670-B1C5D9FC15F5}" sibTransId="{DB5171E5-C2D0-483D-B96D-97D7710B4A1E}"/>
    <dgm:cxn modelId="{CDAF0CED-3317-48F1-88BB-D2862A6D57B5}" srcId="{A4BCE584-9853-41DD-91F6-60DCFDCC964D}" destId="{5FD93C58-1536-4FFC-9AA3-0127D475CB23}" srcOrd="1" destOrd="0" parTransId="{67B4E106-2423-402D-BA26-F00B2B432CE8}" sibTransId="{594CF4CB-6AFB-4E54-9C05-5BC4B9DC8913}"/>
    <dgm:cxn modelId="{A7BCE6F9-B763-4FF1-A750-BDD69B7C0937}" type="presOf" srcId="{67C0570D-5301-4B55-87FA-31A46044719A}" destId="{46416AFE-0FA6-42E6-AB02-9A0B7C739E9C}" srcOrd="0" destOrd="0" presId="urn:microsoft.com/office/officeart/2005/8/layout/default"/>
    <dgm:cxn modelId="{F491AD71-660A-4AA8-820C-8D3BC7956573}" type="presParOf" srcId="{E2F04B8E-5025-4596-9E60-DE387FA51EDF}" destId="{46237CF1-242A-4C5D-BD25-6AD2B0FABC46}" srcOrd="0" destOrd="0" presId="urn:microsoft.com/office/officeart/2005/8/layout/default"/>
    <dgm:cxn modelId="{45F14B5B-D18C-4C45-90F5-580934280411}" type="presParOf" srcId="{E2F04B8E-5025-4596-9E60-DE387FA51EDF}" destId="{65EA1858-46F3-4CFF-8EA1-571EDCCFB8E7}" srcOrd="1" destOrd="0" presId="urn:microsoft.com/office/officeart/2005/8/layout/default"/>
    <dgm:cxn modelId="{13FCC48F-8501-43FA-8B62-64F7A9F778F2}" type="presParOf" srcId="{E2F04B8E-5025-4596-9E60-DE387FA51EDF}" destId="{4928BFBF-38E7-4FDC-9C4E-04A49D49398B}" srcOrd="2" destOrd="0" presId="urn:microsoft.com/office/officeart/2005/8/layout/default"/>
    <dgm:cxn modelId="{E5E76D16-9417-4BA5-8F94-BEA41151900F}" type="presParOf" srcId="{E2F04B8E-5025-4596-9E60-DE387FA51EDF}" destId="{CCF570AB-B442-4F6A-AEF7-BAF34165EDE2}" srcOrd="3" destOrd="0" presId="urn:microsoft.com/office/officeart/2005/8/layout/default"/>
    <dgm:cxn modelId="{145543CF-93EC-4C69-A0B4-7DBE1E64CCFF}" type="presParOf" srcId="{E2F04B8E-5025-4596-9E60-DE387FA51EDF}" destId="{C2CFC164-AF01-4817-945F-A95A8443A19C}" srcOrd="4" destOrd="0" presId="urn:microsoft.com/office/officeart/2005/8/layout/default"/>
    <dgm:cxn modelId="{9CC9C897-631A-4DA6-BDF5-26D7478FC6A2}" type="presParOf" srcId="{E2F04B8E-5025-4596-9E60-DE387FA51EDF}" destId="{EB604426-F66E-4853-AF06-FF8FE516C9C3}" srcOrd="5" destOrd="0" presId="urn:microsoft.com/office/officeart/2005/8/layout/default"/>
    <dgm:cxn modelId="{A1BD0641-6E1A-4FB1-BE16-B945BC40B051}" type="presParOf" srcId="{E2F04B8E-5025-4596-9E60-DE387FA51EDF}" destId="{46416AFE-0FA6-42E6-AB02-9A0B7C739E9C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F15604A-5BF0-4A1B-8A55-E77B8F3AF15A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648AE30-F587-498B-8389-218345B75508}">
      <dgm:prSet phldrT="[Text]"/>
      <dgm:spPr/>
      <dgm:t>
        <a:bodyPr/>
        <a:lstStyle/>
        <a:p>
          <a:r>
            <a:rPr lang="en-US" dirty="0" err="1">
              <a:solidFill>
                <a:srgbClr val="C00000"/>
              </a:solidFill>
              <a:latin typeface="UTM Bitsumishi Pro" panose="02040603050506020204" pitchFamily="18" charset="0"/>
            </a:rPr>
            <a:t>Loại</a:t>
          </a:r>
          <a:r>
            <a:rPr lang="en-US" dirty="0">
              <a:solidFill>
                <a:srgbClr val="C00000"/>
              </a:solidFill>
              <a:latin typeface="UTM Bitsumishi Pro" panose="02040603050506020204" pitchFamily="18" charset="0"/>
            </a:rPr>
            <a:t> </a:t>
          </a:r>
          <a:r>
            <a:rPr lang="en-US" dirty="0" err="1">
              <a:solidFill>
                <a:srgbClr val="C00000"/>
              </a:solidFill>
              <a:latin typeface="UTM Bitsumishi Pro" panose="02040603050506020204" pitchFamily="18" charset="0"/>
            </a:rPr>
            <a:t>xe</a:t>
          </a:r>
          <a:endParaRPr lang="en-US" dirty="0">
            <a:solidFill>
              <a:srgbClr val="C00000"/>
            </a:solidFill>
            <a:latin typeface="UTM Bitsumishi Pro" panose="02040603050506020204" pitchFamily="18" charset="0"/>
          </a:endParaRPr>
        </a:p>
      </dgm:t>
    </dgm:pt>
    <dgm:pt modelId="{4ADB561C-D5E9-4802-B69E-65409802BB8E}" type="parTrans" cxnId="{EF3C426E-1138-45C5-8E26-A8D4A021A1A5}">
      <dgm:prSet/>
      <dgm:spPr/>
      <dgm:t>
        <a:bodyPr/>
        <a:lstStyle/>
        <a:p>
          <a:endParaRPr lang="en-US"/>
        </a:p>
      </dgm:t>
    </dgm:pt>
    <dgm:pt modelId="{657E2158-A533-40EF-A407-67C230B62A31}" type="sibTrans" cxnId="{EF3C426E-1138-45C5-8E26-A8D4A021A1A5}">
      <dgm:prSet/>
      <dgm:spPr/>
      <dgm:t>
        <a:bodyPr/>
        <a:lstStyle/>
        <a:p>
          <a:endParaRPr lang="en-US"/>
        </a:p>
      </dgm:t>
    </dgm:pt>
    <dgm:pt modelId="{674BAB0A-93EB-45B9-918E-1FE200CDB961}">
      <dgm:prSet phldrT="[Text]"/>
      <dgm:spPr/>
      <dgm:t>
        <a:bodyPr/>
        <a:lstStyle/>
        <a:p>
          <a:r>
            <a:rPr lang="en-US" dirty="0" err="1">
              <a:solidFill>
                <a:srgbClr val="C00000"/>
              </a:solidFill>
              <a:latin typeface="UTM Bitsumishi Pro" panose="02040603050506020204" pitchFamily="18" charset="0"/>
            </a:rPr>
            <a:t>Số</a:t>
          </a:r>
          <a:r>
            <a:rPr lang="en-US" dirty="0">
              <a:solidFill>
                <a:srgbClr val="C00000"/>
              </a:solidFill>
              <a:latin typeface="UTM Bitsumishi Pro" panose="02040603050506020204" pitchFamily="18" charset="0"/>
            </a:rPr>
            <a:t> </a:t>
          </a:r>
          <a:r>
            <a:rPr lang="en-US" dirty="0" err="1">
              <a:solidFill>
                <a:srgbClr val="C00000"/>
              </a:solidFill>
              <a:latin typeface="UTM Bitsumishi Pro" panose="02040603050506020204" pitchFamily="18" charset="0"/>
            </a:rPr>
            <a:t>lượng</a:t>
          </a:r>
          <a:endParaRPr lang="en-US" dirty="0">
            <a:solidFill>
              <a:srgbClr val="C00000"/>
            </a:solidFill>
            <a:latin typeface="UTM Bitsumishi Pro" panose="02040603050506020204" pitchFamily="18" charset="0"/>
          </a:endParaRPr>
        </a:p>
      </dgm:t>
    </dgm:pt>
    <dgm:pt modelId="{88E3CAAA-1A71-4172-B548-6121A0AB0195}" type="parTrans" cxnId="{9D9640CA-1F97-49CF-96FD-7BEED60A76D3}">
      <dgm:prSet/>
      <dgm:spPr/>
      <dgm:t>
        <a:bodyPr/>
        <a:lstStyle/>
        <a:p>
          <a:endParaRPr lang="en-US"/>
        </a:p>
      </dgm:t>
    </dgm:pt>
    <dgm:pt modelId="{ADE06212-E06C-4DC5-9D57-9C7E7821A326}" type="sibTrans" cxnId="{9D9640CA-1F97-49CF-96FD-7BEED60A76D3}">
      <dgm:prSet/>
      <dgm:spPr/>
      <dgm:t>
        <a:bodyPr/>
        <a:lstStyle/>
        <a:p>
          <a:endParaRPr lang="en-US"/>
        </a:p>
      </dgm:t>
    </dgm:pt>
    <dgm:pt modelId="{659819DF-9014-4532-9241-44DEF9FACEAD}" type="pres">
      <dgm:prSet presAssocID="{8F15604A-5BF0-4A1B-8A55-E77B8F3AF15A}" presName="diagram" presStyleCnt="0">
        <dgm:presLayoutVars>
          <dgm:dir/>
          <dgm:resizeHandles val="exact"/>
        </dgm:presLayoutVars>
      </dgm:prSet>
      <dgm:spPr/>
    </dgm:pt>
    <dgm:pt modelId="{4126EF8F-DD3C-45D7-B170-AB29DB76AFE0}" type="pres">
      <dgm:prSet presAssocID="{5648AE30-F587-498B-8389-218345B75508}" presName="node" presStyleLbl="node1" presStyleIdx="0" presStyleCnt="2" custScaleX="181883">
        <dgm:presLayoutVars>
          <dgm:bulletEnabled val="1"/>
        </dgm:presLayoutVars>
      </dgm:prSet>
      <dgm:spPr/>
    </dgm:pt>
    <dgm:pt modelId="{9B6D769C-191F-481E-BF7D-570CCFA41494}" type="pres">
      <dgm:prSet presAssocID="{657E2158-A533-40EF-A407-67C230B62A31}" presName="sibTrans" presStyleCnt="0"/>
      <dgm:spPr/>
    </dgm:pt>
    <dgm:pt modelId="{9C9E274B-2D5A-4B1E-AFEE-A7F66EF12F36}" type="pres">
      <dgm:prSet presAssocID="{674BAB0A-93EB-45B9-918E-1FE200CDB961}" presName="node" presStyleLbl="node1" presStyleIdx="1" presStyleCnt="2" custScaleX="182009">
        <dgm:presLayoutVars>
          <dgm:bulletEnabled val="1"/>
        </dgm:presLayoutVars>
      </dgm:prSet>
      <dgm:spPr/>
    </dgm:pt>
  </dgm:ptLst>
  <dgm:cxnLst>
    <dgm:cxn modelId="{EF3C426E-1138-45C5-8E26-A8D4A021A1A5}" srcId="{8F15604A-5BF0-4A1B-8A55-E77B8F3AF15A}" destId="{5648AE30-F587-498B-8389-218345B75508}" srcOrd="0" destOrd="0" parTransId="{4ADB561C-D5E9-4802-B69E-65409802BB8E}" sibTransId="{657E2158-A533-40EF-A407-67C230B62A31}"/>
    <dgm:cxn modelId="{7F7E469C-ED66-41EE-AD3C-8A354B2F8D87}" type="presOf" srcId="{5648AE30-F587-498B-8389-218345B75508}" destId="{4126EF8F-DD3C-45D7-B170-AB29DB76AFE0}" srcOrd="0" destOrd="0" presId="urn:microsoft.com/office/officeart/2005/8/layout/default"/>
    <dgm:cxn modelId="{9D9640CA-1F97-49CF-96FD-7BEED60A76D3}" srcId="{8F15604A-5BF0-4A1B-8A55-E77B8F3AF15A}" destId="{674BAB0A-93EB-45B9-918E-1FE200CDB961}" srcOrd="1" destOrd="0" parTransId="{88E3CAAA-1A71-4172-B548-6121A0AB0195}" sibTransId="{ADE06212-E06C-4DC5-9D57-9C7E7821A326}"/>
    <dgm:cxn modelId="{573388D9-2EA3-4DF9-A216-0EF6E29F2EAC}" type="presOf" srcId="{674BAB0A-93EB-45B9-918E-1FE200CDB961}" destId="{9C9E274B-2D5A-4B1E-AFEE-A7F66EF12F36}" srcOrd="0" destOrd="0" presId="urn:microsoft.com/office/officeart/2005/8/layout/default"/>
    <dgm:cxn modelId="{52BD7CE3-8A9A-42D9-AD97-D0CC257FA121}" type="presOf" srcId="{8F15604A-5BF0-4A1B-8A55-E77B8F3AF15A}" destId="{659819DF-9014-4532-9241-44DEF9FACEAD}" srcOrd="0" destOrd="0" presId="urn:microsoft.com/office/officeart/2005/8/layout/default"/>
    <dgm:cxn modelId="{98C2942E-1ADB-4F20-ACEB-45040C2BEE6B}" type="presParOf" srcId="{659819DF-9014-4532-9241-44DEF9FACEAD}" destId="{4126EF8F-DD3C-45D7-B170-AB29DB76AFE0}" srcOrd="0" destOrd="0" presId="urn:microsoft.com/office/officeart/2005/8/layout/default"/>
    <dgm:cxn modelId="{93BDB46A-21BE-49A0-8225-628489601A2A}" type="presParOf" srcId="{659819DF-9014-4532-9241-44DEF9FACEAD}" destId="{9B6D769C-191F-481E-BF7D-570CCFA41494}" srcOrd="1" destOrd="0" presId="urn:microsoft.com/office/officeart/2005/8/layout/default"/>
    <dgm:cxn modelId="{740B6855-82C3-4685-BE43-38164192F5AF}" type="presParOf" srcId="{659819DF-9014-4532-9241-44DEF9FACEAD}" destId="{9C9E274B-2D5A-4B1E-AFEE-A7F66EF12F36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12D01BB-C8F0-4790-AEFF-6592B10EE2DF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813D939-F973-423A-8547-BA9686CBC550}">
      <dgm:prSet phldrT="[Text]"/>
      <dgm:spPr/>
      <dgm:t>
        <a:bodyPr/>
        <a:lstStyle/>
        <a:p>
          <a:r>
            <a:rPr lang="en-US" dirty="0">
              <a:solidFill>
                <a:srgbClr val="002060"/>
              </a:solidFill>
              <a:latin typeface="UTM Bitsumishi Pro" panose="02040603050506020204" pitchFamily="18" charset="0"/>
            </a:rPr>
            <a:t>1</a:t>
          </a:r>
        </a:p>
      </dgm:t>
    </dgm:pt>
    <dgm:pt modelId="{9B2AD9DB-C212-41E6-BE29-49DC720D3531}" type="parTrans" cxnId="{C410A018-2014-4ED2-B8BF-465CB2B5DCD9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87EAA64D-C2AE-4E94-B318-9F2383EB54B8}" type="sibTrans" cxnId="{C410A018-2014-4ED2-B8BF-465CB2B5DCD9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AAED2CA8-7776-4261-9724-760D0E047E75}">
      <dgm:prSet phldrT="[Text]"/>
      <dgm:spPr/>
      <dgm:t>
        <a:bodyPr/>
        <a:lstStyle/>
        <a:p>
          <a:r>
            <a:rPr lang="en-US" dirty="0">
              <a:solidFill>
                <a:srgbClr val="002060"/>
              </a:solidFill>
              <a:latin typeface="UTM Bitsumishi Pro" panose="02040603050506020204" pitchFamily="18" charset="0"/>
            </a:rPr>
            <a:t>MÃ ĐỖ</a:t>
          </a:r>
        </a:p>
      </dgm:t>
    </dgm:pt>
    <dgm:pt modelId="{D05150F2-C6B1-4931-99E9-01B7C08A1A90}" type="parTrans" cxnId="{61687DE0-2623-49C1-A0F8-D4427D30BB5C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5583A304-1C80-4877-9BE1-6292DAA98F7D}" type="sibTrans" cxnId="{61687DE0-2623-49C1-A0F8-D4427D30BB5C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9C1A4966-61A8-4B69-8ADC-480F444F41F5}">
      <dgm:prSet phldrT="[Text]"/>
      <dgm:spPr/>
      <dgm:t>
        <a:bodyPr/>
        <a:lstStyle/>
        <a:p>
          <a:r>
            <a:rPr lang="en-US" dirty="0">
              <a:solidFill>
                <a:srgbClr val="002060"/>
              </a:solidFill>
              <a:latin typeface="UTM Bitsumishi Pro" panose="02040603050506020204" pitchFamily="18" charset="0"/>
            </a:rPr>
            <a:t>2</a:t>
          </a:r>
        </a:p>
      </dgm:t>
    </dgm:pt>
    <dgm:pt modelId="{2D51A9F2-CCBF-486F-9E32-CD7EA2A64CCB}" type="parTrans" cxnId="{D5B560B7-736C-4FC6-9634-8EB73CD52147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B6D3099F-00E0-44DF-B47F-FF54F214ED74}" type="sibTrans" cxnId="{D5B560B7-736C-4FC6-9634-8EB73CD52147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9D98B96A-5D11-4320-BB2C-F8632C86D41D}">
      <dgm:prSet phldrT="[Text]"/>
      <dgm:spPr/>
      <dgm:t>
        <a:bodyPr/>
        <a:lstStyle/>
        <a:p>
          <a:r>
            <a:rPr lang="en-US" dirty="0">
              <a:solidFill>
                <a:srgbClr val="002060"/>
              </a:solidFill>
              <a:latin typeface="UTM Bitsumishi Pro" panose="02040603050506020204" pitchFamily="18" charset="0"/>
            </a:rPr>
            <a:t>MÃ GỬI</a:t>
          </a:r>
        </a:p>
      </dgm:t>
    </dgm:pt>
    <dgm:pt modelId="{B8C7C200-518B-45B5-A606-329D2C255255}" type="parTrans" cxnId="{D6773CB5-3E95-4DA7-8D5B-B72558EEA027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916696F2-F6AD-4130-B62C-31C0DB9393DD}" type="sibTrans" cxnId="{D6773CB5-3E95-4DA7-8D5B-B72558EEA027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4194D1BC-162A-4AD8-9CA7-BD80D796DBDA}">
      <dgm:prSet phldrT="[Text]"/>
      <dgm:spPr/>
      <dgm:t>
        <a:bodyPr/>
        <a:lstStyle/>
        <a:p>
          <a:r>
            <a:rPr lang="en-US" dirty="0">
              <a:solidFill>
                <a:srgbClr val="002060"/>
              </a:solidFill>
              <a:latin typeface="UTM Bitsumishi Pro" panose="02040603050506020204" pitchFamily="18" charset="0"/>
            </a:rPr>
            <a:t>3</a:t>
          </a:r>
        </a:p>
      </dgm:t>
    </dgm:pt>
    <dgm:pt modelId="{9648FC34-A2D5-4CFF-97D3-FFC93F9B83A9}" type="parTrans" cxnId="{3486D01A-86FA-4157-9DD4-FA1FFB8174EC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CB883615-3F15-4977-B179-38F87BE53D57}" type="sibTrans" cxnId="{3486D01A-86FA-4157-9DD4-FA1FFB8174EC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5EB21EFF-319B-4F4D-9FDB-611B9F65B05A}">
      <dgm:prSet phldrT="[Text]"/>
      <dgm:spPr/>
      <dgm:t>
        <a:bodyPr/>
        <a:lstStyle/>
        <a:p>
          <a:r>
            <a:rPr lang="en-US" dirty="0">
              <a:solidFill>
                <a:srgbClr val="002060"/>
              </a:solidFill>
              <a:latin typeface="UTM Bitsumishi Pro" panose="02040603050506020204" pitchFamily="18" charset="0"/>
            </a:rPr>
            <a:t>LOẠI XE</a:t>
          </a:r>
        </a:p>
      </dgm:t>
    </dgm:pt>
    <dgm:pt modelId="{CFB4D3A3-4855-4246-95AE-48BC43A1D25F}" type="parTrans" cxnId="{EDD3BBBE-B1EF-4114-B73A-1A5BCD3334B3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A6E6B98A-0864-4D2F-8BBF-B45097A8D5E3}" type="sibTrans" cxnId="{EDD3BBBE-B1EF-4114-B73A-1A5BCD3334B3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E4790A9B-256A-49B8-BEA5-52589694D877}" type="pres">
      <dgm:prSet presAssocID="{F12D01BB-C8F0-4790-AEFF-6592B10EE2DF}" presName="linearFlow" presStyleCnt="0">
        <dgm:presLayoutVars>
          <dgm:dir/>
          <dgm:animLvl val="lvl"/>
          <dgm:resizeHandles val="exact"/>
        </dgm:presLayoutVars>
      </dgm:prSet>
      <dgm:spPr/>
    </dgm:pt>
    <dgm:pt modelId="{69A2C41C-56E2-47E3-ADE9-CBD45920EE56}" type="pres">
      <dgm:prSet presAssocID="{C813D939-F973-423A-8547-BA9686CBC550}" presName="composite" presStyleCnt="0"/>
      <dgm:spPr/>
    </dgm:pt>
    <dgm:pt modelId="{7F31B467-B7F6-4D8E-9747-6946F2FAD4B3}" type="pres">
      <dgm:prSet presAssocID="{C813D939-F973-423A-8547-BA9686CBC550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3950A41E-656A-46C9-B6A2-93EAF8232562}" type="pres">
      <dgm:prSet presAssocID="{C813D939-F973-423A-8547-BA9686CBC550}" presName="descendantText" presStyleLbl="alignAcc1" presStyleIdx="0" presStyleCnt="3" custLinFactNeighborX="-437" custLinFactNeighborY="-794">
        <dgm:presLayoutVars>
          <dgm:bulletEnabled val="1"/>
        </dgm:presLayoutVars>
      </dgm:prSet>
      <dgm:spPr/>
    </dgm:pt>
    <dgm:pt modelId="{CC6F7D91-AC1D-42BD-9436-41E858C51430}" type="pres">
      <dgm:prSet presAssocID="{87EAA64D-C2AE-4E94-B318-9F2383EB54B8}" presName="sp" presStyleCnt="0"/>
      <dgm:spPr/>
    </dgm:pt>
    <dgm:pt modelId="{8E0A4AB4-B0BC-407A-90AE-80C6E6B6E7CF}" type="pres">
      <dgm:prSet presAssocID="{9C1A4966-61A8-4B69-8ADC-480F444F41F5}" presName="composite" presStyleCnt="0"/>
      <dgm:spPr/>
    </dgm:pt>
    <dgm:pt modelId="{2CA3C7F7-B311-47A6-A563-C42667FEEB0C}" type="pres">
      <dgm:prSet presAssocID="{9C1A4966-61A8-4B69-8ADC-480F444F41F5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B1EB99E7-C105-4F6C-9AE4-ED124E54566D}" type="pres">
      <dgm:prSet presAssocID="{9C1A4966-61A8-4B69-8ADC-480F444F41F5}" presName="descendantText" presStyleLbl="alignAcc1" presStyleIdx="1" presStyleCnt="3">
        <dgm:presLayoutVars>
          <dgm:bulletEnabled val="1"/>
        </dgm:presLayoutVars>
      </dgm:prSet>
      <dgm:spPr/>
    </dgm:pt>
    <dgm:pt modelId="{AA712F7D-2018-46A3-A7A2-D3AC8C8FC488}" type="pres">
      <dgm:prSet presAssocID="{B6D3099F-00E0-44DF-B47F-FF54F214ED74}" presName="sp" presStyleCnt="0"/>
      <dgm:spPr/>
    </dgm:pt>
    <dgm:pt modelId="{AC2D55F1-687B-494B-B693-6D07311483E6}" type="pres">
      <dgm:prSet presAssocID="{4194D1BC-162A-4AD8-9CA7-BD80D796DBDA}" presName="composite" presStyleCnt="0"/>
      <dgm:spPr/>
    </dgm:pt>
    <dgm:pt modelId="{096D0DFE-1EB5-4732-9E8C-2D01120EF4BF}" type="pres">
      <dgm:prSet presAssocID="{4194D1BC-162A-4AD8-9CA7-BD80D796DBDA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293188E4-E63E-4599-A653-1CF36D4264DD}" type="pres">
      <dgm:prSet presAssocID="{4194D1BC-162A-4AD8-9CA7-BD80D796DBDA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9F2B4C00-1349-4C88-9884-2EC698218B71}" type="presOf" srcId="{9C1A4966-61A8-4B69-8ADC-480F444F41F5}" destId="{2CA3C7F7-B311-47A6-A563-C42667FEEB0C}" srcOrd="0" destOrd="0" presId="urn:microsoft.com/office/officeart/2005/8/layout/chevron2"/>
    <dgm:cxn modelId="{F9E32011-C8DD-4C59-B3AF-50028355D138}" type="presOf" srcId="{F12D01BB-C8F0-4790-AEFF-6592B10EE2DF}" destId="{E4790A9B-256A-49B8-BEA5-52589694D877}" srcOrd="0" destOrd="0" presId="urn:microsoft.com/office/officeart/2005/8/layout/chevron2"/>
    <dgm:cxn modelId="{C410A018-2014-4ED2-B8BF-465CB2B5DCD9}" srcId="{F12D01BB-C8F0-4790-AEFF-6592B10EE2DF}" destId="{C813D939-F973-423A-8547-BA9686CBC550}" srcOrd="0" destOrd="0" parTransId="{9B2AD9DB-C212-41E6-BE29-49DC720D3531}" sibTransId="{87EAA64D-C2AE-4E94-B318-9F2383EB54B8}"/>
    <dgm:cxn modelId="{3486D01A-86FA-4157-9DD4-FA1FFB8174EC}" srcId="{F12D01BB-C8F0-4790-AEFF-6592B10EE2DF}" destId="{4194D1BC-162A-4AD8-9CA7-BD80D796DBDA}" srcOrd="2" destOrd="0" parTransId="{9648FC34-A2D5-4CFF-97D3-FFC93F9B83A9}" sibTransId="{CB883615-3F15-4977-B179-38F87BE53D57}"/>
    <dgm:cxn modelId="{33E24679-9CA2-44CB-9D24-BFCCE8488BCA}" type="presOf" srcId="{AAED2CA8-7776-4261-9724-760D0E047E75}" destId="{3950A41E-656A-46C9-B6A2-93EAF8232562}" srcOrd="0" destOrd="0" presId="urn:microsoft.com/office/officeart/2005/8/layout/chevron2"/>
    <dgm:cxn modelId="{3061187A-9E98-43EC-8640-5687CCB128F4}" type="presOf" srcId="{4194D1BC-162A-4AD8-9CA7-BD80D796DBDA}" destId="{096D0DFE-1EB5-4732-9E8C-2D01120EF4BF}" srcOrd="0" destOrd="0" presId="urn:microsoft.com/office/officeart/2005/8/layout/chevron2"/>
    <dgm:cxn modelId="{9D3CD392-FF2A-4601-AB81-70FB1C85B960}" type="presOf" srcId="{C813D939-F973-423A-8547-BA9686CBC550}" destId="{7F31B467-B7F6-4D8E-9747-6946F2FAD4B3}" srcOrd="0" destOrd="0" presId="urn:microsoft.com/office/officeart/2005/8/layout/chevron2"/>
    <dgm:cxn modelId="{D6773CB5-3E95-4DA7-8D5B-B72558EEA027}" srcId="{9C1A4966-61A8-4B69-8ADC-480F444F41F5}" destId="{9D98B96A-5D11-4320-BB2C-F8632C86D41D}" srcOrd="0" destOrd="0" parTransId="{B8C7C200-518B-45B5-A606-329D2C255255}" sibTransId="{916696F2-F6AD-4130-B62C-31C0DB9393DD}"/>
    <dgm:cxn modelId="{D5B560B7-736C-4FC6-9634-8EB73CD52147}" srcId="{F12D01BB-C8F0-4790-AEFF-6592B10EE2DF}" destId="{9C1A4966-61A8-4B69-8ADC-480F444F41F5}" srcOrd="1" destOrd="0" parTransId="{2D51A9F2-CCBF-486F-9E32-CD7EA2A64CCB}" sibTransId="{B6D3099F-00E0-44DF-B47F-FF54F214ED74}"/>
    <dgm:cxn modelId="{EDD3BBBE-B1EF-4114-B73A-1A5BCD3334B3}" srcId="{4194D1BC-162A-4AD8-9CA7-BD80D796DBDA}" destId="{5EB21EFF-319B-4F4D-9FDB-611B9F65B05A}" srcOrd="0" destOrd="0" parTransId="{CFB4D3A3-4855-4246-95AE-48BC43A1D25F}" sibTransId="{A6E6B98A-0864-4D2F-8BBF-B45097A8D5E3}"/>
    <dgm:cxn modelId="{61687DE0-2623-49C1-A0F8-D4427D30BB5C}" srcId="{C813D939-F973-423A-8547-BA9686CBC550}" destId="{AAED2CA8-7776-4261-9724-760D0E047E75}" srcOrd="0" destOrd="0" parTransId="{D05150F2-C6B1-4931-99E9-01B7C08A1A90}" sibTransId="{5583A304-1C80-4877-9BE1-6292DAA98F7D}"/>
    <dgm:cxn modelId="{F25A3FE4-9911-4B51-878B-4D4D241BDB68}" type="presOf" srcId="{5EB21EFF-319B-4F4D-9FDB-611B9F65B05A}" destId="{293188E4-E63E-4599-A653-1CF36D4264DD}" srcOrd="0" destOrd="0" presId="urn:microsoft.com/office/officeart/2005/8/layout/chevron2"/>
    <dgm:cxn modelId="{15C63DEB-ED76-4D82-962F-AB63B40AB0C2}" type="presOf" srcId="{9D98B96A-5D11-4320-BB2C-F8632C86D41D}" destId="{B1EB99E7-C105-4F6C-9AE4-ED124E54566D}" srcOrd="0" destOrd="0" presId="urn:microsoft.com/office/officeart/2005/8/layout/chevron2"/>
    <dgm:cxn modelId="{DE20F7DB-0646-4340-89BA-2ED3C6D33CD3}" type="presParOf" srcId="{E4790A9B-256A-49B8-BEA5-52589694D877}" destId="{69A2C41C-56E2-47E3-ADE9-CBD45920EE56}" srcOrd="0" destOrd="0" presId="urn:microsoft.com/office/officeart/2005/8/layout/chevron2"/>
    <dgm:cxn modelId="{045F3578-EBDD-47A1-9390-C127B3749F2E}" type="presParOf" srcId="{69A2C41C-56E2-47E3-ADE9-CBD45920EE56}" destId="{7F31B467-B7F6-4D8E-9747-6946F2FAD4B3}" srcOrd="0" destOrd="0" presId="urn:microsoft.com/office/officeart/2005/8/layout/chevron2"/>
    <dgm:cxn modelId="{5E088CE9-D8AC-47E4-9CD2-91E5FB38050D}" type="presParOf" srcId="{69A2C41C-56E2-47E3-ADE9-CBD45920EE56}" destId="{3950A41E-656A-46C9-B6A2-93EAF8232562}" srcOrd="1" destOrd="0" presId="urn:microsoft.com/office/officeart/2005/8/layout/chevron2"/>
    <dgm:cxn modelId="{CFCAB6A8-C1A9-4E19-9260-98290A2AF1E4}" type="presParOf" srcId="{E4790A9B-256A-49B8-BEA5-52589694D877}" destId="{CC6F7D91-AC1D-42BD-9436-41E858C51430}" srcOrd="1" destOrd="0" presId="urn:microsoft.com/office/officeart/2005/8/layout/chevron2"/>
    <dgm:cxn modelId="{B437DD8E-A9DC-42BF-80B4-497E85ADC8FF}" type="presParOf" srcId="{E4790A9B-256A-49B8-BEA5-52589694D877}" destId="{8E0A4AB4-B0BC-407A-90AE-80C6E6B6E7CF}" srcOrd="2" destOrd="0" presId="urn:microsoft.com/office/officeart/2005/8/layout/chevron2"/>
    <dgm:cxn modelId="{F978CF17-B434-43EF-84B3-31AE11C5305B}" type="presParOf" srcId="{8E0A4AB4-B0BC-407A-90AE-80C6E6B6E7CF}" destId="{2CA3C7F7-B311-47A6-A563-C42667FEEB0C}" srcOrd="0" destOrd="0" presId="urn:microsoft.com/office/officeart/2005/8/layout/chevron2"/>
    <dgm:cxn modelId="{5153F9CF-4B86-4C4F-A05F-96BF702D5C9E}" type="presParOf" srcId="{8E0A4AB4-B0BC-407A-90AE-80C6E6B6E7CF}" destId="{B1EB99E7-C105-4F6C-9AE4-ED124E54566D}" srcOrd="1" destOrd="0" presId="urn:microsoft.com/office/officeart/2005/8/layout/chevron2"/>
    <dgm:cxn modelId="{BE4C4A61-8AD2-4609-8C12-B887F88AD66F}" type="presParOf" srcId="{E4790A9B-256A-49B8-BEA5-52589694D877}" destId="{AA712F7D-2018-46A3-A7A2-D3AC8C8FC488}" srcOrd="3" destOrd="0" presId="urn:microsoft.com/office/officeart/2005/8/layout/chevron2"/>
    <dgm:cxn modelId="{1276079F-1EFA-47D0-949B-CBB41831EAA0}" type="presParOf" srcId="{E4790A9B-256A-49B8-BEA5-52589694D877}" destId="{AC2D55F1-687B-494B-B693-6D07311483E6}" srcOrd="4" destOrd="0" presId="urn:microsoft.com/office/officeart/2005/8/layout/chevron2"/>
    <dgm:cxn modelId="{F4CADF11-C721-4960-97F3-31DB7267AE86}" type="presParOf" srcId="{AC2D55F1-687B-494B-B693-6D07311483E6}" destId="{096D0DFE-1EB5-4732-9E8C-2D01120EF4BF}" srcOrd="0" destOrd="0" presId="urn:microsoft.com/office/officeart/2005/8/layout/chevron2"/>
    <dgm:cxn modelId="{D6DB0505-FE35-4F40-942C-79DD1EE1DA87}" type="presParOf" srcId="{AC2D55F1-687B-494B-B693-6D07311483E6}" destId="{293188E4-E63E-4599-A653-1CF36D4264D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237CF1-242A-4C5D-BD25-6AD2B0FABC46}">
      <dsp:nvSpPr>
        <dsp:cNvPr id="0" name=""/>
        <dsp:cNvSpPr/>
      </dsp:nvSpPr>
      <dsp:spPr>
        <a:xfrm>
          <a:off x="1318" y="258687"/>
          <a:ext cx="2553422" cy="15320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 err="1">
              <a:solidFill>
                <a:schemeClr val="tx1"/>
              </a:solidFill>
              <a:latin typeface="UTM Bitsumishi Pro" panose="02040603050506020204" pitchFamily="18" charset="0"/>
            </a:rPr>
            <a:t>Mã</a:t>
          </a:r>
          <a:r>
            <a:rPr lang="en-US" sz="3600" kern="1200" dirty="0">
              <a:solidFill>
                <a:schemeClr val="tx1"/>
              </a:solidFill>
              <a:latin typeface="UTM Bitsumishi Pro" panose="02040603050506020204" pitchFamily="18" charset="0"/>
            </a:rPr>
            <a:t> </a:t>
          </a:r>
          <a:r>
            <a:rPr lang="en-US" sz="3600" kern="1200" dirty="0" err="1">
              <a:solidFill>
                <a:schemeClr val="tx1"/>
              </a:solidFill>
              <a:latin typeface="UTM Bitsumishi Pro" panose="02040603050506020204" pitchFamily="18" charset="0"/>
            </a:rPr>
            <a:t>Khách</a:t>
          </a:r>
          <a:r>
            <a:rPr lang="en-US" sz="3600" kern="1200" dirty="0">
              <a:solidFill>
                <a:schemeClr val="tx1"/>
              </a:solidFill>
              <a:latin typeface="UTM Bitsumishi Pro" panose="02040603050506020204" pitchFamily="18" charset="0"/>
            </a:rPr>
            <a:t> </a:t>
          </a:r>
          <a:r>
            <a:rPr lang="en-US" sz="3600" kern="1200" dirty="0" err="1">
              <a:solidFill>
                <a:schemeClr val="tx1"/>
              </a:solidFill>
              <a:latin typeface="UTM Bitsumishi Pro" panose="02040603050506020204" pitchFamily="18" charset="0"/>
            </a:rPr>
            <a:t>Hàng</a:t>
          </a:r>
          <a:endParaRPr lang="en-US" sz="3600" kern="1200" dirty="0">
            <a:solidFill>
              <a:schemeClr val="tx1"/>
            </a:solidFill>
            <a:latin typeface="UTM Bitsumishi Pro" panose="02040603050506020204" pitchFamily="18" charset="0"/>
          </a:endParaRPr>
        </a:p>
      </dsp:txBody>
      <dsp:txXfrm>
        <a:off x="1318" y="258687"/>
        <a:ext cx="2553422" cy="1532053"/>
      </dsp:txXfrm>
    </dsp:sp>
    <dsp:sp modelId="{4928BFBF-38E7-4FDC-9C4E-04A49D49398B}">
      <dsp:nvSpPr>
        <dsp:cNvPr id="0" name=""/>
        <dsp:cNvSpPr/>
      </dsp:nvSpPr>
      <dsp:spPr>
        <a:xfrm>
          <a:off x="2810074" y="258687"/>
          <a:ext cx="2553422" cy="15320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solidFill>
                <a:schemeClr val="tx1"/>
              </a:solidFill>
              <a:latin typeface="UTM Bitsumishi Pro" panose="02040603050506020204" pitchFamily="18" charset="0"/>
            </a:rPr>
            <a:t>CCCD</a:t>
          </a:r>
        </a:p>
      </dsp:txBody>
      <dsp:txXfrm>
        <a:off x="2810074" y="258687"/>
        <a:ext cx="2553422" cy="1532053"/>
      </dsp:txXfrm>
    </dsp:sp>
    <dsp:sp modelId="{C2CFC164-AF01-4817-945F-A95A8443A19C}">
      <dsp:nvSpPr>
        <dsp:cNvPr id="0" name=""/>
        <dsp:cNvSpPr/>
      </dsp:nvSpPr>
      <dsp:spPr>
        <a:xfrm>
          <a:off x="654" y="2016591"/>
          <a:ext cx="2553422" cy="15320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 err="1">
              <a:solidFill>
                <a:schemeClr val="tx1"/>
              </a:solidFill>
              <a:latin typeface="UTM Bitsumishi Pro" panose="02040603050506020204" pitchFamily="18" charset="0"/>
            </a:rPr>
            <a:t>Họ</a:t>
          </a:r>
          <a:r>
            <a:rPr lang="en-US" sz="3600" kern="1200" dirty="0">
              <a:solidFill>
                <a:schemeClr val="tx1"/>
              </a:solidFill>
              <a:latin typeface="UTM Bitsumishi Pro" panose="02040603050506020204" pitchFamily="18" charset="0"/>
            </a:rPr>
            <a:t> </a:t>
          </a:r>
          <a:r>
            <a:rPr lang="en-US" sz="3600" kern="1200" dirty="0" err="1">
              <a:solidFill>
                <a:schemeClr val="tx1"/>
              </a:solidFill>
              <a:latin typeface="UTM Bitsumishi Pro" panose="02040603050506020204" pitchFamily="18" charset="0"/>
            </a:rPr>
            <a:t>Tên</a:t>
          </a:r>
          <a:endParaRPr lang="en-US" sz="3600" kern="1200" dirty="0">
            <a:solidFill>
              <a:schemeClr val="tx1"/>
            </a:solidFill>
            <a:latin typeface="UTM Bitsumishi Pro" panose="02040603050506020204" pitchFamily="18" charset="0"/>
          </a:endParaRPr>
        </a:p>
      </dsp:txBody>
      <dsp:txXfrm>
        <a:off x="654" y="2016591"/>
        <a:ext cx="2553422" cy="1532053"/>
      </dsp:txXfrm>
    </dsp:sp>
    <dsp:sp modelId="{46416AFE-0FA6-42E6-AB02-9A0B7C739E9C}">
      <dsp:nvSpPr>
        <dsp:cNvPr id="0" name=""/>
        <dsp:cNvSpPr/>
      </dsp:nvSpPr>
      <dsp:spPr>
        <a:xfrm>
          <a:off x="2809419" y="2016591"/>
          <a:ext cx="2553422" cy="15320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solidFill>
                <a:schemeClr val="tx1"/>
              </a:solidFill>
              <a:latin typeface="UTM Bitsumishi Pro" panose="02040603050506020204" pitchFamily="18" charset="0"/>
            </a:rPr>
            <a:t>SĐT</a:t>
          </a:r>
        </a:p>
      </dsp:txBody>
      <dsp:txXfrm>
        <a:off x="2809419" y="2016591"/>
        <a:ext cx="2553422" cy="15320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26EF8F-DD3C-45D7-B170-AB29DB76AFE0}">
      <dsp:nvSpPr>
        <dsp:cNvPr id="0" name=""/>
        <dsp:cNvSpPr/>
      </dsp:nvSpPr>
      <dsp:spPr>
        <a:xfrm>
          <a:off x="4026" y="5226"/>
          <a:ext cx="4529533" cy="14942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 err="1">
              <a:solidFill>
                <a:srgbClr val="C00000"/>
              </a:solidFill>
              <a:latin typeface="UTM Bitsumishi Pro" panose="02040603050506020204" pitchFamily="18" charset="0"/>
            </a:rPr>
            <a:t>Loại</a:t>
          </a:r>
          <a:r>
            <a:rPr lang="en-US" sz="6500" kern="1200" dirty="0">
              <a:solidFill>
                <a:srgbClr val="C00000"/>
              </a:solidFill>
              <a:latin typeface="UTM Bitsumishi Pro" panose="02040603050506020204" pitchFamily="18" charset="0"/>
            </a:rPr>
            <a:t> </a:t>
          </a:r>
          <a:r>
            <a:rPr lang="en-US" sz="6500" kern="1200" dirty="0" err="1">
              <a:solidFill>
                <a:srgbClr val="C00000"/>
              </a:solidFill>
              <a:latin typeface="UTM Bitsumishi Pro" panose="02040603050506020204" pitchFamily="18" charset="0"/>
            </a:rPr>
            <a:t>xe</a:t>
          </a:r>
          <a:endParaRPr lang="en-US" sz="6500" kern="1200" dirty="0">
            <a:solidFill>
              <a:srgbClr val="C00000"/>
            </a:solidFill>
            <a:latin typeface="UTM Bitsumishi Pro" panose="02040603050506020204" pitchFamily="18" charset="0"/>
          </a:endParaRPr>
        </a:p>
      </dsp:txBody>
      <dsp:txXfrm>
        <a:off x="4026" y="5226"/>
        <a:ext cx="4529533" cy="1494213"/>
      </dsp:txXfrm>
    </dsp:sp>
    <dsp:sp modelId="{9C9E274B-2D5A-4B1E-AFEE-A7F66EF12F36}">
      <dsp:nvSpPr>
        <dsp:cNvPr id="0" name=""/>
        <dsp:cNvSpPr/>
      </dsp:nvSpPr>
      <dsp:spPr>
        <a:xfrm>
          <a:off x="2458" y="1748474"/>
          <a:ext cx="4532670" cy="14942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 err="1">
              <a:solidFill>
                <a:srgbClr val="C00000"/>
              </a:solidFill>
              <a:latin typeface="UTM Bitsumishi Pro" panose="02040603050506020204" pitchFamily="18" charset="0"/>
            </a:rPr>
            <a:t>Số</a:t>
          </a:r>
          <a:r>
            <a:rPr lang="en-US" sz="6500" kern="1200" dirty="0">
              <a:solidFill>
                <a:srgbClr val="C00000"/>
              </a:solidFill>
              <a:latin typeface="UTM Bitsumishi Pro" panose="02040603050506020204" pitchFamily="18" charset="0"/>
            </a:rPr>
            <a:t> </a:t>
          </a:r>
          <a:r>
            <a:rPr lang="en-US" sz="6500" kern="1200" dirty="0" err="1">
              <a:solidFill>
                <a:srgbClr val="C00000"/>
              </a:solidFill>
              <a:latin typeface="UTM Bitsumishi Pro" panose="02040603050506020204" pitchFamily="18" charset="0"/>
            </a:rPr>
            <a:t>lượng</a:t>
          </a:r>
          <a:endParaRPr lang="en-US" sz="6500" kern="1200" dirty="0">
            <a:solidFill>
              <a:srgbClr val="C00000"/>
            </a:solidFill>
            <a:latin typeface="UTM Bitsumishi Pro" panose="02040603050506020204" pitchFamily="18" charset="0"/>
          </a:endParaRPr>
        </a:p>
      </dsp:txBody>
      <dsp:txXfrm>
        <a:off x="2458" y="1748474"/>
        <a:ext cx="4532670" cy="149421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31B467-B7F6-4D8E-9747-6946F2FAD4B3}">
      <dsp:nvSpPr>
        <dsp:cNvPr id="0" name=""/>
        <dsp:cNvSpPr/>
      </dsp:nvSpPr>
      <dsp:spPr>
        <a:xfrm rot="5400000">
          <a:off x="-183444" y="184231"/>
          <a:ext cx="1222962" cy="85607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rgbClr val="002060"/>
              </a:solidFill>
              <a:latin typeface="UTM Bitsumishi Pro" panose="02040603050506020204" pitchFamily="18" charset="0"/>
            </a:rPr>
            <a:t>1</a:t>
          </a:r>
        </a:p>
      </dsp:txBody>
      <dsp:txXfrm rot="-5400000">
        <a:off x="1" y="428824"/>
        <a:ext cx="856073" cy="366889"/>
      </dsp:txXfrm>
    </dsp:sp>
    <dsp:sp modelId="{3950A41E-656A-46C9-B6A2-93EAF8232562}">
      <dsp:nvSpPr>
        <dsp:cNvPr id="0" name=""/>
        <dsp:cNvSpPr/>
      </dsp:nvSpPr>
      <dsp:spPr>
        <a:xfrm rot="5400000">
          <a:off x="2707244" y="-1870997"/>
          <a:ext cx="794925" cy="45369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0040" tIns="28575" rIns="28575" bIns="28575" numCol="1" spcCol="1270" anchor="ctr" anchorCtr="0">
          <a:noAutofit/>
        </a:bodyPr>
        <a:lstStyle/>
        <a:p>
          <a:pPr marL="285750" lvl="1" indent="-285750" algn="l" defTabSz="2000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500" kern="1200" dirty="0">
              <a:solidFill>
                <a:srgbClr val="002060"/>
              </a:solidFill>
              <a:latin typeface="UTM Bitsumishi Pro" panose="02040603050506020204" pitchFamily="18" charset="0"/>
            </a:rPr>
            <a:t>MÃ ĐỖ</a:t>
          </a:r>
        </a:p>
      </dsp:txBody>
      <dsp:txXfrm rot="-5400000">
        <a:off x="836247" y="38805"/>
        <a:ext cx="4498115" cy="717315"/>
      </dsp:txXfrm>
    </dsp:sp>
    <dsp:sp modelId="{2CA3C7F7-B311-47A6-A563-C42667FEEB0C}">
      <dsp:nvSpPr>
        <dsp:cNvPr id="0" name=""/>
        <dsp:cNvSpPr/>
      </dsp:nvSpPr>
      <dsp:spPr>
        <a:xfrm rot="5400000">
          <a:off x="-183444" y="1206836"/>
          <a:ext cx="1222962" cy="85607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rgbClr val="002060"/>
              </a:solidFill>
              <a:latin typeface="UTM Bitsumishi Pro" panose="02040603050506020204" pitchFamily="18" charset="0"/>
            </a:rPr>
            <a:t>2</a:t>
          </a:r>
        </a:p>
      </dsp:txBody>
      <dsp:txXfrm rot="-5400000">
        <a:off x="1" y="1451429"/>
        <a:ext cx="856073" cy="366889"/>
      </dsp:txXfrm>
    </dsp:sp>
    <dsp:sp modelId="{B1EB99E7-C105-4F6C-9AE4-ED124E54566D}">
      <dsp:nvSpPr>
        <dsp:cNvPr id="0" name=""/>
        <dsp:cNvSpPr/>
      </dsp:nvSpPr>
      <dsp:spPr>
        <a:xfrm rot="5400000">
          <a:off x="2727071" y="-847605"/>
          <a:ext cx="794925" cy="45369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0040" tIns="28575" rIns="28575" bIns="28575" numCol="1" spcCol="1270" anchor="ctr" anchorCtr="0">
          <a:noAutofit/>
        </a:bodyPr>
        <a:lstStyle/>
        <a:p>
          <a:pPr marL="285750" lvl="1" indent="-285750" algn="l" defTabSz="2000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500" kern="1200" dirty="0">
              <a:solidFill>
                <a:srgbClr val="002060"/>
              </a:solidFill>
              <a:latin typeface="UTM Bitsumishi Pro" panose="02040603050506020204" pitchFamily="18" charset="0"/>
            </a:rPr>
            <a:t>MÃ GỬI</a:t>
          </a:r>
        </a:p>
      </dsp:txBody>
      <dsp:txXfrm rot="-5400000">
        <a:off x="856074" y="1062197"/>
        <a:ext cx="4498115" cy="717315"/>
      </dsp:txXfrm>
    </dsp:sp>
    <dsp:sp modelId="{096D0DFE-1EB5-4732-9E8C-2D01120EF4BF}">
      <dsp:nvSpPr>
        <dsp:cNvPr id="0" name=""/>
        <dsp:cNvSpPr/>
      </dsp:nvSpPr>
      <dsp:spPr>
        <a:xfrm rot="5400000">
          <a:off x="-183444" y="2229441"/>
          <a:ext cx="1222962" cy="85607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rgbClr val="002060"/>
              </a:solidFill>
              <a:latin typeface="UTM Bitsumishi Pro" panose="02040603050506020204" pitchFamily="18" charset="0"/>
            </a:rPr>
            <a:t>3</a:t>
          </a:r>
        </a:p>
      </dsp:txBody>
      <dsp:txXfrm rot="-5400000">
        <a:off x="1" y="2474034"/>
        <a:ext cx="856073" cy="366889"/>
      </dsp:txXfrm>
    </dsp:sp>
    <dsp:sp modelId="{293188E4-E63E-4599-A653-1CF36D4264DD}">
      <dsp:nvSpPr>
        <dsp:cNvPr id="0" name=""/>
        <dsp:cNvSpPr/>
      </dsp:nvSpPr>
      <dsp:spPr>
        <a:xfrm rot="5400000">
          <a:off x="2727071" y="174999"/>
          <a:ext cx="794925" cy="45369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0040" tIns="28575" rIns="28575" bIns="28575" numCol="1" spcCol="1270" anchor="ctr" anchorCtr="0">
          <a:noAutofit/>
        </a:bodyPr>
        <a:lstStyle/>
        <a:p>
          <a:pPr marL="285750" lvl="1" indent="-285750" algn="l" defTabSz="2000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500" kern="1200" dirty="0">
              <a:solidFill>
                <a:srgbClr val="002060"/>
              </a:solidFill>
              <a:latin typeface="UTM Bitsumishi Pro" panose="02040603050506020204" pitchFamily="18" charset="0"/>
            </a:rPr>
            <a:t>LOẠI XE</a:t>
          </a:r>
        </a:p>
      </dsp:txBody>
      <dsp:txXfrm rot="-5400000">
        <a:off x="856074" y="2084802"/>
        <a:ext cx="4498115" cy="7173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2e1c607c5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2e1c607c5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122525" y="1991825"/>
            <a:ext cx="4899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557947" y="-9"/>
            <a:ext cx="1564584" cy="2825099"/>
            <a:chOff x="0" y="855663"/>
            <a:chExt cx="1257300" cy="2270250"/>
          </a:xfrm>
        </p:grpSpPr>
        <p:sp>
          <p:nvSpPr>
            <p:cNvPr id="13" name="Google Shape;13;p2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" name="Google Shape;21;p2"/>
          <p:cNvGrpSpPr/>
          <p:nvPr/>
        </p:nvGrpSpPr>
        <p:grpSpPr>
          <a:xfrm rot="-5400000">
            <a:off x="7256368" y="-405553"/>
            <a:ext cx="1043197" cy="2732065"/>
            <a:chOff x="7556500" y="3806825"/>
            <a:chExt cx="838313" cy="2195488"/>
          </a:xfrm>
        </p:grpSpPr>
        <p:sp>
          <p:nvSpPr>
            <p:cNvPr id="22" name="Google Shape;22;p2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" name="Google Shape;33;p2"/>
          <p:cNvGrpSpPr/>
          <p:nvPr/>
        </p:nvGrpSpPr>
        <p:grpSpPr>
          <a:xfrm rot="5400000">
            <a:off x="527351" y="2768116"/>
            <a:ext cx="1389642" cy="2444192"/>
            <a:chOff x="4395788" y="4144963"/>
            <a:chExt cx="1058775" cy="1862100"/>
          </a:xfrm>
        </p:grpSpPr>
        <p:sp>
          <p:nvSpPr>
            <p:cNvPr id="34" name="Google Shape;34;p2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" name="Google Shape;37;p2"/>
          <p:cNvGrpSpPr/>
          <p:nvPr/>
        </p:nvGrpSpPr>
        <p:grpSpPr>
          <a:xfrm rot="10800000">
            <a:off x="6869501" y="2412068"/>
            <a:ext cx="1768658" cy="2731445"/>
            <a:chOff x="6545263" y="855663"/>
            <a:chExt cx="1469962" cy="2270150"/>
          </a:xfrm>
        </p:grpSpPr>
        <p:sp>
          <p:nvSpPr>
            <p:cNvPr id="38" name="Google Shape;38;p2"/>
            <p:cNvSpPr/>
            <p:nvPr/>
          </p:nvSpPr>
          <p:spPr>
            <a:xfrm>
              <a:off x="6913563" y="25352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913563" y="26368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913563" y="2740025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218363" y="2325688"/>
              <a:ext cx="444600" cy="44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3"/>
          <p:cNvSpPr txBox="1">
            <a:spLocks noGrp="1"/>
          </p:cNvSpPr>
          <p:nvPr>
            <p:ph type="ctrTitle"/>
          </p:nvPr>
        </p:nvSpPr>
        <p:spPr>
          <a:xfrm>
            <a:off x="2626350" y="1888150"/>
            <a:ext cx="3891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3"/>
          <p:cNvSpPr txBox="1">
            <a:spLocks noGrp="1"/>
          </p:cNvSpPr>
          <p:nvPr>
            <p:ph type="subTitle" idx="1"/>
          </p:nvPr>
        </p:nvSpPr>
        <p:spPr>
          <a:xfrm>
            <a:off x="2626350" y="3144854"/>
            <a:ext cx="38913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grpSp>
        <p:nvGrpSpPr>
          <p:cNvPr id="51" name="Google Shape;51;p3"/>
          <p:cNvGrpSpPr/>
          <p:nvPr/>
        </p:nvGrpSpPr>
        <p:grpSpPr>
          <a:xfrm rot="-5400000">
            <a:off x="7456019" y="290004"/>
            <a:ext cx="1223732" cy="2152215"/>
            <a:chOff x="4395788" y="4144963"/>
            <a:chExt cx="1058775" cy="1862100"/>
          </a:xfrm>
        </p:grpSpPr>
        <p:sp>
          <p:nvSpPr>
            <p:cNvPr id="52" name="Google Shape;52;p3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" name="Google Shape;55;p3"/>
          <p:cNvGrpSpPr/>
          <p:nvPr/>
        </p:nvGrpSpPr>
        <p:grpSpPr>
          <a:xfrm rot="-5400000">
            <a:off x="721039" y="2564836"/>
            <a:ext cx="1106346" cy="2548423"/>
            <a:chOff x="3357563" y="850900"/>
            <a:chExt cx="957212" cy="2204900"/>
          </a:xfrm>
        </p:grpSpPr>
        <p:sp>
          <p:nvSpPr>
            <p:cNvPr id="56" name="Google Shape;56;p3"/>
            <p:cNvSpPr/>
            <p:nvPr/>
          </p:nvSpPr>
          <p:spPr>
            <a:xfrm>
              <a:off x="3833813" y="2476500"/>
              <a:ext cx="27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3736975" y="24765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3357563" y="850900"/>
              <a:ext cx="807900" cy="183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/>
          <p:nvPr/>
        </p:nvSpPr>
        <p:spPr>
          <a:xfrm>
            <a:off x="2454800" y="0"/>
            <a:ext cx="42345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4"/>
          <p:cNvSpPr/>
          <p:nvPr/>
        </p:nvSpPr>
        <p:spPr>
          <a:xfrm rot="-5400000">
            <a:off x="4403950" y="4519950"/>
            <a:ext cx="336000" cy="91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4"/>
          <p:cNvSpPr txBox="1">
            <a:spLocks noGrp="1"/>
          </p:cNvSpPr>
          <p:nvPr>
            <p:ph type="body" idx="1"/>
          </p:nvPr>
        </p:nvSpPr>
        <p:spPr>
          <a:xfrm>
            <a:off x="2848484" y="825425"/>
            <a:ext cx="3447000" cy="34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▹"/>
              <a:defRPr i="1"/>
            </a:lvl1pPr>
            <a:lvl2pPr marL="914400" lvl="1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￭"/>
              <a:defRPr i="1"/>
            </a:lvl2pPr>
            <a:lvl3pPr marL="1371600" lvl="2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⬝"/>
              <a:defRPr i="1"/>
            </a:lvl3pPr>
            <a:lvl4pPr marL="1828800" lvl="3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4pPr>
            <a:lvl5pPr marL="2286000" lvl="4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5pPr>
            <a:lvl6pPr marL="2743200" lvl="5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6pPr>
            <a:lvl7pPr marL="3200400" lvl="6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7pPr>
            <a:lvl8pPr marL="3657600" lvl="7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8pPr>
            <a:lvl9pPr marL="4114800" lvl="8" indent="-381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9pPr>
          </a:lstStyle>
          <a:p>
            <a:endParaRPr/>
          </a:p>
        </p:txBody>
      </p:sp>
      <p:sp>
        <p:nvSpPr>
          <p:cNvPr id="63" name="Google Shape;63;p4"/>
          <p:cNvSpPr txBox="1"/>
          <p:nvPr/>
        </p:nvSpPr>
        <p:spPr>
          <a:xfrm>
            <a:off x="3593400" y="193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rgbClr val="A5B0FE"/>
                </a:solidFill>
                <a:latin typeface="Work Sans"/>
                <a:ea typeface="Work Sans"/>
                <a:cs typeface="Work Sans"/>
                <a:sym typeface="Work Sans"/>
              </a:rPr>
              <a:t>“</a:t>
            </a:r>
            <a:endParaRPr sz="7200" b="1">
              <a:solidFill>
                <a:srgbClr val="A5B0FE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4" name="Google Shape;64;p4"/>
          <p:cNvSpPr txBox="1">
            <a:spLocks noGrp="1"/>
          </p:cNvSpPr>
          <p:nvPr>
            <p:ph type="sldNum" idx="12"/>
          </p:nvPr>
        </p:nvSpPr>
        <p:spPr>
          <a:xfrm>
            <a:off x="4116400" y="4807500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5" name="Google Shape;65;p4"/>
          <p:cNvGrpSpPr/>
          <p:nvPr/>
        </p:nvGrpSpPr>
        <p:grpSpPr>
          <a:xfrm>
            <a:off x="6876950" y="3340125"/>
            <a:ext cx="2267050" cy="1803375"/>
            <a:chOff x="9925050" y="4203700"/>
            <a:chExt cx="2267050" cy="1803375"/>
          </a:xfrm>
        </p:grpSpPr>
        <p:sp>
          <p:nvSpPr>
            <p:cNvPr id="66" name="Google Shape;66;p4"/>
            <p:cNvSpPr/>
            <p:nvPr/>
          </p:nvSpPr>
          <p:spPr>
            <a:xfrm>
              <a:off x="11336338" y="4922838"/>
              <a:ext cx="139800" cy="119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70909"/>
                  </a:moveTo>
                  <a:cubicBezTo>
                    <a:pt x="18461" y="0"/>
                    <a:pt x="18461" y="0"/>
                    <a:pt x="18461" y="0"/>
                  </a:cubicBezTo>
                  <a:cubicBezTo>
                    <a:pt x="13846" y="0"/>
                    <a:pt x="4615" y="0"/>
                    <a:pt x="4615" y="5454"/>
                  </a:cubicBezTo>
                  <a:cubicBezTo>
                    <a:pt x="0" y="10909"/>
                    <a:pt x="0" y="21818"/>
                    <a:pt x="9230" y="21818"/>
                  </a:cubicBezTo>
                  <a:cubicBezTo>
                    <a:pt x="78461" y="76363"/>
                    <a:pt x="78461" y="76363"/>
                    <a:pt x="78461" y="76363"/>
                  </a:cubicBezTo>
                  <a:cubicBezTo>
                    <a:pt x="9230" y="92727"/>
                    <a:pt x="9230" y="92727"/>
                    <a:pt x="9230" y="92727"/>
                  </a:cubicBezTo>
                  <a:cubicBezTo>
                    <a:pt x="4615" y="98181"/>
                    <a:pt x="0" y="103636"/>
                    <a:pt x="0" y="109090"/>
                  </a:cubicBezTo>
                  <a:cubicBezTo>
                    <a:pt x="4615" y="114545"/>
                    <a:pt x="9230" y="120000"/>
                    <a:pt x="13846" y="120000"/>
                  </a:cubicBezTo>
                  <a:cubicBezTo>
                    <a:pt x="13846" y="120000"/>
                    <a:pt x="13846" y="120000"/>
                    <a:pt x="13846" y="120000"/>
                  </a:cubicBezTo>
                  <a:cubicBezTo>
                    <a:pt x="110769" y="92727"/>
                    <a:pt x="110769" y="92727"/>
                    <a:pt x="110769" y="92727"/>
                  </a:cubicBezTo>
                  <a:cubicBezTo>
                    <a:pt x="115384" y="92727"/>
                    <a:pt x="115384" y="87272"/>
                    <a:pt x="115384" y="81818"/>
                  </a:cubicBezTo>
                  <a:cubicBezTo>
                    <a:pt x="120000" y="76363"/>
                    <a:pt x="115384" y="76363"/>
                    <a:pt x="110769" y="709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11137900" y="4498975"/>
              <a:ext cx="1054200" cy="150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5228" y="70889"/>
                  </a:moveTo>
                  <a:cubicBezTo>
                    <a:pt x="14619" y="71316"/>
                    <a:pt x="14619" y="71316"/>
                    <a:pt x="14619" y="71743"/>
                  </a:cubicBezTo>
                  <a:cubicBezTo>
                    <a:pt x="14619" y="72170"/>
                    <a:pt x="15837" y="82846"/>
                    <a:pt x="42030" y="83274"/>
                  </a:cubicBezTo>
                  <a:cubicBezTo>
                    <a:pt x="42030" y="94804"/>
                    <a:pt x="42030" y="94804"/>
                    <a:pt x="42030" y="94804"/>
                  </a:cubicBezTo>
                  <a:cubicBezTo>
                    <a:pt x="20101" y="120000"/>
                    <a:pt x="20101" y="120000"/>
                    <a:pt x="20101" y="120000"/>
                  </a:cubicBezTo>
                  <a:cubicBezTo>
                    <a:pt x="23147" y="120000"/>
                    <a:pt x="23147" y="120000"/>
                    <a:pt x="23147" y="120000"/>
                  </a:cubicBezTo>
                  <a:cubicBezTo>
                    <a:pt x="44467" y="95658"/>
                    <a:pt x="44467" y="95658"/>
                    <a:pt x="44467" y="95658"/>
                  </a:cubicBezTo>
                  <a:cubicBezTo>
                    <a:pt x="44467" y="95231"/>
                    <a:pt x="44467" y="95231"/>
                    <a:pt x="44467" y="94804"/>
                  </a:cubicBezTo>
                  <a:cubicBezTo>
                    <a:pt x="44467" y="82419"/>
                    <a:pt x="44467" y="82419"/>
                    <a:pt x="44467" y="82419"/>
                  </a:cubicBezTo>
                  <a:cubicBezTo>
                    <a:pt x="44467" y="81565"/>
                    <a:pt x="43857" y="81138"/>
                    <a:pt x="43248" y="81138"/>
                  </a:cubicBezTo>
                  <a:cubicBezTo>
                    <a:pt x="21928" y="81138"/>
                    <a:pt x="18274" y="74306"/>
                    <a:pt x="17664" y="72170"/>
                  </a:cubicBezTo>
                  <a:cubicBezTo>
                    <a:pt x="33502" y="64483"/>
                    <a:pt x="33502" y="64483"/>
                    <a:pt x="33502" y="64483"/>
                  </a:cubicBezTo>
                  <a:cubicBezTo>
                    <a:pt x="34111" y="64056"/>
                    <a:pt x="34111" y="63629"/>
                    <a:pt x="34111" y="63202"/>
                  </a:cubicBezTo>
                  <a:cubicBezTo>
                    <a:pt x="34111" y="63202"/>
                    <a:pt x="33502" y="62775"/>
                    <a:pt x="33502" y="62775"/>
                  </a:cubicBezTo>
                  <a:cubicBezTo>
                    <a:pt x="10964" y="57651"/>
                    <a:pt x="10964" y="57651"/>
                    <a:pt x="10964" y="57651"/>
                  </a:cubicBezTo>
                  <a:cubicBezTo>
                    <a:pt x="13401" y="52526"/>
                    <a:pt x="13401" y="52526"/>
                    <a:pt x="13401" y="52526"/>
                  </a:cubicBezTo>
                  <a:cubicBezTo>
                    <a:pt x="13401" y="52099"/>
                    <a:pt x="13401" y="51672"/>
                    <a:pt x="12791" y="51245"/>
                  </a:cubicBezTo>
                  <a:cubicBezTo>
                    <a:pt x="3654" y="47829"/>
                    <a:pt x="3654" y="47829"/>
                    <a:pt x="3654" y="47829"/>
                  </a:cubicBezTo>
                  <a:cubicBezTo>
                    <a:pt x="14619" y="36725"/>
                    <a:pt x="14619" y="36725"/>
                    <a:pt x="14619" y="36725"/>
                  </a:cubicBezTo>
                  <a:cubicBezTo>
                    <a:pt x="15228" y="36725"/>
                    <a:pt x="15228" y="36298"/>
                    <a:pt x="15228" y="36298"/>
                  </a:cubicBezTo>
                  <a:cubicBezTo>
                    <a:pt x="15228" y="21352"/>
                    <a:pt x="19492" y="17081"/>
                    <a:pt x="19492" y="17081"/>
                  </a:cubicBezTo>
                  <a:cubicBezTo>
                    <a:pt x="20101" y="17081"/>
                    <a:pt x="20101" y="16654"/>
                    <a:pt x="19492" y="16227"/>
                  </a:cubicBezTo>
                  <a:cubicBezTo>
                    <a:pt x="19492" y="15800"/>
                    <a:pt x="18883" y="15800"/>
                    <a:pt x="18274" y="15800"/>
                  </a:cubicBezTo>
                  <a:cubicBezTo>
                    <a:pt x="18274" y="15800"/>
                    <a:pt x="18274" y="15800"/>
                    <a:pt x="18274" y="15800"/>
                  </a:cubicBezTo>
                  <a:cubicBezTo>
                    <a:pt x="14619" y="15800"/>
                    <a:pt x="12182" y="16654"/>
                    <a:pt x="10355" y="17508"/>
                  </a:cubicBezTo>
                  <a:cubicBezTo>
                    <a:pt x="12182" y="14092"/>
                    <a:pt x="15228" y="11103"/>
                    <a:pt x="19492" y="8540"/>
                  </a:cubicBezTo>
                  <a:cubicBezTo>
                    <a:pt x="24974" y="5551"/>
                    <a:pt x="35939" y="2135"/>
                    <a:pt x="55431" y="4270"/>
                  </a:cubicBezTo>
                  <a:cubicBezTo>
                    <a:pt x="101116" y="9822"/>
                    <a:pt x="103553" y="35871"/>
                    <a:pt x="103553" y="36298"/>
                  </a:cubicBezTo>
                  <a:cubicBezTo>
                    <a:pt x="103553" y="36298"/>
                    <a:pt x="103553" y="36298"/>
                    <a:pt x="103553" y="36725"/>
                  </a:cubicBezTo>
                  <a:cubicBezTo>
                    <a:pt x="103553" y="38007"/>
                    <a:pt x="104162" y="52526"/>
                    <a:pt x="104162" y="62348"/>
                  </a:cubicBezTo>
                  <a:cubicBezTo>
                    <a:pt x="103553" y="62775"/>
                    <a:pt x="102944" y="71316"/>
                    <a:pt x="109035" y="75587"/>
                  </a:cubicBezTo>
                  <a:cubicBezTo>
                    <a:pt x="109644" y="76441"/>
                    <a:pt x="110862" y="76868"/>
                    <a:pt x="112081" y="77295"/>
                  </a:cubicBezTo>
                  <a:cubicBezTo>
                    <a:pt x="105380" y="78149"/>
                    <a:pt x="94416" y="79003"/>
                    <a:pt x="87106" y="77722"/>
                  </a:cubicBezTo>
                  <a:cubicBezTo>
                    <a:pt x="86497" y="77722"/>
                    <a:pt x="85888" y="77722"/>
                    <a:pt x="85888" y="78149"/>
                  </a:cubicBezTo>
                  <a:cubicBezTo>
                    <a:pt x="85279" y="78149"/>
                    <a:pt x="85279" y="78576"/>
                    <a:pt x="85279" y="78576"/>
                  </a:cubicBezTo>
                  <a:cubicBezTo>
                    <a:pt x="85279" y="87117"/>
                    <a:pt x="85279" y="87117"/>
                    <a:pt x="85279" y="87117"/>
                  </a:cubicBezTo>
                  <a:cubicBezTo>
                    <a:pt x="85279" y="87544"/>
                    <a:pt x="85279" y="87971"/>
                    <a:pt x="85888" y="87971"/>
                  </a:cubicBezTo>
                  <a:cubicBezTo>
                    <a:pt x="90761" y="91387"/>
                    <a:pt x="90761" y="91387"/>
                    <a:pt x="90761" y="91387"/>
                  </a:cubicBezTo>
                  <a:cubicBezTo>
                    <a:pt x="101725" y="99074"/>
                    <a:pt x="107817" y="109323"/>
                    <a:pt x="108426" y="120000"/>
                  </a:cubicBezTo>
                  <a:cubicBezTo>
                    <a:pt x="111472" y="120000"/>
                    <a:pt x="111472" y="120000"/>
                    <a:pt x="111472" y="120000"/>
                  </a:cubicBezTo>
                  <a:cubicBezTo>
                    <a:pt x="110862" y="108896"/>
                    <a:pt x="104162" y="98220"/>
                    <a:pt x="92588" y="90106"/>
                  </a:cubicBezTo>
                  <a:cubicBezTo>
                    <a:pt x="88324" y="86690"/>
                    <a:pt x="88324" y="86690"/>
                    <a:pt x="88324" y="86690"/>
                  </a:cubicBezTo>
                  <a:cubicBezTo>
                    <a:pt x="88324" y="79857"/>
                    <a:pt x="88324" y="79857"/>
                    <a:pt x="88324" y="79857"/>
                  </a:cubicBezTo>
                  <a:cubicBezTo>
                    <a:pt x="100507" y="81565"/>
                    <a:pt x="118172" y="78576"/>
                    <a:pt x="118781" y="78576"/>
                  </a:cubicBezTo>
                  <a:cubicBezTo>
                    <a:pt x="120000" y="78576"/>
                    <a:pt x="120000" y="78149"/>
                    <a:pt x="120000" y="77295"/>
                  </a:cubicBezTo>
                  <a:cubicBezTo>
                    <a:pt x="120000" y="76868"/>
                    <a:pt x="119390" y="76441"/>
                    <a:pt x="118781" y="76441"/>
                  </a:cubicBezTo>
                  <a:cubicBezTo>
                    <a:pt x="115736" y="76441"/>
                    <a:pt x="113299" y="76014"/>
                    <a:pt x="110862" y="74306"/>
                  </a:cubicBezTo>
                  <a:cubicBezTo>
                    <a:pt x="105989" y="70462"/>
                    <a:pt x="106598" y="62348"/>
                    <a:pt x="106598" y="62348"/>
                  </a:cubicBezTo>
                  <a:cubicBezTo>
                    <a:pt x="106598" y="62348"/>
                    <a:pt x="106598" y="62348"/>
                    <a:pt x="106598" y="62348"/>
                  </a:cubicBezTo>
                  <a:cubicBezTo>
                    <a:pt x="106598" y="62348"/>
                    <a:pt x="106598" y="55943"/>
                    <a:pt x="106598" y="49110"/>
                  </a:cubicBezTo>
                  <a:cubicBezTo>
                    <a:pt x="106598" y="46120"/>
                    <a:pt x="106598" y="42704"/>
                    <a:pt x="106598" y="40569"/>
                  </a:cubicBezTo>
                  <a:cubicBezTo>
                    <a:pt x="106598" y="38434"/>
                    <a:pt x="106598" y="37153"/>
                    <a:pt x="106598" y="36298"/>
                  </a:cubicBezTo>
                  <a:cubicBezTo>
                    <a:pt x="106598" y="36298"/>
                    <a:pt x="106598" y="36298"/>
                    <a:pt x="106598" y="36298"/>
                  </a:cubicBezTo>
                  <a:cubicBezTo>
                    <a:pt x="106598" y="35444"/>
                    <a:pt x="105380" y="28185"/>
                    <a:pt x="98680" y="20925"/>
                  </a:cubicBezTo>
                  <a:cubicBezTo>
                    <a:pt x="92588" y="14092"/>
                    <a:pt x="80406" y="5124"/>
                    <a:pt x="56040" y="2562"/>
                  </a:cubicBezTo>
                  <a:cubicBezTo>
                    <a:pt x="35329" y="0"/>
                    <a:pt x="23756" y="3416"/>
                    <a:pt x="17664" y="7259"/>
                  </a:cubicBezTo>
                  <a:cubicBezTo>
                    <a:pt x="10964" y="10676"/>
                    <a:pt x="7309" y="15373"/>
                    <a:pt x="6700" y="20498"/>
                  </a:cubicBezTo>
                  <a:cubicBezTo>
                    <a:pt x="6700" y="21352"/>
                    <a:pt x="7309" y="21779"/>
                    <a:pt x="7918" y="21779"/>
                  </a:cubicBezTo>
                  <a:cubicBezTo>
                    <a:pt x="8527" y="21779"/>
                    <a:pt x="9137" y="21779"/>
                    <a:pt x="9137" y="21352"/>
                  </a:cubicBezTo>
                  <a:cubicBezTo>
                    <a:pt x="9137" y="21352"/>
                    <a:pt x="11573" y="18790"/>
                    <a:pt x="15837" y="17935"/>
                  </a:cubicBezTo>
                  <a:cubicBezTo>
                    <a:pt x="14619" y="20498"/>
                    <a:pt x="12182" y="25622"/>
                    <a:pt x="12182" y="35871"/>
                  </a:cubicBezTo>
                  <a:cubicBezTo>
                    <a:pt x="609" y="47402"/>
                    <a:pt x="609" y="47402"/>
                    <a:pt x="609" y="47402"/>
                  </a:cubicBezTo>
                  <a:cubicBezTo>
                    <a:pt x="0" y="47829"/>
                    <a:pt x="0" y="47829"/>
                    <a:pt x="0" y="48256"/>
                  </a:cubicBezTo>
                  <a:cubicBezTo>
                    <a:pt x="609" y="48683"/>
                    <a:pt x="609" y="48683"/>
                    <a:pt x="1218" y="49110"/>
                  </a:cubicBezTo>
                  <a:cubicBezTo>
                    <a:pt x="10355" y="52526"/>
                    <a:pt x="10355" y="52526"/>
                    <a:pt x="10355" y="52526"/>
                  </a:cubicBezTo>
                  <a:cubicBezTo>
                    <a:pt x="7309" y="58078"/>
                    <a:pt x="7309" y="58078"/>
                    <a:pt x="7309" y="58078"/>
                  </a:cubicBezTo>
                  <a:cubicBezTo>
                    <a:pt x="7309" y="58078"/>
                    <a:pt x="7309" y="58505"/>
                    <a:pt x="7918" y="58932"/>
                  </a:cubicBezTo>
                  <a:cubicBezTo>
                    <a:pt x="7918" y="58932"/>
                    <a:pt x="7918" y="59359"/>
                    <a:pt x="8527" y="59359"/>
                  </a:cubicBezTo>
                  <a:cubicBezTo>
                    <a:pt x="29847" y="64056"/>
                    <a:pt x="29847" y="64056"/>
                    <a:pt x="29847" y="64056"/>
                  </a:cubicBezTo>
                  <a:lnTo>
                    <a:pt x="15228" y="708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9925050" y="4203700"/>
              <a:ext cx="1133400" cy="1073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301" y="0"/>
                  </a:moveTo>
                  <a:cubicBezTo>
                    <a:pt x="1698" y="0"/>
                    <a:pt x="1698" y="0"/>
                    <a:pt x="1698" y="0"/>
                  </a:cubicBezTo>
                  <a:cubicBezTo>
                    <a:pt x="566" y="0"/>
                    <a:pt x="0" y="600"/>
                    <a:pt x="0" y="1800"/>
                  </a:cubicBezTo>
                  <a:cubicBezTo>
                    <a:pt x="0" y="97200"/>
                    <a:pt x="0" y="97200"/>
                    <a:pt x="0" y="97200"/>
                  </a:cubicBezTo>
                  <a:cubicBezTo>
                    <a:pt x="0" y="97800"/>
                    <a:pt x="566" y="98400"/>
                    <a:pt x="1698" y="98400"/>
                  </a:cubicBezTo>
                  <a:cubicBezTo>
                    <a:pt x="78113" y="98400"/>
                    <a:pt x="78113" y="98400"/>
                    <a:pt x="78113" y="98400"/>
                  </a:cubicBezTo>
                  <a:cubicBezTo>
                    <a:pt x="107547" y="120000"/>
                    <a:pt x="107547" y="120000"/>
                    <a:pt x="107547" y="120000"/>
                  </a:cubicBezTo>
                  <a:cubicBezTo>
                    <a:pt x="108113" y="120000"/>
                    <a:pt x="108113" y="120000"/>
                    <a:pt x="108679" y="120000"/>
                  </a:cubicBezTo>
                  <a:cubicBezTo>
                    <a:pt x="108679" y="120000"/>
                    <a:pt x="109245" y="120000"/>
                    <a:pt x="109245" y="120000"/>
                  </a:cubicBezTo>
                  <a:cubicBezTo>
                    <a:pt x="109811" y="119400"/>
                    <a:pt x="109811" y="118800"/>
                    <a:pt x="109811" y="118200"/>
                  </a:cubicBezTo>
                  <a:cubicBezTo>
                    <a:pt x="100754" y="98400"/>
                    <a:pt x="100754" y="98400"/>
                    <a:pt x="100754" y="98400"/>
                  </a:cubicBezTo>
                  <a:cubicBezTo>
                    <a:pt x="118301" y="98400"/>
                    <a:pt x="118301" y="98400"/>
                    <a:pt x="118301" y="98400"/>
                  </a:cubicBezTo>
                  <a:cubicBezTo>
                    <a:pt x="119433" y="98400"/>
                    <a:pt x="120000" y="97800"/>
                    <a:pt x="120000" y="97200"/>
                  </a:cubicBezTo>
                  <a:cubicBezTo>
                    <a:pt x="120000" y="1800"/>
                    <a:pt x="120000" y="1800"/>
                    <a:pt x="120000" y="1800"/>
                  </a:cubicBezTo>
                  <a:cubicBezTo>
                    <a:pt x="120000" y="600"/>
                    <a:pt x="119433" y="0"/>
                    <a:pt x="118301" y="0"/>
                  </a:cubicBezTo>
                  <a:close/>
                  <a:moveTo>
                    <a:pt x="117169" y="96000"/>
                  </a:moveTo>
                  <a:cubicBezTo>
                    <a:pt x="99056" y="96000"/>
                    <a:pt x="99056" y="96000"/>
                    <a:pt x="99056" y="96000"/>
                  </a:cubicBezTo>
                  <a:cubicBezTo>
                    <a:pt x="98490" y="96000"/>
                    <a:pt x="97924" y="96000"/>
                    <a:pt x="97924" y="96600"/>
                  </a:cubicBezTo>
                  <a:cubicBezTo>
                    <a:pt x="97358" y="96600"/>
                    <a:pt x="97358" y="97200"/>
                    <a:pt x="97358" y="97800"/>
                  </a:cubicBezTo>
                  <a:cubicBezTo>
                    <a:pt x="105283" y="114600"/>
                    <a:pt x="105283" y="114600"/>
                    <a:pt x="105283" y="114600"/>
                  </a:cubicBezTo>
                  <a:cubicBezTo>
                    <a:pt x="79245" y="96000"/>
                    <a:pt x="79245" y="96000"/>
                    <a:pt x="79245" y="96000"/>
                  </a:cubicBezTo>
                  <a:cubicBezTo>
                    <a:pt x="79245" y="96000"/>
                    <a:pt x="78679" y="96000"/>
                    <a:pt x="78679" y="96000"/>
                  </a:cubicBezTo>
                  <a:cubicBezTo>
                    <a:pt x="2830" y="96000"/>
                    <a:pt x="2830" y="96000"/>
                    <a:pt x="2830" y="96000"/>
                  </a:cubicBezTo>
                  <a:cubicBezTo>
                    <a:pt x="2830" y="3000"/>
                    <a:pt x="2830" y="3000"/>
                    <a:pt x="2830" y="3000"/>
                  </a:cubicBezTo>
                  <a:cubicBezTo>
                    <a:pt x="117169" y="3000"/>
                    <a:pt x="117169" y="3000"/>
                    <a:pt x="117169" y="3000"/>
                  </a:cubicBezTo>
                  <a:lnTo>
                    <a:pt x="117169" y="96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10421938" y="4832350"/>
              <a:ext cx="139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24000"/>
                    <a:pt x="0" y="48000"/>
                  </a:cubicBezTo>
                  <a:cubicBezTo>
                    <a:pt x="0" y="96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6000"/>
                    <a:pt x="120000" y="48000"/>
                  </a:cubicBezTo>
                  <a:cubicBezTo>
                    <a:pt x="120000" y="24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10421938" y="4875213"/>
              <a:ext cx="1398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30000"/>
                    <a:pt x="0" y="60000"/>
                  </a:cubicBezTo>
                  <a:cubicBezTo>
                    <a:pt x="0" y="90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0000"/>
                    <a:pt x="120000" y="60000"/>
                  </a:cubicBezTo>
                  <a:cubicBezTo>
                    <a:pt x="120000" y="30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10442575" y="4913313"/>
              <a:ext cx="96900" cy="25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000" y="0"/>
                  </a:moveTo>
                  <a:cubicBezTo>
                    <a:pt x="20000" y="0"/>
                    <a:pt x="20000" y="0"/>
                    <a:pt x="20000" y="0"/>
                  </a:cubicBezTo>
                  <a:cubicBezTo>
                    <a:pt x="6666" y="0"/>
                    <a:pt x="0" y="24000"/>
                    <a:pt x="0" y="48000"/>
                  </a:cubicBezTo>
                  <a:cubicBezTo>
                    <a:pt x="0" y="96000"/>
                    <a:pt x="6666" y="120000"/>
                    <a:pt x="20000" y="120000"/>
                  </a:cubicBezTo>
                  <a:cubicBezTo>
                    <a:pt x="100000" y="120000"/>
                    <a:pt x="100000" y="120000"/>
                    <a:pt x="100000" y="120000"/>
                  </a:cubicBezTo>
                  <a:cubicBezTo>
                    <a:pt x="113333" y="120000"/>
                    <a:pt x="120000" y="96000"/>
                    <a:pt x="120000" y="48000"/>
                  </a:cubicBezTo>
                  <a:cubicBezTo>
                    <a:pt x="120000" y="24000"/>
                    <a:pt x="113333" y="0"/>
                    <a:pt x="1000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10480675" y="4333875"/>
              <a:ext cx="22200" cy="90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112941"/>
                    <a:pt x="120000" y="105882"/>
                  </a:cubicBezTo>
                  <a:cubicBezTo>
                    <a:pt x="120000" y="14117"/>
                    <a:pt x="120000" y="14117"/>
                    <a:pt x="120000" y="14117"/>
                  </a:cubicBezTo>
                  <a:cubicBezTo>
                    <a:pt x="120000" y="7058"/>
                    <a:pt x="90000" y="0"/>
                    <a:pt x="60000" y="0"/>
                  </a:cubicBezTo>
                  <a:cubicBezTo>
                    <a:pt x="30000" y="0"/>
                    <a:pt x="0" y="7058"/>
                    <a:pt x="0" y="14117"/>
                  </a:cubicBezTo>
                  <a:cubicBezTo>
                    <a:pt x="0" y="105882"/>
                    <a:pt x="0" y="105882"/>
                    <a:pt x="0" y="105882"/>
                  </a:cubicBezTo>
                  <a:cubicBezTo>
                    <a:pt x="0" y="112941"/>
                    <a:pt x="30000" y="120000"/>
                    <a:pt x="60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10679113" y="4602163"/>
              <a:ext cx="747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cubicBezTo>
                    <a:pt x="0" y="90000"/>
                    <a:pt x="8571" y="120000"/>
                    <a:pt x="17142" y="120000"/>
                  </a:cubicBez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10229850" y="4602163"/>
              <a:ext cx="747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142" y="120000"/>
                  </a:move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ubicBezTo>
                    <a:pt x="0" y="90000"/>
                    <a:pt x="8571" y="120000"/>
                    <a:pt x="17142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10282238" y="4402138"/>
              <a:ext cx="810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8000" y="112000"/>
                  </a:moveTo>
                  <a:cubicBezTo>
                    <a:pt x="88000" y="120000"/>
                    <a:pt x="96000" y="120000"/>
                    <a:pt x="104000" y="120000"/>
                  </a:cubicBezTo>
                  <a:cubicBezTo>
                    <a:pt x="104000" y="120000"/>
                    <a:pt x="112000" y="120000"/>
                    <a:pt x="112000" y="112000"/>
                  </a:cubicBezTo>
                  <a:cubicBezTo>
                    <a:pt x="120000" y="112000"/>
                    <a:pt x="120000" y="96000"/>
                    <a:pt x="112000" y="88000"/>
                  </a:cubicBezTo>
                  <a:cubicBezTo>
                    <a:pt x="32000" y="8000"/>
                    <a:pt x="32000" y="8000"/>
                    <a:pt x="32000" y="8000"/>
                  </a:cubicBezTo>
                  <a:cubicBezTo>
                    <a:pt x="32000" y="0"/>
                    <a:pt x="16000" y="0"/>
                    <a:pt x="8000" y="8000"/>
                  </a:cubicBezTo>
                  <a:cubicBezTo>
                    <a:pt x="0" y="16000"/>
                    <a:pt x="0" y="32000"/>
                    <a:pt x="8000" y="40000"/>
                  </a:cubicBezTo>
                  <a:lnTo>
                    <a:pt x="88000" y="112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10620375" y="4402138"/>
              <a:ext cx="795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6000" y="120000"/>
                  </a:moveTo>
                  <a:cubicBezTo>
                    <a:pt x="24000" y="120000"/>
                    <a:pt x="32000" y="120000"/>
                    <a:pt x="32000" y="112000"/>
                  </a:cubicBezTo>
                  <a:cubicBezTo>
                    <a:pt x="112000" y="40000"/>
                    <a:pt x="112000" y="40000"/>
                    <a:pt x="112000" y="40000"/>
                  </a:cubicBezTo>
                  <a:cubicBezTo>
                    <a:pt x="120000" y="32000"/>
                    <a:pt x="120000" y="16000"/>
                    <a:pt x="112000" y="8000"/>
                  </a:cubicBezTo>
                  <a:cubicBezTo>
                    <a:pt x="104000" y="0"/>
                    <a:pt x="88000" y="0"/>
                    <a:pt x="88000" y="8000"/>
                  </a:cubicBezTo>
                  <a:cubicBezTo>
                    <a:pt x="8000" y="88000"/>
                    <a:pt x="8000" y="88000"/>
                    <a:pt x="8000" y="88000"/>
                  </a:cubicBezTo>
                  <a:cubicBezTo>
                    <a:pt x="0" y="96000"/>
                    <a:pt x="0" y="112000"/>
                    <a:pt x="8000" y="112000"/>
                  </a:cubicBezTo>
                  <a:cubicBezTo>
                    <a:pt x="8000" y="120000"/>
                    <a:pt x="16000" y="120000"/>
                    <a:pt x="16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10347325" y="4478338"/>
              <a:ext cx="288900" cy="331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777" y="89032"/>
                  </a:moveTo>
                  <a:cubicBezTo>
                    <a:pt x="26666" y="96774"/>
                    <a:pt x="31111" y="106451"/>
                    <a:pt x="31111" y="116129"/>
                  </a:cubicBezTo>
                  <a:cubicBezTo>
                    <a:pt x="31111" y="118064"/>
                    <a:pt x="33333" y="120000"/>
                    <a:pt x="35555" y="120000"/>
                  </a:cubicBezTo>
                  <a:cubicBezTo>
                    <a:pt x="82222" y="120000"/>
                    <a:pt x="82222" y="120000"/>
                    <a:pt x="82222" y="120000"/>
                  </a:cubicBezTo>
                  <a:cubicBezTo>
                    <a:pt x="84444" y="120000"/>
                    <a:pt x="86666" y="118064"/>
                    <a:pt x="86666" y="116129"/>
                  </a:cubicBezTo>
                  <a:cubicBezTo>
                    <a:pt x="86666" y="114193"/>
                    <a:pt x="86666" y="114193"/>
                    <a:pt x="86666" y="114193"/>
                  </a:cubicBezTo>
                  <a:cubicBezTo>
                    <a:pt x="86666" y="106451"/>
                    <a:pt x="91111" y="96774"/>
                    <a:pt x="100000" y="90967"/>
                  </a:cubicBezTo>
                  <a:cubicBezTo>
                    <a:pt x="113333" y="81290"/>
                    <a:pt x="120000" y="67741"/>
                    <a:pt x="120000" y="52258"/>
                  </a:cubicBezTo>
                  <a:cubicBezTo>
                    <a:pt x="120000" y="38709"/>
                    <a:pt x="111111" y="25161"/>
                    <a:pt x="100000" y="15483"/>
                  </a:cubicBezTo>
                  <a:cubicBezTo>
                    <a:pt x="86666" y="3870"/>
                    <a:pt x="68888" y="0"/>
                    <a:pt x="53333" y="1935"/>
                  </a:cubicBezTo>
                  <a:cubicBezTo>
                    <a:pt x="26666" y="3870"/>
                    <a:pt x="4444" y="23225"/>
                    <a:pt x="0" y="46451"/>
                  </a:cubicBezTo>
                  <a:cubicBezTo>
                    <a:pt x="0" y="63870"/>
                    <a:pt x="4444" y="79354"/>
                    <a:pt x="17777" y="89032"/>
                  </a:cubicBezTo>
                  <a:close/>
                  <a:moveTo>
                    <a:pt x="11111" y="48387"/>
                  </a:moveTo>
                  <a:cubicBezTo>
                    <a:pt x="13333" y="29032"/>
                    <a:pt x="31111" y="13548"/>
                    <a:pt x="53333" y="11612"/>
                  </a:cubicBezTo>
                  <a:cubicBezTo>
                    <a:pt x="68888" y="9677"/>
                    <a:pt x="82222" y="13548"/>
                    <a:pt x="93333" y="21290"/>
                  </a:cubicBezTo>
                  <a:cubicBezTo>
                    <a:pt x="102222" y="29032"/>
                    <a:pt x="108888" y="40645"/>
                    <a:pt x="108888" y="52258"/>
                  </a:cubicBezTo>
                  <a:cubicBezTo>
                    <a:pt x="108888" y="65806"/>
                    <a:pt x="102222" y="75483"/>
                    <a:pt x="93333" y="85161"/>
                  </a:cubicBezTo>
                  <a:cubicBezTo>
                    <a:pt x="84444" y="90967"/>
                    <a:pt x="77777" y="102580"/>
                    <a:pt x="77777" y="112258"/>
                  </a:cubicBezTo>
                  <a:cubicBezTo>
                    <a:pt x="40000" y="112258"/>
                    <a:pt x="40000" y="112258"/>
                    <a:pt x="40000" y="112258"/>
                  </a:cubicBezTo>
                  <a:cubicBezTo>
                    <a:pt x="40000" y="100645"/>
                    <a:pt x="33333" y="90967"/>
                    <a:pt x="26666" y="83225"/>
                  </a:cubicBezTo>
                  <a:cubicBezTo>
                    <a:pt x="15555" y="73548"/>
                    <a:pt x="8888" y="61935"/>
                    <a:pt x="11111" y="483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" name="Google Shape;78;p4"/>
          <p:cNvGrpSpPr/>
          <p:nvPr/>
        </p:nvGrpSpPr>
        <p:grpSpPr>
          <a:xfrm>
            <a:off x="0" y="0"/>
            <a:ext cx="2266938" cy="1754200"/>
            <a:chOff x="9598025" y="882650"/>
            <a:chExt cx="2266938" cy="1754200"/>
          </a:xfrm>
        </p:grpSpPr>
        <p:sp>
          <p:nvSpPr>
            <p:cNvPr id="79" name="Google Shape;79;p4"/>
            <p:cNvSpPr/>
            <p:nvPr/>
          </p:nvSpPr>
          <p:spPr>
            <a:xfrm>
              <a:off x="10239375" y="1881188"/>
              <a:ext cx="139800" cy="90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6153" y="28235"/>
                  </a:moveTo>
                  <a:cubicBezTo>
                    <a:pt x="50769" y="28235"/>
                    <a:pt x="50769" y="28235"/>
                    <a:pt x="50769" y="28235"/>
                  </a:cubicBezTo>
                  <a:cubicBezTo>
                    <a:pt x="110769" y="91764"/>
                    <a:pt x="110769" y="91764"/>
                    <a:pt x="110769" y="91764"/>
                  </a:cubicBezTo>
                  <a:cubicBezTo>
                    <a:pt x="115384" y="91764"/>
                    <a:pt x="120000" y="105882"/>
                    <a:pt x="115384" y="112941"/>
                  </a:cubicBezTo>
                  <a:cubicBezTo>
                    <a:pt x="110769" y="120000"/>
                    <a:pt x="106153" y="120000"/>
                    <a:pt x="101538" y="120000"/>
                  </a:cubicBezTo>
                  <a:cubicBezTo>
                    <a:pt x="4615" y="28235"/>
                    <a:pt x="4615" y="28235"/>
                    <a:pt x="4615" y="28235"/>
                  </a:cubicBezTo>
                  <a:cubicBezTo>
                    <a:pt x="4615" y="28235"/>
                    <a:pt x="0" y="14117"/>
                    <a:pt x="0" y="7058"/>
                  </a:cubicBezTo>
                  <a:cubicBezTo>
                    <a:pt x="4615" y="0"/>
                    <a:pt x="9230" y="0"/>
                    <a:pt x="13846" y="0"/>
                  </a:cubicBezTo>
                  <a:cubicBezTo>
                    <a:pt x="106153" y="0"/>
                    <a:pt x="106153" y="0"/>
                    <a:pt x="106153" y="0"/>
                  </a:cubicBezTo>
                  <a:cubicBezTo>
                    <a:pt x="110769" y="0"/>
                    <a:pt x="115384" y="7058"/>
                    <a:pt x="115384" y="14117"/>
                  </a:cubicBezTo>
                  <a:cubicBezTo>
                    <a:pt x="115384" y="21176"/>
                    <a:pt x="110769" y="28235"/>
                    <a:pt x="106153" y="282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9598025" y="882650"/>
              <a:ext cx="995400" cy="154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354" y="70000"/>
                  </a:moveTo>
                  <a:cubicBezTo>
                    <a:pt x="119354" y="69583"/>
                    <a:pt x="120000" y="69166"/>
                    <a:pt x="119354" y="69166"/>
                  </a:cubicBezTo>
                  <a:cubicBezTo>
                    <a:pt x="119354" y="68750"/>
                    <a:pt x="119354" y="68333"/>
                    <a:pt x="118709" y="68333"/>
                  </a:cubicBezTo>
                  <a:cubicBezTo>
                    <a:pt x="107096" y="65833"/>
                    <a:pt x="107096" y="65833"/>
                    <a:pt x="107096" y="65833"/>
                  </a:cubicBezTo>
                  <a:cubicBezTo>
                    <a:pt x="109677" y="60833"/>
                    <a:pt x="109677" y="60833"/>
                    <a:pt x="109677" y="60833"/>
                  </a:cubicBezTo>
                  <a:cubicBezTo>
                    <a:pt x="110322" y="60833"/>
                    <a:pt x="110322" y="60416"/>
                    <a:pt x="109677" y="60416"/>
                  </a:cubicBezTo>
                  <a:cubicBezTo>
                    <a:pt x="109677" y="60000"/>
                    <a:pt x="109032" y="60000"/>
                    <a:pt x="109032" y="59583"/>
                  </a:cubicBezTo>
                  <a:cubicBezTo>
                    <a:pt x="81290" y="55416"/>
                    <a:pt x="81290" y="55416"/>
                    <a:pt x="81290" y="55416"/>
                  </a:cubicBezTo>
                  <a:cubicBezTo>
                    <a:pt x="101935" y="48333"/>
                    <a:pt x="101935" y="48333"/>
                    <a:pt x="101935" y="48333"/>
                  </a:cubicBezTo>
                  <a:cubicBezTo>
                    <a:pt x="101935" y="48333"/>
                    <a:pt x="102580" y="47916"/>
                    <a:pt x="102580" y="47500"/>
                  </a:cubicBezTo>
                  <a:cubicBezTo>
                    <a:pt x="102580" y="47500"/>
                    <a:pt x="103225" y="43333"/>
                    <a:pt x="98064" y="39166"/>
                  </a:cubicBezTo>
                  <a:cubicBezTo>
                    <a:pt x="92903" y="35833"/>
                    <a:pt x="85161" y="33750"/>
                    <a:pt x="73548" y="33750"/>
                  </a:cubicBezTo>
                  <a:cubicBezTo>
                    <a:pt x="73548" y="25416"/>
                    <a:pt x="73548" y="25416"/>
                    <a:pt x="73548" y="25416"/>
                  </a:cubicBezTo>
                  <a:cubicBezTo>
                    <a:pt x="100000" y="0"/>
                    <a:pt x="100000" y="0"/>
                    <a:pt x="100000" y="0"/>
                  </a:cubicBezTo>
                  <a:cubicBezTo>
                    <a:pt x="96129" y="0"/>
                    <a:pt x="96129" y="0"/>
                    <a:pt x="96129" y="0"/>
                  </a:cubicBezTo>
                  <a:cubicBezTo>
                    <a:pt x="70967" y="24166"/>
                    <a:pt x="70967" y="24166"/>
                    <a:pt x="70967" y="24166"/>
                  </a:cubicBezTo>
                  <a:cubicBezTo>
                    <a:pt x="70322" y="24583"/>
                    <a:pt x="70322" y="24583"/>
                    <a:pt x="70322" y="25000"/>
                  </a:cubicBezTo>
                  <a:cubicBezTo>
                    <a:pt x="70322" y="34583"/>
                    <a:pt x="70322" y="34583"/>
                    <a:pt x="70322" y="34583"/>
                  </a:cubicBezTo>
                  <a:cubicBezTo>
                    <a:pt x="70322" y="35416"/>
                    <a:pt x="70967" y="35833"/>
                    <a:pt x="72258" y="35833"/>
                  </a:cubicBezTo>
                  <a:cubicBezTo>
                    <a:pt x="83225" y="35833"/>
                    <a:pt x="90967" y="37500"/>
                    <a:pt x="95483" y="40416"/>
                  </a:cubicBezTo>
                  <a:cubicBezTo>
                    <a:pt x="99354" y="42916"/>
                    <a:pt x="99354" y="45833"/>
                    <a:pt x="99354" y="47083"/>
                  </a:cubicBezTo>
                  <a:cubicBezTo>
                    <a:pt x="76129" y="54583"/>
                    <a:pt x="76129" y="54583"/>
                    <a:pt x="76129" y="54583"/>
                  </a:cubicBezTo>
                  <a:cubicBezTo>
                    <a:pt x="76129" y="55000"/>
                    <a:pt x="75483" y="55416"/>
                    <a:pt x="75483" y="55833"/>
                  </a:cubicBezTo>
                  <a:cubicBezTo>
                    <a:pt x="75483" y="56250"/>
                    <a:pt x="76129" y="56250"/>
                    <a:pt x="76774" y="56666"/>
                  </a:cubicBezTo>
                  <a:cubicBezTo>
                    <a:pt x="106451" y="61250"/>
                    <a:pt x="106451" y="61250"/>
                    <a:pt x="106451" y="61250"/>
                  </a:cubicBezTo>
                  <a:cubicBezTo>
                    <a:pt x="103870" y="66250"/>
                    <a:pt x="103870" y="66250"/>
                    <a:pt x="103870" y="66250"/>
                  </a:cubicBezTo>
                  <a:cubicBezTo>
                    <a:pt x="103870" y="66666"/>
                    <a:pt x="103870" y="66666"/>
                    <a:pt x="103870" y="67083"/>
                  </a:cubicBezTo>
                  <a:cubicBezTo>
                    <a:pt x="104516" y="67500"/>
                    <a:pt x="104516" y="67500"/>
                    <a:pt x="105161" y="67500"/>
                  </a:cubicBezTo>
                  <a:cubicBezTo>
                    <a:pt x="115483" y="70000"/>
                    <a:pt x="115483" y="70000"/>
                    <a:pt x="115483" y="70000"/>
                  </a:cubicBezTo>
                  <a:cubicBezTo>
                    <a:pt x="101935" y="81666"/>
                    <a:pt x="101935" y="81666"/>
                    <a:pt x="101935" y="81666"/>
                  </a:cubicBezTo>
                  <a:cubicBezTo>
                    <a:pt x="101935" y="82083"/>
                    <a:pt x="101935" y="82083"/>
                    <a:pt x="101935" y="82500"/>
                  </a:cubicBezTo>
                  <a:cubicBezTo>
                    <a:pt x="101935" y="96666"/>
                    <a:pt x="97419" y="102083"/>
                    <a:pt x="97419" y="102083"/>
                  </a:cubicBezTo>
                  <a:cubicBezTo>
                    <a:pt x="96774" y="102500"/>
                    <a:pt x="96774" y="102916"/>
                    <a:pt x="96774" y="102916"/>
                  </a:cubicBezTo>
                  <a:cubicBezTo>
                    <a:pt x="97419" y="103333"/>
                    <a:pt x="97419" y="103333"/>
                    <a:pt x="98064" y="103750"/>
                  </a:cubicBezTo>
                  <a:cubicBezTo>
                    <a:pt x="111612" y="105833"/>
                    <a:pt x="113548" y="112916"/>
                    <a:pt x="114193" y="116666"/>
                  </a:cubicBezTo>
                  <a:cubicBezTo>
                    <a:pt x="105806" y="112083"/>
                    <a:pt x="101935" y="112083"/>
                    <a:pt x="89677" y="111666"/>
                  </a:cubicBezTo>
                  <a:cubicBezTo>
                    <a:pt x="82580" y="111666"/>
                    <a:pt x="73548" y="111666"/>
                    <a:pt x="60000" y="110833"/>
                  </a:cubicBezTo>
                  <a:cubicBezTo>
                    <a:pt x="40000" y="109166"/>
                    <a:pt x="25806" y="104166"/>
                    <a:pt x="18709" y="95833"/>
                  </a:cubicBezTo>
                  <a:cubicBezTo>
                    <a:pt x="13548" y="89583"/>
                    <a:pt x="14193" y="83333"/>
                    <a:pt x="14193" y="83333"/>
                  </a:cubicBezTo>
                  <a:cubicBezTo>
                    <a:pt x="14193" y="83333"/>
                    <a:pt x="14193" y="83333"/>
                    <a:pt x="14193" y="83333"/>
                  </a:cubicBezTo>
                  <a:cubicBezTo>
                    <a:pt x="14193" y="83333"/>
                    <a:pt x="14193" y="78333"/>
                    <a:pt x="14193" y="69583"/>
                  </a:cubicBezTo>
                  <a:cubicBezTo>
                    <a:pt x="14193" y="53750"/>
                    <a:pt x="26451" y="49166"/>
                    <a:pt x="27096" y="49166"/>
                  </a:cubicBezTo>
                  <a:cubicBezTo>
                    <a:pt x="27096" y="49166"/>
                    <a:pt x="27741" y="48750"/>
                    <a:pt x="27741" y="48333"/>
                  </a:cubicBezTo>
                  <a:cubicBezTo>
                    <a:pt x="27741" y="32500"/>
                    <a:pt x="27741" y="32500"/>
                    <a:pt x="27741" y="32500"/>
                  </a:cubicBezTo>
                  <a:cubicBezTo>
                    <a:pt x="27741" y="32083"/>
                    <a:pt x="27741" y="32083"/>
                    <a:pt x="27096" y="31666"/>
                  </a:cubicBezTo>
                  <a:cubicBezTo>
                    <a:pt x="21935" y="28333"/>
                    <a:pt x="21935" y="28333"/>
                    <a:pt x="21935" y="28333"/>
                  </a:cubicBezTo>
                  <a:cubicBezTo>
                    <a:pt x="10322" y="20833"/>
                    <a:pt x="3225" y="10833"/>
                    <a:pt x="32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5" y="11250"/>
                    <a:pt x="7096" y="21666"/>
                    <a:pt x="19354" y="29583"/>
                  </a:cubicBezTo>
                  <a:cubicBezTo>
                    <a:pt x="24516" y="32916"/>
                    <a:pt x="24516" y="32916"/>
                    <a:pt x="24516" y="32916"/>
                  </a:cubicBezTo>
                  <a:cubicBezTo>
                    <a:pt x="24516" y="47916"/>
                    <a:pt x="24516" y="47916"/>
                    <a:pt x="24516" y="47916"/>
                  </a:cubicBezTo>
                  <a:cubicBezTo>
                    <a:pt x="21290" y="49166"/>
                    <a:pt x="10967" y="54583"/>
                    <a:pt x="10967" y="69583"/>
                  </a:cubicBezTo>
                  <a:cubicBezTo>
                    <a:pt x="10967" y="77916"/>
                    <a:pt x="10967" y="82916"/>
                    <a:pt x="10967" y="83333"/>
                  </a:cubicBezTo>
                  <a:cubicBezTo>
                    <a:pt x="10967" y="84583"/>
                    <a:pt x="9677" y="109166"/>
                    <a:pt x="60000" y="112500"/>
                  </a:cubicBezTo>
                  <a:cubicBezTo>
                    <a:pt x="73548" y="113333"/>
                    <a:pt x="82580" y="113750"/>
                    <a:pt x="89677" y="113750"/>
                  </a:cubicBezTo>
                  <a:cubicBezTo>
                    <a:pt x="103225" y="114166"/>
                    <a:pt x="105161" y="114166"/>
                    <a:pt x="114193" y="119583"/>
                  </a:cubicBezTo>
                  <a:cubicBezTo>
                    <a:pt x="114838" y="119583"/>
                    <a:pt x="115483" y="120000"/>
                    <a:pt x="116129" y="119583"/>
                  </a:cubicBezTo>
                  <a:cubicBezTo>
                    <a:pt x="116774" y="119583"/>
                    <a:pt x="116774" y="119166"/>
                    <a:pt x="116774" y="118750"/>
                  </a:cubicBezTo>
                  <a:cubicBezTo>
                    <a:pt x="116774" y="118750"/>
                    <a:pt x="118709" y="105833"/>
                    <a:pt x="100645" y="102083"/>
                  </a:cubicBezTo>
                  <a:cubicBezTo>
                    <a:pt x="101935" y="99583"/>
                    <a:pt x="104516" y="93750"/>
                    <a:pt x="105161" y="82500"/>
                  </a:cubicBezTo>
                  <a:lnTo>
                    <a:pt x="119354" y="7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10672763" y="1581150"/>
              <a:ext cx="1192200" cy="10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730" y="120000"/>
                  </a:moveTo>
                  <a:cubicBezTo>
                    <a:pt x="26905" y="120000"/>
                    <a:pt x="0" y="95025"/>
                    <a:pt x="0" y="64568"/>
                  </a:cubicBezTo>
                  <a:cubicBezTo>
                    <a:pt x="0" y="49949"/>
                    <a:pt x="5919" y="35939"/>
                    <a:pt x="17219" y="25583"/>
                  </a:cubicBezTo>
                  <a:cubicBezTo>
                    <a:pt x="2152" y="2436"/>
                    <a:pt x="2152" y="2436"/>
                    <a:pt x="2152" y="2436"/>
                  </a:cubicBezTo>
                  <a:cubicBezTo>
                    <a:pt x="1614" y="1827"/>
                    <a:pt x="1614" y="1218"/>
                    <a:pt x="2152" y="609"/>
                  </a:cubicBezTo>
                  <a:cubicBezTo>
                    <a:pt x="2152" y="609"/>
                    <a:pt x="2690" y="0"/>
                    <a:pt x="2690" y="0"/>
                  </a:cubicBezTo>
                  <a:cubicBezTo>
                    <a:pt x="3228" y="0"/>
                    <a:pt x="3228" y="0"/>
                    <a:pt x="3228" y="0"/>
                  </a:cubicBezTo>
                  <a:cubicBezTo>
                    <a:pt x="39282" y="12182"/>
                    <a:pt x="39282" y="12182"/>
                    <a:pt x="39282" y="12182"/>
                  </a:cubicBezTo>
                  <a:cubicBezTo>
                    <a:pt x="45739" y="9746"/>
                    <a:pt x="52735" y="9137"/>
                    <a:pt x="59730" y="9137"/>
                  </a:cubicBezTo>
                  <a:cubicBezTo>
                    <a:pt x="93094" y="9137"/>
                    <a:pt x="119999" y="34111"/>
                    <a:pt x="119999" y="64568"/>
                  </a:cubicBezTo>
                  <a:cubicBezTo>
                    <a:pt x="119999" y="95025"/>
                    <a:pt x="93094" y="120000"/>
                    <a:pt x="59730" y="120000"/>
                  </a:cubicBezTo>
                  <a:close/>
                  <a:moveTo>
                    <a:pt x="59730" y="11573"/>
                  </a:moveTo>
                  <a:cubicBezTo>
                    <a:pt x="52735" y="11573"/>
                    <a:pt x="46278" y="12791"/>
                    <a:pt x="39820" y="15228"/>
                  </a:cubicBezTo>
                  <a:cubicBezTo>
                    <a:pt x="39282" y="15228"/>
                    <a:pt x="39282" y="15228"/>
                    <a:pt x="38744" y="15228"/>
                  </a:cubicBezTo>
                  <a:cubicBezTo>
                    <a:pt x="6457" y="4263"/>
                    <a:pt x="6457" y="4263"/>
                    <a:pt x="6457" y="4263"/>
                  </a:cubicBezTo>
                  <a:cubicBezTo>
                    <a:pt x="19910" y="24974"/>
                    <a:pt x="19910" y="24974"/>
                    <a:pt x="19910" y="24974"/>
                  </a:cubicBezTo>
                  <a:cubicBezTo>
                    <a:pt x="19910" y="25583"/>
                    <a:pt x="19910" y="26192"/>
                    <a:pt x="19372" y="26802"/>
                  </a:cubicBezTo>
                  <a:cubicBezTo>
                    <a:pt x="8609" y="37157"/>
                    <a:pt x="2152" y="50558"/>
                    <a:pt x="2152" y="64568"/>
                  </a:cubicBezTo>
                  <a:cubicBezTo>
                    <a:pt x="2152" y="93807"/>
                    <a:pt x="27982" y="117563"/>
                    <a:pt x="59730" y="117563"/>
                  </a:cubicBezTo>
                  <a:cubicBezTo>
                    <a:pt x="91479" y="117563"/>
                    <a:pt x="117309" y="93807"/>
                    <a:pt x="117309" y="64568"/>
                  </a:cubicBezTo>
                  <a:cubicBezTo>
                    <a:pt x="117309" y="35329"/>
                    <a:pt x="91479" y="11573"/>
                    <a:pt x="59730" y="115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10914063" y="1881188"/>
              <a:ext cx="679500" cy="53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2598" y="86060"/>
                  </a:moveTo>
                  <a:cubicBezTo>
                    <a:pt x="90708" y="84848"/>
                    <a:pt x="87874" y="84848"/>
                    <a:pt x="85984" y="86060"/>
                  </a:cubicBezTo>
                  <a:cubicBezTo>
                    <a:pt x="79370" y="76363"/>
                    <a:pt x="79370" y="76363"/>
                    <a:pt x="79370" y="76363"/>
                  </a:cubicBezTo>
                  <a:cubicBezTo>
                    <a:pt x="80314" y="73939"/>
                    <a:pt x="82204" y="71515"/>
                    <a:pt x="83149" y="69090"/>
                  </a:cubicBezTo>
                  <a:cubicBezTo>
                    <a:pt x="85039" y="64242"/>
                    <a:pt x="85984" y="59393"/>
                    <a:pt x="85039" y="54545"/>
                  </a:cubicBezTo>
                  <a:cubicBezTo>
                    <a:pt x="104881" y="47272"/>
                    <a:pt x="104881" y="47272"/>
                    <a:pt x="104881" y="47272"/>
                  </a:cubicBezTo>
                  <a:cubicBezTo>
                    <a:pt x="105826" y="48484"/>
                    <a:pt x="106771" y="49696"/>
                    <a:pt x="107716" y="50909"/>
                  </a:cubicBezTo>
                  <a:cubicBezTo>
                    <a:pt x="111496" y="53333"/>
                    <a:pt x="116220" y="50909"/>
                    <a:pt x="118110" y="46060"/>
                  </a:cubicBezTo>
                  <a:cubicBezTo>
                    <a:pt x="120000" y="41212"/>
                    <a:pt x="119055" y="35151"/>
                    <a:pt x="115275" y="32727"/>
                  </a:cubicBezTo>
                  <a:cubicBezTo>
                    <a:pt x="111496" y="30303"/>
                    <a:pt x="106771" y="31515"/>
                    <a:pt x="104881" y="36363"/>
                  </a:cubicBezTo>
                  <a:cubicBezTo>
                    <a:pt x="103937" y="38787"/>
                    <a:pt x="103937" y="40000"/>
                    <a:pt x="103937" y="41212"/>
                  </a:cubicBezTo>
                  <a:cubicBezTo>
                    <a:pt x="84094" y="49696"/>
                    <a:pt x="84094" y="49696"/>
                    <a:pt x="84094" y="49696"/>
                  </a:cubicBezTo>
                  <a:cubicBezTo>
                    <a:pt x="82204" y="44848"/>
                    <a:pt x="79370" y="41212"/>
                    <a:pt x="76535" y="38787"/>
                  </a:cubicBezTo>
                  <a:cubicBezTo>
                    <a:pt x="70866" y="35151"/>
                    <a:pt x="64251" y="36363"/>
                    <a:pt x="58582" y="40000"/>
                  </a:cubicBezTo>
                  <a:cubicBezTo>
                    <a:pt x="44409" y="16969"/>
                    <a:pt x="44409" y="16969"/>
                    <a:pt x="44409" y="16969"/>
                  </a:cubicBezTo>
                  <a:cubicBezTo>
                    <a:pt x="45354" y="16969"/>
                    <a:pt x="45354" y="16969"/>
                    <a:pt x="45354" y="15757"/>
                  </a:cubicBezTo>
                  <a:cubicBezTo>
                    <a:pt x="47244" y="10909"/>
                    <a:pt x="46299" y="4848"/>
                    <a:pt x="42519" y="2424"/>
                  </a:cubicBezTo>
                  <a:cubicBezTo>
                    <a:pt x="37795" y="0"/>
                    <a:pt x="33070" y="1212"/>
                    <a:pt x="31181" y="6060"/>
                  </a:cubicBezTo>
                  <a:cubicBezTo>
                    <a:pt x="29291" y="10909"/>
                    <a:pt x="31181" y="18181"/>
                    <a:pt x="34960" y="20606"/>
                  </a:cubicBezTo>
                  <a:cubicBezTo>
                    <a:pt x="36850" y="21818"/>
                    <a:pt x="38740" y="21818"/>
                    <a:pt x="41574" y="20606"/>
                  </a:cubicBezTo>
                  <a:cubicBezTo>
                    <a:pt x="55748" y="43636"/>
                    <a:pt x="55748" y="43636"/>
                    <a:pt x="55748" y="43636"/>
                  </a:cubicBezTo>
                  <a:cubicBezTo>
                    <a:pt x="54803" y="44848"/>
                    <a:pt x="53858" y="46060"/>
                    <a:pt x="52913" y="48484"/>
                  </a:cubicBezTo>
                  <a:cubicBezTo>
                    <a:pt x="51023" y="53333"/>
                    <a:pt x="50078" y="58181"/>
                    <a:pt x="51023" y="63030"/>
                  </a:cubicBezTo>
                  <a:cubicBezTo>
                    <a:pt x="16062" y="76363"/>
                    <a:pt x="16062" y="76363"/>
                    <a:pt x="16062" y="76363"/>
                  </a:cubicBezTo>
                  <a:cubicBezTo>
                    <a:pt x="15118" y="75151"/>
                    <a:pt x="14173" y="73939"/>
                    <a:pt x="13228" y="72727"/>
                  </a:cubicBezTo>
                  <a:cubicBezTo>
                    <a:pt x="9448" y="70303"/>
                    <a:pt x="4724" y="72727"/>
                    <a:pt x="1889" y="77575"/>
                  </a:cubicBezTo>
                  <a:cubicBezTo>
                    <a:pt x="0" y="82424"/>
                    <a:pt x="1889" y="88484"/>
                    <a:pt x="5669" y="90909"/>
                  </a:cubicBezTo>
                  <a:cubicBezTo>
                    <a:pt x="9448" y="93333"/>
                    <a:pt x="14173" y="92121"/>
                    <a:pt x="16062" y="87272"/>
                  </a:cubicBezTo>
                  <a:cubicBezTo>
                    <a:pt x="17007" y="84848"/>
                    <a:pt x="17007" y="83636"/>
                    <a:pt x="17007" y="82424"/>
                  </a:cubicBezTo>
                  <a:cubicBezTo>
                    <a:pt x="51968" y="67878"/>
                    <a:pt x="51968" y="67878"/>
                    <a:pt x="51968" y="67878"/>
                  </a:cubicBezTo>
                  <a:cubicBezTo>
                    <a:pt x="53858" y="71515"/>
                    <a:pt x="55748" y="75151"/>
                    <a:pt x="57637" y="76363"/>
                  </a:cubicBezTo>
                  <a:cubicBezTo>
                    <a:pt x="49133" y="98181"/>
                    <a:pt x="49133" y="98181"/>
                    <a:pt x="49133" y="98181"/>
                  </a:cubicBezTo>
                  <a:cubicBezTo>
                    <a:pt x="46299" y="96969"/>
                    <a:pt x="42519" y="99393"/>
                    <a:pt x="40629" y="103030"/>
                  </a:cubicBezTo>
                  <a:cubicBezTo>
                    <a:pt x="38740" y="107878"/>
                    <a:pt x="39685" y="113939"/>
                    <a:pt x="44409" y="117575"/>
                  </a:cubicBezTo>
                  <a:cubicBezTo>
                    <a:pt x="48188" y="119999"/>
                    <a:pt x="52913" y="117575"/>
                    <a:pt x="54803" y="112727"/>
                  </a:cubicBezTo>
                  <a:cubicBezTo>
                    <a:pt x="56692" y="109090"/>
                    <a:pt x="55748" y="104242"/>
                    <a:pt x="52913" y="100606"/>
                  </a:cubicBezTo>
                  <a:cubicBezTo>
                    <a:pt x="62362" y="80000"/>
                    <a:pt x="62362" y="80000"/>
                    <a:pt x="62362" y="80000"/>
                  </a:cubicBezTo>
                  <a:cubicBezTo>
                    <a:pt x="66141" y="81212"/>
                    <a:pt x="70866" y="81212"/>
                    <a:pt x="75590" y="78787"/>
                  </a:cubicBezTo>
                  <a:cubicBezTo>
                    <a:pt x="82204" y="89696"/>
                    <a:pt x="82204" y="89696"/>
                    <a:pt x="82204" y="89696"/>
                  </a:cubicBezTo>
                  <a:cubicBezTo>
                    <a:pt x="82204" y="89696"/>
                    <a:pt x="82204" y="90909"/>
                    <a:pt x="82204" y="90909"/>
                  </a:cubicBezTo>
                  <a:cubicBezTo>
                    <a:pt x="80314" y="95757"/>
                    <a:pt x="82204" y="101818"/>
                    <a:pt x="85984" y="104242"/>
                  </a:cubicBezTo>
                  <a:cubicBezTo>
                    <a:pt x="89763" y="106666"/>
                    <a:pt x="94488" y="105454"/>
                    <a:pt x="96377" y="99393"/>
                  </a:cubicBezTo>
                  <a:cubicBezTo>
                    <a:pt x="98267" y="94545"/>
                    <a:pt x="96377" y="88484"/>
                    <a:pt x="92598" y="86060"/>
                  </a:cubicBezTo>
                  <a:close/>
                  <a:moveTo>
                    <a:pt x="36850" y="15757"/>
                  </a:moveTo>
                  <a:cubicBezTo>
                    <a:pt x="34960" y="14545"/>
                    <a:pt x="34015" y="10909"/>
                    <a:pt x="34960" y="9696"/>
                  </a:cubicBezTo>
                  <a:cubicBezTo>
                    <a:pt x="35905" y="7272"/>
                    <a:pt x="38740" y="6060"/>
                    <a:pt x="39685" y="7272"/>
                  </a:cubicBezTo>
                  <a:cubicBezTo>
                    <a:pt x="41574" y="8484"/>
                    <a:pt x="42519" y="10909"/>
                    <a:pt x="41574" y="13333"/>
                  </a:cubicBezTo>
                  <a:cubicBezTo>
                    <a:pt x="40629" y="15757"/>
                    <a:pt x="38740" y="15757"/>
                    <a:pt x="36850" y="15757"/>
                  </a:cubicBezTo>
                  <a:close/>
                  <a:moveTo>
                    <a:pt x="113385" y="37575"/>
                  </a:moveTo>
                  <a:cubicBezTo>
                    <a:pt x="114330" y="38787"/>
                    <a:pt x="115275" y="41212"/>
                    <a:pt x="114330" y="43636"/>
                  </a:cubicBezTo>
                  <a:cubicBezTo>
                    <a:pt x="113385" y="46060"/>
                    <a:pt x="111496" y="47272"/>
                    <a:pt x="109606" y="46060"/>
                  </a:cubicBezTo>
                  <a:cubicBezTo>
                    <a:pt x="107716" y="44848"/>
                    <a:pt x="107716" y="41212"/>
                    <a:pt x="108661" y="40000"/>
                  </a:cubicBezTo>
                  <a:cubicBezTo>
                    <a:pt x="109606" y="37575"/>
                    <a:pt x="111496" y="36363"/>
                    <a:pt x="113385" y="37575"/>
                  </a:cubicBezTo>
                  <a:close/>
                  <a:moveTo>
                    <a:pt x="7559" y="86060"/>
                  </a:moveTo>
                  <a:cubicBezTo>
                    <a:pt x="5669" y="84848"/>
                    <a:pt x="5669" y="82424"/>
                    <a:pt x="6614" y="80000"/>
                  </a:cubicBezTo>
                  <a:cubicBezTo>
                    <a:pt x="6614" y="77575"/>
                    <a:pt x="9448" y="76363"/>
                    <a:pt x="10393" y="77575"/>
                  </a:cubicBezTo>
                  <a:cubicBezTo>
                    <a:pt x="12283" y="78787"/>
                    <a:pt x="13228" y="82424"/>
                    <a:pt x="12283" y="83636"/>
                  </a:cubicBezTo>
                  <a:cubicBezTo>
                    <a:pt x="11338" y="86060"/>
                    <a:pt x="9448" y="87272"/>
                    <a:pt x="7559" y="86060"/>
                  </a:cubicBezTo>
                  <a:close/>
                  <a:moveTo>
                    <a:pt x="51023" y="110303"/>
                  </a:moveTo>
                  <a:cubicBezTo>
                    <a:pt x="50078" y="112727"/>
                    <a:pt x="48188" y="112727"/>
                    <a:pt x="46299" y="111515"/>
                  </a:cubicBezTo>
                  <a:cubicBezTo>
                    <a:pt x="44409" y="110303"/>
                    <a:pt x="43464" y="107878"/>
                    <a:pt x="44409" y="105454"/>
                  </a:cubicBezTo>
                  <a:cubicBezTo>
                    <a:pt x="45354" y="104242"/>
                    <a:pt x="47244" y="103030"/>
                    <a:pt x="49133" y="104242"/>
                  </a:cubicBezTo>
                  <a:cubicBezTo>
                    <a:pt x="51023" y="105454"/>
                    <a:pt x="51968" y="107878"/>
                    <a:pt x="51023" y="110303"/>
                  </a:cubicBezTo>
                  <a:close/>
                  <a:moveTo>
                    <a:pt x="62362" y="73939"/>
                  </a:moveTo>
                  <a:cubicBezTo>
                    <a:pt x="55748" y="69090"/>
                    <a:pt x="52913" y="59393"/>
                    <a:pt x="56692" y="50909"/>
                  </a:cubicBezTo>
                  <a:cubicBezTo>
                    <a:pt x="59527" y="42424"/>
                    <a:pt x="68031" y="40000"/>
                    <a:pt x="73700" y="43636"/>
                  </a:cubicBezTo>
                  <a:cubicBezTo>
                    <a:pt x="80314" y="48484"/>
                    <a:pt x="83149" y="58181"/>
                    <a:pt x="79370" y="66666"/>
                  </a:cubicBezTo>
                  <a:cubicBezTo>
                    <a:pt x="75590" y="75151"/>
                    <a:pt x="68031" y="77575"/>
                    <a:pt x="62362" y="73939"/>
                  </a:cubicBezTo>
                  <a:close/>
                  <a:moveTo>
                    <a:pt x="87874" y="99393"/>
                  </a:moveTo>
                  <a:cubicBezTo>
                    <a:pt x="85984" y="98181"/>
                    <a:pt x="85039" y="95757"/>
                    <a:pt x="85984" y="93333"/>
                  </a:cubicBezTo>
                  <a:cubicBezTo>
                    <a:pt x="86929" y="90909"/>
                    <a:pt x="88818" y="89696"/>
                    <a:pt x="90708" y="90909"/>
                  </a:cubicBezTo>
                  <a:cubicBezTo>
                    <a:pt x="92598" y="92121"/>
                    <a:pt x="93543" y="94545"/>
                    <a:pt x="92598" y="96969"/>
                  </a:cubicBezTo>
                  <a:cubicBezTo>
                    <a:pt x="91653" y="99393"/>
                    <a:pt x="89763" y="100606"/>
                    <a:pt x="87874" y="993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5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5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▹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￭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⬝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89" name="Google Shape;89;p5"/>
          <p:cNvGrpSpPr/>
          <p:nvPr/>
        </p:nvGrpSpPr>
        <p:grpSpPr>
          <a:xfrm>
            <a:off x="6422240" y="-62"/>
            <a:ext cx="1652475" cy="2270250"/>
            <a:chOff x="0" y="855663"/>
            <a:chExt cx="1652475" cy="2270250"/>
          </a:xfrm>
        </p:grpSpPr>
        <p:sp>
          <p:nvSpPr>
            <p:cNvPr id="90" name="Google Shape;90;p5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1476375" y="2262188"/>
              <a:ext cx="176100" cy="723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68444"/>
                  </a:moveTo>
                  <a:cubicBezTo>
                    <a:pt x="109090" y="68444"/>
                    <a:pt x="105454" y="69333"/>
                    <a:pt x="105454" y="70222"/>
                  </a:cubicBezTo>
                  <a:cubicBezTo>
                    <a:pt x="105454" y="104888"/>
                    <a:pt x="105454" y="104888"/>
                    <a:pt x="105454" y="104888"/>
                  </a:cubicBezTo>
                  <a:cubicBezTo>
                    <a:pt x="105454" y="107555"/>
                    <a:pt x="98181" y="110222"/>
                    <a:pt x="87272" y="111111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24000"/>
                    <a:pt x="87272" y="24000"/>
                    <a:pt x="87272" y="24000"/>
                  </a:cubicBezTo>
                  <a:cubicBezTo>
                    <a:pt x="87272" y="24000"/>
                    <a:pt x="87272" y="24000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50909" y="1777"/>
                    <a:pt x="50909" y="1777"/>
                    <a:pt x="50909" y="1777"/>
                  </a:cubicBezTo>
                  <a:cubicBezTo>
                    <a:pt x="50909" y="888"/>
                    <a:pt x="47272" y="0"/>
                    <a:pt x="43636" y="0"/>
                  </a:cubicBezTo>
                  <a:cubicBezTo>
                    <a:pt x="40000" y="0"/>
                    <a:pt x="36363" y="888"/>
                    <a:pt x="36363" y="1777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4000"/>
                    <a:pt x="0" y="24000"/>
                    <a:pt x="0" y="24000"/>
                  </a:cubicBezTo>
                  <a:cubicBezTo>
                    <a:pt x="0" y="83555"/>
                    <a:pt x="0" y="83555"/>
                    <a:pt x="0" y="83555"/>
                  </a:cubicBezTo>
                  <a:cubicBezTo>
                    <a:pt x="0" y="117333"/>
                    <a:pt x="0" y="117333"/>
                    <a:pt x="0" y="117333"/>
                  </a:cubicBezTo>
                  <a:cubicBezTo>
                    <a:pt x="0" y="118222"/>
                    <a:pt x="0" y="119111"/>
                    <a:pt x="3636" y="119111"/>
                  </a:cubicBezTo>
                  <a:cubicBezTo>
                    <a:pt x="3636" y="119111"/>
                    <a:pt x="7272" y="120000"/>
                    <a:pt x="7272" y="120000"/>
                  </a:cubicBezTo>
                  <a:cubicBezTo>
                    <a:pt x="76363" y="120000"/>
                    <a:pt x="76363" y="120000"/>
                    <a:pt x="76363" y="120000"/>
                  </a:cubicBezTo>
                  <a:cubicBezTo>
                    <a:pt x="83636" y="120000"/>
                    <a:pt x="87272" y="119111"/>
                    <a:pt x="87272" y="117333"/>
                  </a:cubicBezTo>
                  <a:cubicBezTo>
                    <a:pt x="87272" y="115555"/>
                    <a:pt x="87272" y="115555"/>
                    <a:pt x="87272" y="115555"/>
                  </a:cubicBezTo>
                  <a:cubicBezTo>
                    <a:pt x="105454" y="114666"/>
                    <a:pt x="120000" y="110222"/>
                    <a:pt x="120000" y="104888"/>
                  </a:cubicBezTo>
                  <a:cubicBezTo>
                    <a:pt x="120000" y="70222"/>
                    <a:pt x="120000" y="70222"/>
                    <a:pt x="120000" y="70222"/>
                  </a:cubicBezTo>
                  <a:cubicBezTo>
                    <a:pt x="120000" y="69333"/>
                    <a:pt x="116363" y="68444"/>
                    <a:pt x="112727" y="68444"/>
                  </a:cubicBezTo>
                  <a:close/>
                  <a:moveTo>
                    <a:pt x="69090" y="80888"/>
                  </a:moveTo>
                  <a:cubicBezTo>
                    <a:pt x="18181" y="80888"/>
                    <a:pt x="18181" y="80888"/>
                    <a:pt x="18181" y="80888"/>
                  </a:cubicBezTo>
                  <a:cubicBezTo>
                    <a:pt x="18181" y="25777"/>
                    <a:pt x="18181" y="25777"/>
                    <a:pt x="18181" y="25777"/>
                  </a:cubicBezTo>
                  <a:cubicBezTo>
                    <a:pt x="69090" y="25777"/>
                    <a:pt x="69090" y="25777"/>
                    <a:pt x="69090" y="25777"/>
                  </a:cubicBezTo>
                  <a:lnTo>
                    <a:pt x="69090" y="80888"/>
                  </a:lnTo>
                  <a:close/>
                  <a:moveTo>
                    <a:pt x="43636" y="8000"/>
                  </a:moveTo>
                  <a:cubicBezTo>
                    <a:pt x="65454" y="21333"/>
                    <a:pt x="65454" y="21333"/>
                    <a:pt x="65454" y="21333"/>
                  </a:cubicBezTo>
                  <a:cubicBezTo>
                    <a:pt x="21818" y="21333"/>
                    <a:pt x="21818" y="21333"/>
                    <a:pt x="21818" y="21333"/>
                  </a:cubicBezTo>
                  <a:lnTo>
                    <a:pt x="43636" y="8000"/>
                  </a:lnTo>
                  <a:close/>
                  <a:moveTo>
                    <a:pt x="18181" y="115555"/>
                  </a:moveTo>
                  <a:cubicBezTo>
                    <a:pt x="18181" y="85333"/>
                    <a:pt x="18181" y="85333"/>
                    <a:pt x="18181" y="85333"/>
                  </a:cubicBezTo>
                  <a:cubicBezTo>
                    <a:pt x="69090" y="85333"/>
                    <a:pt x="69090" y="85333"/>
                    <a:pt x="69090" y="85333"/>
                  </a:cubicBezTo>
                  <a:cubicBezTo>
                    <a:pt x="69090" y="115555"/>
                    <a:pt x="69090" y="115555"/>
                    <a:pt x="69090" y="115555"/>
                  </a:cubicBezTo>
                  <a:lnTo>
                    <a:pt x="18181" y="1155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" name="Google Shape;99;p5"/>
          <p:cNvGrpSpPr/>
          <p:nvPr/>
        </p:nvGrpSpPr>
        <p:grpSpPr>
          <a:xfrm>
            <a:off x="7106138" y="2674863"/>
            <a:ext cx="1551087" cy="2468625"/>
            <a:chOff x="715963" y="3538538"/>
            <a:chExt cx="1551087" cy="2468625"/>
          </a:xfrm>
        </p:grpSpPr>
        <p:sp>
          <p:nvSpPr>
            <p:cNvPr id="100" name="Google Shape;100;p5"/>
            <p:cNvSpPr/>
            <p:nvPr/>
          </p:nvSpPr>
          <p:spPr>
            <a:xfrm>
              <a:off x="78581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81756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715963" y="4392613"/>
              <a:ext cx="187200" cy="40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758825" y="4521200"/>
              <a:ext cx="101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1293813" y="4230688"/>
              <a:ext cx="523800" cy="37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1106488" y="3538538"/>
              <a:ext cx="936600" cy="125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1293813" y="3748088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1293813" y="3919538"/>
              <a:ext cx="250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1325563" y="4048125"/>
              <a:ext cx="480900" cy="30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1293813" y="3833813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1555750" y="4462463"/>
              <a:ext cx="711300" cy="1544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6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6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6"/>
          <p:cNvSpPr txBox="1">
            <a:spLocks noGrp="1"/>
          </p:cNvSpPr>
          <p:nvPr>
            <p:ph type="body" idx="1"/>
          </p:nvPr>
        </p:nvSpPr>
        <p:spPr>
          <a:xfrm>
            <a:off x="457200" y="1672300"/>
            <a:ext cx="2494200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16" name="Google Shape;116;p6"/>
          <p:cNvSpPr txBox="1">
            <a:spLocks noGrp="1"/>
          </p:cNvSpPr>
          <p:nvPr>
            <p:ph type="body" idx="2"/>
          </p:nvPr>
        </p:nvSpPr>
        <p:spPr>
          <a:xfrm>
            <a:off x="3101652" y="1672300"/>
            <a:ext cx="2494200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17" name="Google Shape;117;p6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8" name="Google Shape;118;p6"/>
          <p:cNvGrpSpPr/>
          <p:nvPr/>
        </p:nvGrpSpPr>
        <p:grpSpPr>
          <a:xfrm>
            <a:off x="6489150" y="0"/>
            <a:ext cx="1882725" cy="2446200"/>
            <a:chOff x="3357563" y="850900"/>
            <a:chExt cx="1882725" cy="2446200"/>
          </a:xfrm>
        </p:grpSpPr>
        <p:sp>
          <p:nvSpPr>
            <p:cNvPr id="119" name="Google Shape;119;p6"/>
            <p:cNvSpPr/>
            <p:nvPr/>
          </p:nvSpPr>
          <p:spPr>
            <a:xfrm>
              <a:off x="3833813" y="2476500"/>
              <a:ext cx="27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3736975" y="24765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829175" y="2943225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8085"/>
                    <a:pt x="25531" y="0"/>
                    <a:pt x="58723" y="0"/>
                  </a:cubicBezTo>
                  <a:cubicBezTo>
                    <a:pt x="91914" y="0"/>
                    <a:pt x="120000" y="28085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6808"/>
                    <a:pt x="33191" y="107234"/>
                    <a:pt x="58723" y="107234"/>
                  </a:cubicBezTo>
                  <a:cubicBezTo>
                    <a:pt x="84255" y="107234"/>
                    <a:pt x="104680" y="86808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887913" y="2825750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127" y="40851"/>
                  </a:moveTo>
                  <a:cubicBezTo>
                    <a:pt x="104680" y="45957"/>
                    <a:pt x="104680" y="53617"/>
                    <a:pt x="104680" y="58723"/>
                  </a:cubicBezTo>
                  <a:cubicBezTo>
                    <a:pt x="104680" y="84255"/>
                    <a:pt x="84255" y="107234"/>
                    <a:pt x="58723" y="107234"/>
                  </a:cubicBezTo>
                  <a:cubicBezTo>
                    <a:pt x="33191" y="107234"/>
                    <a:pt x="12765" y="84255"/>
                    <a:pt x="12765" y="58723"/>
                  </a:cubicBezTo>
                  <a:cubicBezTo>
                    <a:pt x="12765" y="33191"/>
                    <a:pt x="33191" y="12765"/>
                    <a:pt x="58723" y="12765"/>
                  </a:cubicBezTo>
                  <a:cubicBezTo>
                    <a:pt x="66382" y="12765"/>
                    <a:pt x="74042" y="15319"/>
                    <a:pt x="79148" y="17872"/>
                  </a:cubicBezTo>
                  <a:cubicBezTo>
                    <a:pt x="79148" y="15319"/>
                    <a:pt x="79148" y="10212"/>
                    <a:pt x="76595" y="7659"/>
                  </a:cubicBezTo>
                  <a:cubicBezTo>
                    <a:pt x="76595" y="5106"/>
                    <a:pt x="76595" y="5106"/>
                    <a:pt x="76595" y="2553"/>
                  </a:cubicBezTo>
                  <a:cubicBezTo>
                    <a:pt x="71489" y="0"/>
                    <a:pt x="66382" y="0"/>
                    <a:pt x="58723" y="0"/>
                  </a:cubicBezTo>
                  <a:cubicBezTo>
                    <a:pt x="25531" y="0"/>
                    <a:pt x="0" y="25531"/>
                    <a:pt x="0" y="58723"/>
                  </a:cubicBezTo>
                  <a:cubicBezTo>
                    <a:pt x="0" y="91914"/>
                    <a:pt x="25531" y="120000"/>
                    <a:pt x="58723" y="120000"/>
                  </a:cubicBezTo>
                  <a:cubicBezTo>
                    <a:pt x="91914" y="120000"/>
                    <a:pt x="120000" y="91914"/>
                    <a:pt x="120000" y="58723"/>
                  </a:cubicBezTo>
                  <a:cubicBezTo>
                    <a:pt x="120000" y="53617"/>
                    <a:pt x="117446" y="45957"/>
                    <a:pt x="114893" y="38297"/>
                  </a:cubicBezTo>
                  <a:cubicBezTo>
                    <a:pt x="109787" y="38297"/>
                    <a:pt x="107234" y="40851"/>
                    <a:pt x="102127" y="408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4770438" y="2825750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5531"/>
                    <a:pt x="25531" y="0"/>
                    <a:pt x="58723" y="0"/>
                  </a:cubicBezTo>
                  <a:cubicBezTo>
                    <a:pt x="91914" y="0"/>
                    <a:pt x="120000" y="25531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4255"/>
                    <a:pt x="33191" y="107234"/>
                    <a:pt x="58723" y="107234"/>
                  </a:cubicBezTo>
                  <a:cubicBezTo>
                    <a:pt x="84255" y="107234"/>
                    <a:pt x="104680" y="84255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4448175" y="1768475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666" y="120000"/>
                  </a:moveTo>
                  <a:cubicBezTo>
                    <a:pt x="2222" y="120000"/>
                    <a:pt x="2222" y="120000"/>
                    <a:pt x="2222" y="120000"/>
                  </a:cubicBezTo>
                  <a:cubicBezTo>
                    <a:pt x="1111" y="120000"/>
                    <a:pt x="0" y="118888"/>
                    <a:pt x="0" y="116666"/>
                  </a:cubicBezTo>
                  <a:cubicBezTo>
                    <a:pt x="0" y="2222"/>
                    <a:pt x="0" y="2222"/>
                    <a:pt x="0" y="2222"/>
                  </a:cubicBezTo>
                  <a:cubicBezTo>
                    <a:pt x="0" y="1111"/>
                    <a:pt x="1111" y="0"/>
                    <a:pt x="2222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3333" y="0"/>
                    <a:pt x="84444" y="1111"/>
                  </a:cubicBezTo>
                  <a:cubicBezTo>
                    <a:pt x="118888" y="35555"/>
                    <a:pt x="118888" y="35555"/>
                    <a:pt x="118888" y="35555"/>
                  </a:cubicBezTo>
                  <a:cubicBezTo>
                    <a:pt x="120000" y="35555"/>
                    <a:pt x="120000" y="36666"/>
                    <a:pt x="120000" y="37777"/>
                  </a:cubicBezTo>
                  <a:cubicBezTo>
                    <a:pt x="120000" y="116666"/>
                    <a:pt x="120000" y="116666"/>
                    <a:pt x="120000" y="116666"/>
                  </a:cubicBezTo>
                  <a:cubicBezTo>
                    <a:pt x="120000" y="118888"/>
                    <a:pt x="118888" y="120000"/>
                    <a:pt x="116666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5555"/>
                    <a:pt x="81111" y="5555"/>
                    <a:pt x="81111" y="5555"/>
                  </a:cubicBezTo>
                  <a:cubicBezTo>
                    <a:pt x="5555" y="5555"/>
                    <a:pt x="5555" y="5555"/>
                    <a:pt x="5555" y="5555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4829175" y="1779588"/>
              <a:ext cx="1809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cubicBezTo>
                    <a:pt x="10588" y="120000"/>
                    <a:pt x="10588" y="120000"/>
                    <a:pt x="10588" y="120000"/>
                  </a:cubicBezTo>
                  <a:cubicBezTo>
                    <a:pt x="3529" y="120000"/>
                    <a:pt x="0" y="116470"/>
                    <a:pt x="0" y="11294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4662488" y="27178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777" y="120000"/>
                  </a:moveTo>
                  <a:cubicBezTo>
                    <a:pt x="3333" y="120000"/>
                    <a:pt x="3333" y="120000"/>
                    <a:pt x="3333" y="120000"/>
                  </a:cubicBezTo>
                  <a:cubicBezTo>
                    <a:pt x="1111" y="120000"/>
                    <a:pt x="0" y="118888"/>
                    <a:pt x="0" y="117777"/>
                  </a:cubicBezTo>
                  <a:cubicBezTo>
                    <a:pt x="0" y="3333"/>
                    <a:pt x="0" y="3333"/>
                    <a:pt x="0" y="3333"/>
                  </a:cubicBezTo>
                  <a:cubicBezTo>
                    <a:pt x="0" y="2222"/>
                    <a:pt x="1111" y="0"/>
                    <a:pt x="3333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4444" y="1111"/>
                    <a:pt x="84444" y="1111"/>
                  </a:cubicBezTo>
                  <a:cubicBezTo>
                    <a:pt x="120000" y="35555"/>
                    <a:pt x="120000" y="35555"/>
                    <a:pt x="120000" y="35555"/>
                  </a:cubicBezTo>
                  <a:cubicBezTo>
                    <a:pt x="120000" y="36666"/>
                    <a:pt x="120000" y="37777"/>
                    <a:pt x="120000" y="37777"/>
                  </a:cubicBezTo>
                  <a:cubicBezTo>
                    <a:pt x="120000" y="117777"/>
                    <a:pt x="120000" y="117777"/>
                    <a:pt x="120000" y="117777"/>
                  </a:cubicBezTo>
                  <a:cubicBezTo>
                    <a:pt x="120000" y="118888"/>
                    <a:pt x="118888" y="120000"/>
                    <a:pt x="117777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6666"/>
                    <a:pt x="81111" y="6666"/>
                    <a:pt x="81111" y="6666"/>
                  </a:cubicBezTo>
                  <a:cubicBezTo>
                    <a:pt x="5555" y="6666"/>
                    <a:pt x="5555" y="6666"/>
                    <a:pt x="5555" y="6666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5048250" y="2733675"/>
              <a:ext cx="1809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cubicBezTo>
                    <a:pt x="7058" y="120000"/>
                    <a:pt x="7058" y="120000"/>
                    <a:pt x="7058" y="120000"/>
                  </a:cubicBezTo>
                  <a:cubicBezTo>
                    <a:pt x="3529" y="120000"/>
                    <a:pt x="0" y="116470"/>
                    <a:pt x="0" y="1094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4529138" y="2149475"/>
              <a:ext cx="3795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126" y="112000"/>
                  </a:moveTo>
                  <a:cubicBezTo>
                    <a:pt x="76056" y="112000"/>
                    <a:pt x="69295" y="104000"/>
                    <a:pt x="67605" y="88000"/>
                  </a:cubicBezTo>
                  <a:cubicBezTo>
                    <a:pt x="65915" y="80000"/>
                    <a:pt x="65915" y="72000"/>
                    <a:pt x="65915" y="64000"/>
                  </a:cubicBezTo>
                  <a:cubicBezTo>
                    <a:pt x="64225" y="64000"/>
                    <a:pt x="64225" y="56000"/>
                    <a:pt x="64225" y="56000"/>
                  </a:cubicBezTo>
                  <a:cubicBezTo>
                    <a:pt x="60845" y="48000"/>
                    <a:pt x="57464" y="56000"/>
                    <a:pt x="54084" y="64000"/>
                  </a:cubicBezTo>
                  <a:cubicBezTo>
                    <a:pt x="54084" y="64000"/>
                    <a:pt x="52394" y="72000"/>
                    <a:pt x="50704" y="72000"/>
                  </a:cubicBezTo>
                  <a:cubicBezTo>
                    <a:pt x="49014" y="88000"/>
                    <a:pt x="47323" y="96000"/>
                    <a:pt x="42253" y="104000"/>
                  </a:cubicBezTo>
                  <a:cubicBezTo>
                    <a:pt x="35492" y="120000"/>
                    <a:pt x="25352" y="104000"/>
                    <a:pt x="20281" y="80000"/>
                  </a:cubicBezTo>
                  <a:cubicBezTo>
                    <a:pt x="18591" y="72000"/>
                    <a:pt x="18591" y="72000"/>
                    <a:pt x="18591" y="64000"/>
                  </a:cubicBezTo>
                  <a:cubicBezTo>
                    <a:pt x="16901" y="56000"/>
                    <a:pt x="15211" y="48000"/>
                    <a:pt x="15211" y="48000"/>
                  </a:cubicBezTo>
                  <a:cubicBezTo>
                    <a:pt x="13521" y="48000"/>
                    <a:pt x="11830" y="56000"/>
                    <a:pt x="10140" y="56000"/>
                  </a:cubicBezTo>
                  <a:cubicBezTo>
                    <a:pt x="10140" y="64000"/>
                    <a:pt x="10140" y="72000"/>
                    <a:pt x="10140" y="80000"/>
                  </a:cubicBezTo>
                  <a:cubicBezTo>
                    <a:pt x="10140" y="80000"/>
                    <a:pt x="10140" y="88000"/>
                    <a:pt x="8450" y="96000"/>
                  </a:cubicBezTo>
                  <a:cubicBezTo>
                    <a:pt x="0" y="88000"/>
                    <a:pt x="0" y="88000"/>
                    <a:pt x="0" y="88000"/>
                  </a:cubicBezTo>
                  <a:cubicBezTo>
                    <a:pt x="1690" y="80000"/>
                    <a:pt x="1690" y="72000"/>
                    <a:pt x="1690" y="72000"/>
                  </a:cubicBezTo>
                  <a:cubicBezTo>
                    <a:pt x="1690" y="64000"/>
                    <a:pt x="1690" y="48000"/>
                    <a:pt x="3380" y="40000"/>
                  </a:cubicBezTo>
                  <a:cubicBezTo>
                    <a:pt x="5070" y="24000"/>
                    <a:pt x="10140" y="0"/>
                    <a:pt x="16901" y="8000"/>
                  </a:cubicBezTo>
                  <a:cubicBezTo>
                    <a:pt x="21971" y="8000"/>
                    <a:pt x="23661" y="32000"/>
                    <a:pt x="25352" y="40000"/>
                  </a:cubicBezTo>
                  <a:cubicBezTo>
                    <a:pt x="25352" y="48000"/>
                    <a:pt x="27042" y="48000"/>
                    <a:pt x="27042" y="56000"/>
                  </a:cubicBezTo>
                  <a:cubicBezTo>
                    <a:pt x="28732" y="64000"/>
                    <a:pt x="35492" y="72000"/>
                    <a:pt x="38873" y="64000"/>
                  </a:cubicBezTo>
                  <a:cubicBezTo>
                    <a:pt x="42253" y="64000"/>
                    <a:pt x="43943" y="56000"/>
                    <a:pt x="45633" y="48000"/>
                  </a:cubicBezTo>
                  <a:cubicBezTo>
                    <a:pt x="47323" y="40000"/>
                    <a:pt x="49014" y="32000"/>
                    <a:pt x="49014" y="32000"/>
                  </a:cubicBezTo>
                  <a:cubicBezTo>
                    <a:pt x="54084" y="8000"/>
                    <a:pt x="62535" y="0"/>
                    <a:pt x="67605" y="16000"/>
                  </a:cubicBezTo>
                  <a:cubicBezTo>
                    <a:pt x="70985" y="32000"/>
                    <a:pt x="72676" y="40000"/>
                    <a:pt x="72676" y="48000"/>
                  </a:cubicBezTo>
                  <a:cubicBezTo>
                    <a:pt x="72676" y="56000"/>
                    <a:pt x="74366" y="56000"/>
                    <a:pt x="74366" y="64000"/>
                  </a:cubicBezTo>
                  <a:cubicBezTo>
                    <a:pt x="76056" y="72000"/>
                    <a:pt x="82816" y="80000"/>
                    <a:pt x="86197" y="64000"/>
                  </a:cubicBezTo>
                  <a:cubicBezTo>
                    <a:pt x="86197" y="64000"/>
                    <a:pt x="87887" y="64000"/>
                    <a:pt x="87887" y="56000"/>
                  </a:cubicBezTo>
                  <a:cubicBezTo>
                    <a:pt x="91267" y="48000"/>
                    <a:pt x="92957" y="40000"/>
                    <a:pt x="96338" y="32000"/>
                  </a:cubicBezTo>
                  <a:cubicBezTo>
                    <a:pt x="101408" y="24000"/>
                    <a:pt x="104788" y="32000"/>
                    <a:pt x="109859" y="40000"/>
                  </a:cubicBezTo>
                  <a:cubicBezTo>
                    <a:pt x="111549" y="48000"/>
                    <a:pt x="114929" y="48000"/>
                    <a:pt x="116619" y="48000"/>
                  </a:cubicBezTo>
                  <a:cubicBezTo>
                    <a:pt x="120000" y="88000"/>
                    <a:pt x="120000" y="88000"/>
                    <a:pt x="120000" y="88000"/>
                  </a:cubicBezTo>
                  <a:cubicBezTo>
                    <a:pt x="114929" y="96000"/>
                    <a:pt x="109859" y="88000"/>
                    <a:pt x="106478" y="80000"/>
                  </a:cubicBezTo>
                  <a:cubicBezTo>
                    <a:pt x="103098" y="72000"/>
                    <a:pt x="101408" y="72000"/>
                    <a:pt x="99718" y="72000"/>
                  </a:cubicBezTo>
                  <a:cubicBezTo>
                    <a:pt x="98028" y="72000"/>
                    <a:pt x="96338" y="80000"/>
                    <a:pt x="94647" y="88000"/>
                  </a:cubicBezTo>
                  <a:cubicBezTo>
                    <a:pt x="92957" y="88000"/>
                    <a:pt x="91267" y="96000"/>
                    <a:pt x="89577" y="104000"/>
                  </a:cubicBezTo>
                  <a:cubicBezTo>
                    <a:pt x="87887" y="112000"/>
                    <a:pt x="84507" y="112000"/>
                    <a:pt x="81126" y="1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4529138" y="2063750"/>
              <a:ext cx="401700" cy="6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6400" y="120000"/>
                  </a:moveTo>
                  <a:cubicBezTo>
                    <a:pt x="41600" y="120000"/>
                    <a:pt x="36800" y="100000"/>
                    <a:pt x="32000" y="90000"/>
                  </a:cubicBezTo>
                  <a:cubicBezTo>
                    <a:pt x="28800" y="80000"/>
                    <a:pt x="27200" y="80000"/>
                    <a:pt x="24000" y="70000"/>
                  </a:cubicBezTo>
                  <a:cubicBezTo>
                    <a:pt x="17600" y="60000"/>
                    <a:pt x="9600" y="60000"/>
                    <a:pt x="4800" y="80000"/>
                  </a:cubicBezTo>
                  <a:cubicBezTo>
                    <a:pt x="0" y="40000"/>
                    <a:pt x="0" y="40000"/>
                    <a:pt x="0" y="40000"/>
                  </a:cubicBezTo>
                  <a:cubicBezTo>
                    <a:pt x="8000" y="10000"/>
                    <a:pt x="17600" y="10000"/>
                    <a:pt x="27200" y="20000"/>
                  </a:cubicBezTo>
                  <a:cubicBezTo>
                    <a:pt x="28800" y="30000"/>
                    <a:pt x="32000" y="40000"/>
                    <a:pt x="35200" y="40000"/>
                  </a:cubicBezTo>
                  <a:cubicBezTo>
                    <a:pt x="40000" y="60000"/>
                    <a:pt x="44800" y="70000"/>
                    <a:pt x="48000" y="70000"/>
                  </a:cubicBezTo>
                  <a:cubicBezTo>
                    <a:pt x="51200" y="60000"/>
                    <a:pt x="54400" y="50000"/>
                    <a:pt x="57600" y="40000"/>
                  </a:cubicBezTo>
                  <a:cubicBezTo>
                    <a:pt x="60800" y="30000"/>
                    <a:pt x="62400" y="20000"/>
                    <a:pt x="64000" y="20000"/>
                  </a:cubicBezTo>
                  <a:cubicBezTo>
                    <a:pt x="68800" y="0"/>
                    <a:pt x="75200" y="0"/>
                    <a:pt x="80000" y="10000"/>
                  </a:cubicBezTo>
                  <a:cubicBezTo>
                    <a:pt x="81600" y="20000"/>
                    <a:pt x="84800" y="30000"/>
                    <a:pt x="84800" y="40000"/>
                  </a:cubicBezTo>
                  <a:cubicBezTo>
                    <a:pt x="92800" y="40000"/>
                    <a:pt x="100800" y="40000"/>
                    <a:pt x="108800" y="40000"/>
                  </a:cubicBezTo>
                  <a:cubicBezTo>
                    <a:pt x="110400" y="40000"/>
                    <a:pt x="112000" y="30000"/>
                    <a:pt x="112000" y="30000"/>
                  </a:cubicBezTo>
                  <a:cubicBezTo>
                    <a:pt x="112000" y="30000"/>
                    <a:pt x="112000" y="40000"/>
                    <a:pt x="112000" y="40000"/>
                  </a:cubicBezTo>
                  <a:cubicBezTo>
                    <a:pt x="120000" y="40000"/>
                    <a:pt x="120000" y="40000"/>
                    <a:pt x="120000" y="40000"/>
                  </a:cubicBezTo>
                  <a:cubicBezTo>
                    <a:pt x="120000" y="70000"/>
                    <a:pt x="116800" y="90000"/>
                    <a:pt x="110400" y="90000"/>
                  </a:cubicBezTo>
                  <a:cubicBezTo>
                    <a:pt x="100800" y="100000"/>
                    <a:pt x="91200" y="100000"/>
                    <a:pt x="83200" y="90000"/>
                  </a:cubicBezTo>
                  <a:cubicBezTo>
                    <a:pt x="80000" y="90000"/>
                    <a:pt x="80000" y="80000"/>
                    <a:pt x="78400" y="70000"/>
                  </a:cubicBezTo>
                  <a:cubicBezTo>
                    <a:pt x="78400" y="70000"/>
                    <a:pt x="78400" y="70000"/>
                    <a:pt x="76800" y="60000"/>
                  </a:cubicBezTo>
                  <a:cubicBezTo>
                    <a:pt x="73600" y="60000"/>
                    <a:pt x="70400" y="60000"/>
                    <a:pt x="67200" y="60000"/>
                  </a:cubicBezTo>
                  <a:cubicBezTo>
                    <a:pt x="65600" y="70000"/>
                    <a:pt x="64000" y="80000"/>
                    <a:pt x="62400" y="80000"/>
                  </a:cubicBezTo>
                  <a:cubicBezTo>
                    <a:pt x="59200" y="100000"/>
                    <a:pt x="54400" y="110000"/>
                    <a:pt x="49600" y="120000"/>
                  </a:cubicBezTo>
                  <a:cubicBezTo>
                    <a:pt x="48000" y="120000"/>
                    <a:pt x="48000" y="120000"/>
                    <a:pt x="464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4540250" y="1982788"/>
              <a:ext cx="203100" cy="54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473" y="120000"/>
                  </a:moveTo>
                  <a:cubicBezTo>
                    <a:pt x="6315" y="120000"/>
                    <a:pt x="3157" y="120000"/>
                    <a:pt x="0" y="120000"/>
                  </a:cubicBezTo>
                  <a:cubicBezTo>
                    <a:pt x="0" y="48000"/>
                    <a:pt x="0" y="48000"/>
                    <a:pt x="0" y="48000"/>
                  </a:cubicBezTo>
                  <a:cubicBezTo>
                    <a:pt x="9473" y="60000"/>
                    <a:pt x="18947" y="60000"/>
                    <a:pt x="25263" y="36000"/>
                  </a:cubicBezTo>
                  <a:cubicBezTo>
                    <a:pt x="25263" y="36000"/>
                    <a:pt x="28421" y="36000"/>
                    <a:pt x="28421" y="36000"/>
                  </a:cubicBezTo>
                  <a:cubicBezTo>
                    <a:pt x="28421" y="24000"/>
                    <a:pt x="31578" y="24000"/>
                    <a:pt x="34736" y="24000"/>
                  </a:cubicBezTo>
                  <a:cubicBezTo>
                    <a:pt x="41052" y="0"/>
                    <a:pt x="53684" y="0"/>
                    <a:pt x="63157" y="24000"/>
                  </a:cubicBezTo>
                  <a:cubicBezTo>
                    <a:pt x="66315" y="24000"/>
                    <a:pt x="69473" y="24000"/>
                    <a:pt x="72631" y="36000"/>
                  </a:cubicBezTo>
                  <a:cubicBezTo>
                    <a:pt x="75789" y="36000"/>
                    <a:pt x="82105" y="48000"/>
                    <a:pt x="85263" y="48000"/>
                  </a:cubicBezTo>
                  <a:cubicBezTo>
                    <a:pt x="94736" y="48000"/>
                    <a:pt x="101052" y="48000"/>
                    <a:pt x="113684" y="24000"/>
                  </a:cubicBezTo>
                  <a:cubicBezTo>
                    <a:pt x="120000" y="72000"/>
                    <a:pt x="120000" y="72000"/>
                    <a:pt x="120000" y="72000"/>
                  </a:cubicBezTo>
                  <a:cubicBezTo>
                    <a:pt x="113684" y="96000"/>
                    <a:pt x="97894" y="120000"/>
                    <a:pt x="85263" y="108000"/>
                  </a:cubicBezTo>
                  <a:cubicBezTo>
                    <a:pt x="75789" y="108000"/>
                    <a:pt x="69473" y="96000"/>
                    <a:pt x="63157" y="84000"/>
                  </a:cubicBezTo>
                  <a:cubicBezTo>
                    <a:pt x="63157" y="84000"/>
                    <a:pt x="60000" y="84000"/>
                    <a:pt x="60000" y="72000"/>
                  </a:cubicBezTo>
                  <a:cubicBezTo>
                    <a:pt x="53684" y="72000"/>
                    <a:pt x="47368" y="60000"/>
                    <a:pt x="41052" y="72000"/>
                  </a:cubicBezTo>
                  <a:cubicBezTo>
                    <a:pt x="41052" y="72000"/>
                    <a:pt x="41052" y="84000"/>
                    <a:pt x="37894" y="84000"/>
                  </a:cubicBezTo>
                  <a:cubicBezTo>
                    <a:pt x="37894" y="84000"/>
                    <a:pt x="34736" y="84000"/>
                    <a:pt x="34736" y="96000"/>
                  </a:cubicBezTo>
                  <a:cubicBezTo>
                    <a:pt x="28421" y="108000"/>
                    <a:pt x="18947" y="120000"/>
                    <a:pt x="9473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3357563" y="850900"/>
              <a:ext cx="807900" cy="183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" name="Google Shape;132;p6"/>
          <p:cNvGrpSpPr/>
          <p:nvPr/>
        </p:nvGrpSpPr>
        <p:grpSpPr>
          <a:xfrm>
            <a:off x="6488950" y="3281388"/>
            <a:ext cx="2149388" cy="1862100"/>
            <a:chOff x="3305175" y="4144963"/>
            <a:chExt cx="2149388" cy="1862100"/>
          </a:xfrm>
        </p:grpSpPr>
        <p:sp>
          <p:nvSpPr>
            <p:cNvPr id="133" name="Google Shape;133;p6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6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3305175" y="4622800"/>
              <a:ext cx="1106400" cy="83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4709"/>
                  </a:moveTo>
                  <a:cubicBezTo>
                    <a:pt x="120000" y="6193"/>
                    <a:pt x="115362" y="0"/>
                    <a:pt x="108985" y="0"/>
                  </a:cubicBezTo>
                  <a:cubicBezTo>
                    <a:pt x="11594" y="0"/>
                    <a:pt x="11594" y="0"/>
                    <a:pt x="11594" y="0"/>
                  </a:cubicBezTo>
                  <a:cubicBezTo>
                    <a:pt x="5217" y="0"/>
                    <a:pt x="0" y="6193"/>
                    <a:pt x="0" y="14709"/>
                  </a:cubicBezTo>
                  <a:cubicBezTo>
                    <a:pt x="0" y="100645"/>
                    <a:pt x="0" y="100645"/>
                    <a:pt x="0" y="100645"/>
                  </a:cubicBezTo>
                  <a:cubicBezTo>
                    <a:pt x="0" y="102193"/>
                    <a:pt x="579" y="102967"/>
                    <a:pt x="1739" y="102967"/>
                  </a:cubicBezTo>
                  <a:cubicBezTo>
                    <a:pt x="9855" y="102967"/>
                    <a:pt x="9855" y="102967"/>
                    <a:pt x="9855" y="102967"/>
                  </a:cubicBezTo>
                  <a:cubicBezTo>
                    <a:pt x="9855" y="117677"/>
                    <a:pt x="9855" y="117677"/>
                    <a:pt x="9855" y="117677"/>
                  </a:cubicBezTo>
                  <a:cubicBezTo>
                    <a:pt x="9855" y="119225"/>
                    <a:pt x="10434" y="120000"/>
                    <a:pt x="11594" y="120000"/>
                  </a:cubicBezTo>
                  <a:cubicBezTo>
                    <a:pt x="108985" y="120000"/>
                    <a:pt x="108985" y="120000"/>
                    <a:pt x="108985" y="120000"/>
                  </a:cubicBezTo>
                  <a:cubicBezTo>
                    <a:pt x="109565" y="120000"/>
                    <a:pt x="110144" y="119225"/>
                    <a:pt x="110144" y="117677"/>
                  </a:cubicBezTo>
                  <a:cubicBezTo>
                    <a:pt x="110144" y="29419"/>
                    <a:pt x="110144" y="29419"/>
                    <a:pt x="110144" y="29419"/>
                  </a:cubicBezTo>
                  <a:cubicBezTo>
                    <a:pt x="115942" y="28645"/>
                    <a:pt x="120000" y="22451"/>
                    <a:pt x="120000" y="14709"/>
                  </a:cubicBezTo>
                  <a:close/>
                  <a:moveTo>
                    <a:pt x="2898" y="99096"/>
                  </a:moveTo>
                  <a:cubicBezTo>
                    <a:pt x="2898" y="14709"/>
                    <a:pt x="2898" y="14709"/>
                    <a:pt x="2898" y="14709"/>
                  </a:cubicBezTo>
                  <a:cubicBezTo>
                    <a:pt x="2898" y="8516"/>
                    <a:pt x="6956" y="3870"/>
                    <a:pt x="11594" y="3870"/>
                  </a:cubicBezTo>
                  <a:cubicBezTo>
                    <a:pt x="16231" y="3870"/>
                    <a:pt x="19710" y="8516"/>
                    <a:pt x="19710" y="14709"/>
                  </a:cubicBezTo>
                  <a:cubicBezTo>
                    <a:pt x="19710" y="15483"/>
                    <a:pt x="19710" y="16258"/>
                    <a:pt x="19710" y="17032"/>
                  </a:cubicBezTo>
                  <a:cubicBezTo>
                    <a:pt x="11594" y="17032"/>
                    <a:pt x="11594" y="17032"/>
                    <a:pt x="11594" y="17032"/>
                  </a:cubicBezTo>
                  <a:cubicBezTo>
                    <a:pt x="10434" y="17032"/>
                    <a:pt x="9855" y="17806"/>
                    <a:pt x="9855" y="19354"/>
                  </a:cubicBezTo>
                  <a:cubicBezTo>
                    <a:pt x="9855" y="99096"/>
                    <a:pt x="9855" y="99096"/>
                    <a:pt x="9855" y="99096"/>
                  </a:cubicBezTo>
                  <a:lnTo>
                    <a:pt x="2898" y="99096"/>
                  </a:lnTo>
                  <a:close/>
                  <a:moveTo>
                    <a:pt x="12753" y="25548"/>
                  </a:moveTo>
                  <a:cubicBezTo>
                    <a:pt x="12753" y="20903"/>
                    <a:pt x="12753" y="20903"/>
                    <a:pt x="12753" y="20903"/>
                  </a:cubicBezTo>
                  <a:cubicBezTo>
                    <a:pt x="17971" y="20903"/>
                    <a:pt x="17971" y="20903"/>
                    <a:pt x="17971" y="20903"/>
                  </a:cubicBezTo>
                  <a:cubicBezTo>
                    <a:pt x="16811" y="23225"/>
                    <a:pt x="15072" y="25548"/>
                    <a:pt x="12753" y="25548"/>
                  </a:cubicBezTo>
                  <a:close/>
                  <a:moveTo>
                    <a:pt x="107246" y="116129"/>
                  </a:moveTo>
                  <a:cubicBezTo>
                    <a:pt x="12753" y="116129"/>
                    <a:pt x="12753" y="116129"/>
                    <a:pt x="12753" y="116129"/>
                  </a:cubicBezTo>
                  <a:cubicBezTo>
                    <a:pt x="12753" y="30193"/>
                    <a:pt x="12753" y="30193"/>
                    <a:pt x="12753" y="30193"/>
                  </a:cubicBezTo>
                  <a:cubicBezTo>
                    <a:pt x="107246" y="30193"/>
                    <a:pt x="107246" y="30193"/>
                    <a:pt x="107246" y="30193"/>
                  </a:cubicBezTo>
                  <a:lnTo>
                    <a:pt x="107246" y="116129"/>
                  </a:lnTo>
                  <a:close/>
                  <a:moveTo>
                    <a:pt x="108985" y="25548"/>
                  </a:move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9130" y="26322"/>
                    <a:pt x="19130" y="26322"/>
                    <a:pt x="19130" y="26322"/>
                  </a:cubicBezTo>
                  <a:cubicBezTo>
                    <a:pt x="21449" y="23225"/>
                    <a:pt x="22608" y="19354"/>
                    <a:pt x="22608" y="14709"/>
                  </a:cubicBezTo>
                  <a:cubicBezTo>
                    <a:pt x="22608" y="10064"/>
                    <a:pt x="21449" y="6193"/>
                    <a:pt x="19130" y="3870"/>
                  </a:cubicBezTo>
                  <a:cubicBezTo>
                    <a:pt x="108985" y="3870"/>
                    <a:pt x="108985" y="3870"/>
                    <a:pt x="108985" y="3870"/>
                  </a:cubicBezTo>
                  <a:cubicBezTo>
                    <a:pt x="113623" y="3870"/>
                    <a:pt x="117101" y="8516"/>
                    <a:pt x="117101" y="14709"/>
                  </a:cubicBezTo>
                  <a:cubicBezTo>
                    <a:pt x="117101" y="20903"/>
                    <a:pt x="113623" y="25548"/>
                    <a:pt x="108985" y="255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3517900" y="4938713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154" y="120000"/>
                  </a:moveTo>
                  <a:cubicBezTo>
                    <a:pt x="92957" y="120000"/>
                    <a:pt x="120000" y="92957"/>
                    <a:pt x="120000" y="60845"/>
                  </a:cubicBezTo>
                  <a:cubicBezTo>
                    <a:pt x="120000" y="27042"/>
                    <a:pt x="92957" y="0"/>
                    <a:pt x="59154" y="0"/>
                  </a:cubicBezTo>
                  <a:cubicBezTo>
                    <a:pt x="27042" y="0"/>
                    <a:pt x="0" y="27042"/>
                    <a:pt x="0" y="60845"/>
                  </a:cubicBezTo>
                  <a:cubicBezTo>
                    <a:pt x="0" y="92957"/>
                    <a:pt x="27042" y="120000"/>
                    <a:pt x="59154" y="120000"/>
                  </a:cubicBezTo>
                  <a:close/>
                  <a:moveTo>
                    <a:pt x="96338" y="23661"/>
                  </a:moveTo>
                  <a:cubicBezTo>
                    <a:pt x="94647" y="27042"/>
                    <a:pt x="92957" y="33802"/>
                    <a:pt x="87887" y="35492"/>
                  </a:cubicBezTo>
                  <a:cubicBezTo>
                    <a:pt x="81126" y="35492"/>
                    <a:pt x="74366" y="37183"/>
                    <a:pt x="70985" y="40563"/>
                  </a:cubicBezTo>
                  <a:cubicBezTo>
                    <a:pt x="70985" y="38873"/>
                    <a:pt x="70985" y="38873"/>
                    <a:pt x="70985" y="38873"/>
                  </a:cubicBezTo>
                  <a:cubicBezTo>
                    <a:pt x="72676" y="23661"/>
                    <a:pt x="69295" y="20281"/>
                    <a:pt x="69295" y="20281"/>
                  </a:cubicBezTo>
                  <a:cubicBezTo>
                    <a:pt x="65915" y="18591"/>
                    <a:pt x="64225" y="18591"/>
                    <a:pt x="62535" y="20281"/>
                  </a:cubicBezTo>
                  <a:cubicBezTo>
                    <a:pt x="60845" y="20281"/>
                    <a:pt x="60845" y="20281"/>
                    <a:pt x="59154" y="20281"/>
                  </a:cubicBezTo>
                  <a:cubicBezTo>
                    <a:pt x="59154" y="20281"/>
                    <a:pt x="59154" y="18591"/>
                    <a:pt x="59154" y="18591"/>
                  </a:cubicBezTo>
                  <a:cubicBezTo>
                    <a:pt x="59154" y="16901"/>
                    <a:pt x="67605" y="13521"/>
                    <a:pt x="76056" y="11830"/>
                  </a:cubicBezTo>
                  <a:cubicBezTo>
                    <a:pt x="82816" y="13521"/>
                    <a:pt x="89577" y="18591"/>
                    <a:pt x="96338" y="23661"/>
                  </a:cubicBezTo>
                  <a:close/>
                  <a:moveTo>
                    <a:pt x="72676" y="79436"/>
                  </a:moveTo>
                  <a:cubicBezTo>
                    <a:pt x="69295" y="82816"/>
                    <a:pt x="67605" y="82816"/>
                    <a:pt x="67605" y="82816"/>
                  </a:cubicBezTo>
                  <a:cubicBezTo>
                    <a:pt x="65915" y="82816"/>
                    <a:pt x="64225" y="84507"/>
                    <a:pt x="64225" y="86197"/>
                  </a:cubicBezTo>
                  <a:cubicBezTo>
                    <a:pt x="64225" y="89577"/>
                    <a:pt x="64225" y="94647"/>
                    <a:pt x="55774" y="94647"/>
                  </a:cubicBezTo>
                  <a:cubicBezTo>
                    <a:pt x="54084" y="92957"/>
                    <a:pt x="52394" y="87887"/>
                    <a:pt x="52394" y="87887"/>
                  </a:cubicBezTo>
                  <a:cubicBezTo>
                    <a:pt x="52394" y="86197"/>
                    <a:pt x="52394" y="86197"/>
                    <a:pt x="52394" y="84507"/>
                  </a:cubicBezTo>
                  <a:cubicBezTo>
                    <a:pt x="52394" y="84507"/>
                    <a:pt x="54084" y="81126"/>
                    <a:pt x="54084" y="79436"/>
                  </a:cubicBezTo>
                  <a:cubicBezTo>
                    <a:pt x="54084" y="76056"/>
                    <a:pt x="52394" y="72676"/>
                    <a:pt x="49014" y="70985"/>
                  </a:cubicBezTo>
                  <a:cubicBezTo>
                    <a:pt x="49014" y="67605"/>
                    <a:pt x="47323" y="64225"/>
                    <a:pt x="45633" y="62535"/>
                  </a:cubicBezTo>
                  <a:cubicBezTo>
                    <a:pt x="42253" y="60845"/>
                    <a:pt x="37183" y="60845"/>
                    <a:pt x="33802" y="60845"/>
                  </a:cubicBezTo>
                  <a:cubicBezTo>
                    <a:pt x="32112" y="60845"/>
                    <a:pt x="32112" y="60845"/>
                    <a:pt x="30422" y="60845"/>
                  </a:cubicBezTo>
                  <a:cubicBezTo>
                    <a:pt x="27042" y="60845"/>
                    <a:pt x="27042" y="55774"/>
                    <a:pt x="27042" y="55774"/>
                  </a:cubicBezTo>
                  <a:cubicBezTo>
                    <a:pt x="27042" y="55774"/>
                    <a:pt x="27042" y="42253"/>
                    <a:pt x="35492" y="40563"/>
                  </a:cubicBezTo>
                  <a:cubicBezTo>
                    <a:pt x="40563" y="38873"/>
                    <a:pt x="42253" y="38873"/>
                    <a:pt x="43943" y="40563"/>
                  </a:cubicBezTo>
                  <a:cubicBezTo>
                    <a:pt x="43943" y="40563"/>
                    <a:pt x="43943" y="40563"/>
                    <a:pt x="43943" y="42253"/>
                  </a:cubicBezTo>
                  <a:cubicBezTo>
                    <a:pt x="49014" y="47323"/>
                    <a:pt x="57464" y="45633"/>
                    <a:pt x="62535" y="43943"/>
                  </a:cubicBezTo>
                  <a:cubicBezTo>
                    <a:pt x="64225" y="43943"/>
                    <a:pt x="65915" y="42253"/>
                    <a:pt x="67605" y="42253"/>
                  </a:cubicBezTo>
                  <a:cubicBezTo>
                    <a:pt x="67605" y="42253"/>
                    <a:pt x="67605" y="42253"/>
                    <a:pt x="67605" y="42253"/>
                  </a:cubicBezTo>
                  <a:cubicBezTo>
                    <a:pt x="67605" y="43943"/>
                    <a:pt x="65915" y="45633"/>
                    <a:pt x="67605" y="47323"/>
                  </a:cubicBezTo>
                  <a:cubicBezTo>
                    <a:pt x="67605" y="49014"/>
                    <a:pt x="69295" y="49014"/>
                    <a:pt x="69295" y="49014"/>
                  </a:cubicBezTo>
                  <a:cubicBezTo>
                    <a:pt x="70985" y="50704"/>
                    <a:pt x="70985" y="54084"/>
                    <a:pt x="72676" y="55774"/>
                  </a:cubicBezTo>
                  <a:cubicBezTo>
                    <a:pt x="72676" y="57464"/>
                    <a:pt x="72676" y="57464"/>
                    <a:pt x="72676" y="59154"/>
                  </a:cubicBezTo>
                  <a:cubicBezTo>
                    <a:pt x="76056" y="60845"/>
                    <a:pt x="77746" y="60845"/>
                    <a:pt x="79436" y="60845"/>
                  </a:cubicBezTo>
                  <a:cubicBezTo>
                    <a:pt x="79436" y="62535"/>
                    <a:pt x="77746" y="64225"/>
                    <a:pt x="74366" y="67605"/>
                  </a:cubicBezTo>
                  <a:cubicBezTo>
                    <a:pt x="70985" y="70985"/>
                    <a:pt x="69295" y="72676"/>
                    <a:pt x="69295" y="74366"/>
                  </a:cubicBezTo>
                  <a:cubicBezTo>
                    <a:pt x="69295" y="77746"/>
                    <a:pt x="70985" y="79436"/>
                    <a:pt x="72676" y="79436"/>
                  </a:cubicBezTo>
                  <a:close/>
                  <a:moveTo>
                    <a:pt x="57464" y="8450"/>
                  </a:moveTo>
                  <a:cubicBezTo>
                    <a:pt x="52394" y="11830"/>
                    <a:pt x="49014" y="15211"/>
                    <a:pt x="50704" y="18591"/>
                  </a:cubicBezTo>
                  <a:cubicBezTo>
                    <a:pt x="50704" y="23661"/>
                    <a:pt x="52394" y="27042"/>
                    <a:pt x="55774" y="28732"/>
                  </a:cubicBezTo>
                  <a:cubicBezTo>
                    <a:pt x="57464" y="28732"/>
                    <a:pt x="60845" y="28732"/>
                    <a:pt x="62535" y="28732"/>
                  </a:cubicBezTo>
                  <a:cubicBezTo>
                    <a:pt x="62535" y="30422"/>
                    <a:pt x="62535" y="32112"/>
                    <a:pt x="62535" y="33802"/>
                  </a:cubicBezTo>
                  <a:cubicBezTo>
                    <a:pt x="62535" y="33802"/>
                    <a:pt x="60845" y="35492"/>
                    <a:pt x="60845" y="35492"/>
                  </a:cubicBezTo>
                  <a:cubicBezTo>
                    <a:pt x="57464" y="35492"/>
                    <a:pt x="52394" y="37183"/>
                    <a:pt x="50704" y="35492"/>
                  </a:cubicBezTo>
                  <a:cubicBezTo>
                    <a:pt x="50704" y="35492"/>
                    <a:pt x="50704" y="33802"/>
                    <a:pt x="49014" y="33802"/>
                  </a:cubicBezTo>
                  <a:cubicBezTo>
                    <a:pt x="45633" y="30422"/>
                    <a:pt x="40563" y="30422"/>
                    <a:pt x="33802" y="32112"/>
                  </a:cubicBezTo>
                  <a:cubicBezTo>
                    <a:pt x="18591" y="35492"/>
                    <a:pt x="18591" y="54084"/>
                    <a:pt x="18591" y="55774"/>
                  </a:cubicBezTo>
                  <a:cubicBezTo>
                    <a:pt x="18591" y="62535"/>
                    <a:pt x="21971" y="69295"/>
                    <a:pt x="30422" y="69295"/>
                  </a:cubicBezTo>
                  <a:cubicBezTo>
                    <a:pt x="32112" y="69295"/>
                    <a:pt x="32112" y="69295"/>
                    <a:pt x="33802" y="69295"/>
                  </a:cubicBezTo>
                  <a:cubicBezTo>
                    <a:pt x="35492" y="69295"/>
                    <a:pt x="38873" y="69295"/>
                    <a:pt x="40563" y="69295"/>
                  </a:cubicBezTo>
                  <a:cubicBezTo>
                    <a:pt x="40563" y="69295"/>
                    <a:pt x="40563" y="69295"/>
                    <a:pt x="40563" y="72676"/>
                  </a:cubicBezTo>
                  <a:cubicBezTo>
                    <a:pt x="40563" y="74366"/>
                    <a:pt x="40563" y="74366"/>
                    <a:pt x="42253" y="76056"/>
                  </a:cubicBezTo>
                  <a:cubicBezTo>
                    <a:pt x="43943" y="77746"/>
                    <a:pt x="45633" y="79436"/>
                    <a:pt x="45633" y="79436"/>
                  </a:cubicBezTo>
                  <a:cubicBezTo>
                    <a:pt x="45633" y="81126"/>
                    <a:pt x="45633" y="81126"/>
                    <a:pt x="43943" y="81126"/>
                  </a:cubicBezTo>
                  <a:cubicBezTo>
                    <a:pt x="43943" y="82816"/>
                    <a:pt x="42253" y="84507"/>
                    <a:pt x="42253" y="86197"/>
                  </a:cubicBezTo>
                  <a:cubicBezTo>
                    <a:pt x="42253" y="89577"/>
                    <a:pt x="49014" y="103098"/>
                    <a:pt x="54084" y="103098"/>
                  </a:cubicBezTo>
                  <a:cubicBezTo>
                    <a:pt x="65915" y="103098"/>
                    <a:pt x="72676" y="98028"/>
                    <a:pt x="72676" y="89577"/>
                  </a:cubicBezTo>
                  <a:cubicBezTo>
                    <a:pt x="74366" y="89577"/>
                    <a:pt x="77746" y="87887"/>
                    <a:pt x="79436" y="84507"/>
                  </a:cubicBezTo>
                  <a:cubicBezTo>
                    <a:pt x="81126" y="82816"/>
                    <a:pt x="82816" y="81126"/>
                    <a:pt x="82816" y="79436"/>
                  </a:cubicBezTo>
                  <a:cubicBezTo>
                    <a:pt x="81126" y="77746"/>
                    <a:pt x="81126" y="76056"/>
                    <a:pt x="79436" y="74366"/>
                  </a:cubicBezTo>
                  <a:cubicBezTo>
                    <a:pt x="79436" y="74366"/>
                    <a:pt x="79436" y="74366"/>
                    <a:pt x="81126" y="74366"/>
                  </a:cubicBezTo>
                  <a:cubicBezTo>
                    <a:pt x="84507" y="69295"/>
                    <a:pt x="94647" y="59154"/>
                    <a:pt x="86197" y="52394"/>
                  </a:cubicBezTo>
                  <a:cubicBezTo>
                    <a:pt x="86197" y="50704"/>
                    <a:pt x="82816" y="50704"/>
                    <a:pt x="81126" y="50704"/>
                  </a:cubicBezTo>
                  <a:cubicBezTo>
                    <a:pt x="81126" y="52394"/>
                    <a:pt x="81126" y="52394"/>
                    <a:pt x="79436" y="52394"/>
                  </a:cubicBezTo>
                  <a:cubicBezTo>
                    <a:pt x="79436" y="49014"/>
                    <a:pt x="79436" y="47323"/>
                    <a:pt x="77746" y="45633"/>
                  </a:cubicBezTo>
                  <a:cubicBezTo>
                    <a:pt x="81126" y="45633"/>
                    <a:pt x="84507" y="43943"/>
                    <a:pt x="87887" y="45633"/>
                  </a:cubicBezTo>
                  <a:cubicBezTo>
                    <a:pt x="87887" y="45633"/>
                    <a:pt x="89577" y="45633"/>
                    <a:pt x="91267" y="43943"/>
                  </a:cubicBezTo>
                  <a:cubicBezTo>
                    <a:pt x="96338" y="42253"/>
                    <a:pt x="99718" y="35492"/>
                    <a:pt x="103098" y="32112"/>
                  </a:cubicBezTo>
                  <a:cubicBezTo>
                    <a:pt x="108169" y="40563"/>
                    <a:pt x="111549" y="49014"/>
                    <a:pt x="111549" y="60845"/>
                  </a:cubicBezTo>
                  <a:cubicBezTo>
                    <a:pt x="111549" y="87887"/>
                    <a:pt x="87887" y="111549"/>
                    <a:pt x="59154" y="111549"/>
                  </a:cubicBezTo>
                  <a:cubicBezTo>
                    <a:pt x="30422" y="111549"/>
                    <a:pt x="8450" y="87887"/>
                    <a:pt x="8450" y="60845"/>
                  </a:cubicBezTo>
                  <a:cubicBezTo>
                    <a:pt x="8450" y="32112"/>
                    <a:pt x="30422" y="10140"/>
                    <a:pt x="57464" y="84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3978275" y="4949825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3978275" y="5041900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3978275" y="5132388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3978275" y="5224463"/>
              <a:ext cx="214200" cy="25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7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7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7"/>
          <p:cNvSpPr txBox="1">
            <a:spLocks noGrp="1"/>
          </p:cNvSpPr>
          <p:nvPr>
            <p:ph type="body" idx="1"/>
          </p:nvPr>
        </p:nvSpPr>
        <p:spPr>
          <a:xfrm>
            <a:off x="45720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7" name="Google Shape;147;p7"/>
          <p:cNvSpPr txBox="1">
            <a:spLocks noGrp="1"/>
          </p:cNvSpPr>
          <p:nvPr>
            <p:ph type="body" idx="2"/>
          </p:nvPr>
        </p:nvSpPr>
        <p:spPr>
          <a:xfrm>
            <a:off x="219835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8" name="Google Shape;148;p7"/>
          <p:cNvSpPr txBox="1">
            <a:spLocks noGrp="1"/>
          </p:cNvSpPr>
          <p:nvPr>
            <p:ph type="body" idx="3"/>
          </p:nvPr>
        </p:nvSpPr>
        <p:spPr>
          <a:xfrm>
            <a:off x="393950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9" name="Google Shape;149;p7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0" name="Google Shape;150;p7"/>
          <p:cNvGrpSpPr/>
          <p:nvPr/>
        </p:nvGrpSpPr>
        <p:grpSpPr>
          <a:xfrm>
            <a:off x="6405913" y="-12"/>
            <a:ext cx="2347900" cy="2270150"/>
            <a:chOff x="6545263" y="855663"/>
            <a:chExt cx="2347900" cy="2270150"/>
          </a:xfrm>
        </p:grpSpPr>
        <p:sp>
          <p:nvSpPr>
            <p:cNvPr id="151" name="Google Shape;151;p7"/>
            <p:cNvSpPr/>
            <p:nvPr/>
          </p:nvSpPr>
          <p:spPr>
            <a:xfrm>
              <a:off x="6913563" y="25352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6913563" y="26368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6913563" y="2740025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7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7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7"/>
            <p:cNvSpPr/>
            <p:nvPr/>
          </p:nvSpPr>
          <p:spPr>
            <a:xfrm>
              <a:off x="7218363" y="2325688"/>
              <a:ext cx="444600" cy="44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7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7"/>
            <p:cNvSpPr/>
            <p:nvPr/>
          </p:nvSpPr>
          <p:spPr>
            <a:xfrm>
              <a:off x="8234363" y="2009775"/>
              <a:ext cx="658800" cy="547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5882"/>
                  </a:moveTo>
                  <a:cubicBezTo>
                    <a:pt x="120000" y="45882"/>
                    <a:pt x="106341" y="29411"/>
                    <a:pt x="89756" y="27058"/>
                  </a:cubicBezTo>
                  <a:cubicBezTo>
                    <a:pt x="89756" y="27058"/>
                    <a:pt x="89756" y="27058"/>
                    <a:pt x="89756" y="27058"/>
                  </a:cubicBezTo>
                  <a:cubicBezTo>
                    <a:pt x="89756" y="11764"/>
                    <a:pt x="80000" y="0"/>
                    <a:pt x="67317" y="0"/>
                  </a:cubicBezTo>
                  <a:cubicBezTo>
                    <a:pt x="22439" y="0"/>
                    <a:pt x="22439" y="0"/>
                    <a:pt x="22439" y="0"/>
                  </a:cubicBezTo>
                  <a:cubicBezTo>
                    <a:pt x="10731" y="0"/>
                    <a:pt x="0" y="11764"/>
                    <a:pt x="0" y="27058"/>
                  </a:cubicBezTo>
                  <a:cubicBezTo>
                    <a:pt x="0" y="117647"/>
                    <a:pt x="0" y="117647"/>
                    <a:pt x="0" y="117647"/>
                  </a:cubicBezTo>
                  <a:cubicBezTo>
                    <a:pt x="0" y="118823"/>
                    <a:pt x="975" y="120000"/>
                    <a:pt x="2926" y="120000"/>
                  </a:cubicBezTo>
                  <a:cubicBezTo>
                    <a:pt x="87804" y="120000"/>
                    <a:pt x="87804" y="120000"/>
                    <a:pt x="87804" y="120000"/>
                  </a:cubicBezTo>
                  <a:cubicBezTo>
                    <a:pt x="88780" y="120000"/>
                    <a:pt x="89756" y="118823"/>
                    <a:pt x="89756" y="117647"/>
                  </a:cubicBezTo>
                  <a:cubicBezTo>
                    <a:pt x="89756" y="104705"/>
                    <a:pt x="89756" y="104705"/>
                    <a:pt x="89756" y="104705"/>
                  </a:cubicBezTo>
                  <a:cubicBezTo>
                    <a:pt x="106341" y="103529"/>
                    <a:pt x="120000" y="87058"/>
                    <a:pt x="120000" y="65882"/>
                  </a:cubicBezTo>
                  <a:close/>
                  <a:moveTo>
                    <a:pt x="89756" y="48235"/>
                  </a:moveTo>
                  <a:cubicBezTo>
                    <a:pt x="96585" y="49411"/>
                    <a:pt x="102439" y="57647"/>
                    <a:pt x="102439" y="65882"/>
                  </a:cubicBezTo>
                  <a:cubicBezTo>
                    <a:pt x="102439" y="75294"/>
                    <a:pt x="96585" y="82352"/>
                    <a:pt x="89756" y="84705"/>
                  </a:cubicBezTo>
                  <a:lnTo>
                    <a:pt x="89756" y="48235"/>
                  </a:lnTo>
                  <a:close/>
                  <a:moveTo>
                    <a:pt x="22439" y="5882"/>
                  </a:moveTo>
                  <a:cubicBezTo>
                    <a:pt x="67317" y="5882"/>
                    <a:pt x="67317" y="5882"/>
                    <a:pt x="67317" y="5882"/>
                  </a:cubicBezTo>
                  <a:cubicBezTo>
                    <a:pt x="77073" y="5882"/>
                    <a:pt x="84878" y="15294"/>
                    <a:pt x="84878" y="27058"/>
                  </a:cubicBezTo>
                  <a:cubicBezTo>
                    <a:pt x="84878" y="114117"/>
                    <a:pt x="84878" y="114117"/>
                    <a:pt x="84878" y="114117"/>
                  </a:cubicBezTo>
                  <a:cubicBezTo>
                    <a:pt x="4878" y="114117"/>
                    <a:pt x="4878" y="114117"/>
                    <a:pt x="4878" y="114117"/>
                  </a:cubicBezTo>
                  <a:cubicBezTo>
                    <a:pt x="4878" y="27058"/>
                    <a:pt x="4878" y="27058"/>
                    <a:pt x="4878" y="27058"/>
                  </a:cubicBezTo>
                  <a:cubicBezTo>
                    <a:pt x="4878" y="15294"/>
                    <a:pt x="12682" y="5882"/>
                    <a:pt x="22439" y="5882"/>
                  </a:cubicBezTo>
                  <a:close/>
                  <a:moveTo>
                    <a:pt x="89756" y="98823"/>
                  </a:moveTo>
                  <a:cubicBezTo>
                    <a:pt x="89756" y="90588"/>
                    <a:pt x="89756" y="90588"/>
                    <a:pt x="89756" y="90588"/>
                  </a:cubicBezTo>
                  <a:cubicBezTo>
                    <a:pt x="99512" y="88235"/>
                    <a:pt x="107317" y="78823"/>
                    <a:pt x="107317" y="65882"/>
                  </a:cubicBezTo>
                  <a:cubicBezTo>
                    <a:pt x="107317" y="54117"/>
                    <a:pt x="99512" y="43529"/>
                    <a:pt x="89756" y="42352"/>
                  </a:cubicBezTo>
                  <a:cubicBezTo>
                    <a:pt x="89756" y="32941"/>
                    <a:pt x="89756" y="32941"/>
                    <a:pt x="89756" y="32941"/>
                  </a:cubicBezTo>
                  <a:cubicBezTo>
                    <a:pt x="104390" y="35294"/>
                    <a:pt x="115121" y="49411"/>
                    <a:pt x="115121" y="65882"/>
                  </a:cubicBezTo>
                  <a:cubicBezTo>
                    <a:pt x="115121" y="83529"/>
                    <a:pt x="104390" y="97647"/>
                    <a:pt x="89756" y="988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7"/>
            <p:cNvSpPr/>
            <p:nvPr/>
          </p:nvSpPr>
          <p:spPr>
            <a:xfrm>
              <a:off x="8320088" y="2133600"/>
              <a:ext cx="27000" cy="3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8000" y="120000"/>
                  </a:moveTo>
                  <a:cubicBezTo>
                    <a:pt x="72000" y="120000"/>
                    <a:pt x="120000" y="118032"/>
                    <a:pt x="120000" y="116065"/>
                  </a:cubicBezTo>
                  <a:cubicBezTo>
                    <a:pt x="120000" y="5901"/>
                    <a:pt x="120000" y="5901"/>
                    <a:pt x="120000" y="5901"/>
                  </a:cubicBezTo>
                  <a:cubicBezTo>
                    <a:pt x="120000" y="1967"/>
                    <a:pt x="72000" y="0"/>
                    <a:pt x="48000" y="0"/>
                  </a:cubicBezTo>
                  <a:cubicBezTo>
                    <a:pt x="24000" y="0"/>
                    <a:pt x="0" y="1967"/>
                    <a:pt x="0" y="5901"/>
                  </a:cubicBezTo>
                  <a:cubicBezTo>
                    <a:pt x="0" y="116065"/>
                    <a:pt x="0" y="116065"/>
                    <a:pt x="0" y="116065"/>
                  </a:cubicBezTo>
                  <a:cubicBezTo>
                    <a:pt x="0" y="118032"/>
                    <a:pt x="24000" y="120000"/>
                    <a:pt x="480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7"/>
            <p:cNvSpPr/>
            <p:nvPr/>
          </p:nvSpPr>
          <p:spPr>
            <a:xfrm>
              <a:off x="8389938" y="2620963"/>
              <a:ext cx="81000" cy="430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19500"/>
                  </a:moveTo>
                  <a:cubicBezTo>
                    <a:pt x="96000" y="16500"/>
                    <a:pt x="120000" y="12000"/>
                    <a:pt x="120000" y="3000"/>
                  </a:cubicBezTo>
                  <a:cubicBezTo>
                    <a:pt x="120000" y="1500"/>
                    <a:pt x="112000" y="0"/>
                    <a:pt x="104000" y="0"/>
                  </a:cubicBezTo>
                  <a:cubicBezTo>
                    <a:pt x="96000" y="0"/>
                    <a:pt x="80000" y="1500"/>
                    <a:pt x="80000" y="3000"/>
                  </a:cubicBezTo>
                  <a:cubicBezTo>
                    <a:pt x="80000" y="9000"/>
                    <a:pt x="72000" y="10500"/>
                    <a:pt x="48000" y="15000"/>
                  </a:cubicBezTo>
                  <a:cubicBezTo>
                    <a:pt x="32000" y="18000"/>
                    <a:pt x="0" y="22500"/>
                    <a:pt x="0" y="31500"/>
                  </a:cubicBezTo>
                  <a:cubicBezTo>
                    <a:pt x="0" y="40500"/>
                    <a:pt x="32000" y="45000"/>
                    <a:pt x="48000" y="48000"/>
                  </a:cubicBezTo>
                  <a:cubicBezTo>
                    <a:pt x="72000" y="51000"/>
                    <a:pt x="80000" y="54000"/>
                    <a:pt x="80000" y="60000"/>
                  </a:cubicBezTo>
                  <a:cubicBezTo>
                    <a:pt x="80000" y="64500"/>
                    <a:pt x="72000" y="67500"/>
                    <a:pt x="48000" y="70500"/>
                  </a:cubicBezTo>
                  <a:cubicBezTo>
                    <a:pt x="32000" y="75000"/>
                    <a:pt x="0" y="79500"/>
                    <a:pt x="0" y="87000"/>
                  </a:cubicBezTo>
                  <a:cubicBezTo>
                    <a:pt x="0" y="96000"/>
                    <a:pt x="32000" y="100500"/>
                    <a:pt x="48000" y="105000"/>
                  </a:cubicBezTo>
                  <a:cubicBezTo>
                    <a:pt x="72000" y="108000"/>
                    <a:pt x="80000" y="111000"/>
                    <a:pt x="80000" y="115500"/>
                  </a:cubicBezTo>
                  <a:cubicBezTo>
                    <a:pt x="80000" y="118500"/>
                    <a:pt x="96000" y="120000"/>
                    <a:pt x="104000" y="120000"/>
                  </a:cubicBezTo>
                  <a:cubicBezTo>
                    <a:pt x="112000" y="120000"/>
                    <a:pt x="120000" y="118500"/>
                    <a:pt x="120000" y="115500"/>
                  </a:cubicBezTo>
                  <a:cubicBezTo>
                    <a:pt x="120000" y="106500"/>
                    <a:pt x="96000" y="102000"/>
                    <a:pt x="80000" y="99000"/>
                  </a:cubicBezTo>
                  <a:cubicBezTo>
                    <a:pt x="56000" y="96000"/>
                    <a:pt x="40000" y="93000"/>
                    <a:pt x="40000" y="87000"/>
                  </a:cubicBezTo>
                  <a:cubicBezTo>
                    <a:pt x="40000" y="82500"/>
                    <a:pt x="56000" y="79500"/>
                    <a:pt x="80000" y="76500"/>
                  </a:cubicBezTo>
                  <a:cubicBezTo>
                    <a:pt x="96000" y="72000"/>
                    <a:pt x="120000" y="67500"/>
                    <a:pt x="120000" y="60000"/>
                  </a:cubicBezTo>
                  <a:cubicBezTo>
                    <a:pt x="120000" y="51000"/>
                    <a:pt x="96000" y="46500"/>
                    <a:pt x="80000" y="42000"/>
                  </a:cubicBezTo>
                  <a:cubicBezTo>
                    <a:pt x="56000" y="39000"/>
                    <a:pt x="40000" y="36000"/>
                    <a:pt x="40000" y="31500"/>
                  </a:cubicBezTo>
                  <a:cubicBezTo>
                    <a:pt x="40000" y="25500"/>
                    <a:pt x="56000" y="24000"/>
                    <a:pt x="80000" y="195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7"/>
            <p:cNvSpPr/>
            <p:nvPr/>
          </p:nvSpPr>
          <p:spPr>
            <a:xfrm>
              <a:off x="8518525" y="2620963"/>
              <a:ext cx="58800" cy="258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5000"/>
                  </a:moveTo>
                  <a:cubicBezTo>
                    <a:pt x="120000" y="2500"/>
                    <a:pt x="109090" y="0"/>
                    <a:pt x="98181" y="0"/>
                  </a:cubicBezTo>
                  <a:cubicBezTo>
                    <a:pt x="87272" y="0"/>
                    <a:pt x="65454" y="2500"/>
                    <a:pt x="65454" y="5000"/>
                  </a:cubicBezTo>
                  <a:cubicBezTo>
                    <a:pt x="65454" y="12500"/>
                    <a:pt x="54545" y="15000"/>
                    <a:pt x="43636" y="20000"/>
                  </a:cubicBezTo>
                  <a:cubicBezTo>
                    <a:pt x="21818" y="25000"/>
                    <a:pt x="0" y="30000"/>
                    <a:pt x="0" y="42500"/>
                  </a:cubicBezTo>
                  <a:cubicBezTo>
                    <a:pt x="0" y="52500"/>
                    <a:pt x="21818" y="60000"/>
                    <a:pt x="43636" y="62500"/>
                  </a:cubicBezTo>
                  <a:cubicBezTo>
                    <a:pt x="54545" y="67500"/>
                    <a:pt x="65454" y="70000"/>
                    <a:pt x="65454" y="77500"/>
                  </a:cubicBezTo>
                  <a:cubicBezTo>
                    <a:pt x="65454" y="85000"/>
                    <a:pt x="54545" y="87500"/>
                    <a:pt x="43636" y="92500"/>
                  </a:cubicBezTo>
                  <a:cubicBezTo>
                    <a:pt x="21818" y="95000"/>
                    <a:pt x="0" y="102500"/>
                    <a:pt x="0" y="112500"/>
                  </a:cubicBezTo>
                  <a:cubicBezTo>
                    <a:pt x="0" y="117500"/>
                    <a:pt x="10909" y="120000"/>
                    <a:pt x="21818" y="120000"/>
                  </a:cubicBezTo>
                  <a:cubicBezTo>
                    <a:pt x="43636" y="120000"/>
                    <a:pt x="54545" y="117500"/>
                    <a:pt x="54545" y="112500"/>
                  </a:cubicBezTo>
                  <a:cubicBezTo>
                    <a:pt x="54545" y="107500"/>
                    <a:pt x="65454" y="105000"/>
                    <a:pt x="76363" y="100000"/>
                  </a:cubicBezTo>
                  <a:cubicBezTo>
                    <a:pt x="98181" y="95000"/>
                    <a:pt x="120000" y="90000"/>
                    <a:pt x="120000" y="77500"/>
                  </a:cubicBezTo>
                  <a:cubicBezTo>
                    <a:pt x="120000" y="65000"/>
                    <a:pt x="98181" y="60000"/>
                    <a:pt x="76363" y="55000"/>
                  </a:cubicBezTo>
                  <a:cubicBezTo>
                    <a:pt x="65454" y="50000"/>
                    <a:pt x="54545" y="47500"/>
                    <a:pt x="54545" y="42500"/>
                  </a:cubicBezTo>
                  <a:cubicBezTo>
                    <a:pt x="54545" y="35000"/>
                    <a:pt x="65454" y="32500"/>
                    <a:pt x="76363" y="27500"/>
                  </a:cubicBezTo>
                  <a:cubicBezTo>
                    <a:pt x="98181" y="22500"/>
                    <a:pt x="120000" y="17500"/>
                    <a:pt x="120000" y="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7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4" name="Google Shape;164;p7"/>
          <p:cNvGrpSpPr/>
          <p:nvPr/>
        </p:nvGrpSpPr>
        <p:grpSpPr>
          <a:xfrm>
            <a:off x="6707938" y="2948000"/>
            <a:ext cx="1732075" cy="2195488"/>
            <a:chOff x="6662738" y="3806825"/>
            <a:chExt cx="1732075" cy="2195488"/>
          </a:xfrm>
        </p:grpSpPr>
        <p:sp>
          <p:nvSpPr>
            <p:cNvPr id="165" name="Google Shape;165;p7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7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7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7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7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7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7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7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7"/>
            <p:cNvSpPr/>
            <p:nvPr/>
          </p:nvSpPr>
          <p:spPr>
            <a:xfrm>
              <a:off x="6662738" y="4949825"/>
              <a:ext cx="566700" cy="6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7"/>
            <p:cNvSpPr/>
            <p:nvPr/>
          </p:nvSpPr>
          <p:spPr>
            <a:xfrm>
              <a:off x="6764338" y="5132388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7"/>
            <p:cNvSpPr/>
            <p:nvPr/>
          </p:nvSpPr>
          <p:spPr>
            <a:xfrm>
              <a:off x="6764338" y="5245100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7"/>
            <p:cNvSpPr/>
            <p:nvPr/>
          </p:nvSpPr>
          <p:spPr>
            <a:xfrm>
              <a:off x="6892925" y="5154613"/>
              <a:ext cx="2460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7"/>
            <p:cNvSpPr/>
            <p:nvPr/>
          </p:nvSpPr>
          <p:spPr>
            <a:xfrm>
              <a:off x="6881813" y="5256213"/>
              <a:ext cx="273000" cy="6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6753225" y="5400675"/>
              <a:ext cx="406500" cy="9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7326313" y="4976813"/>
              <a:ext cx="165000" cy="611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7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8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8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8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8" name="Google Shape;188;p8"/>
          <p:cNvGrpSpPr/>
          <p:nvPr/>
        </p:nvGrpSpPr>
        <p:grpSpPr>
          <a:xfrm>
            <a:off x="6707938" y="2948000"/>
            <a:ext cx="1732075" cy="2195488"/>
            <a:chOff x="6662738" y="3806825"/>
            <a:chExt cx="1732075" cy="2195488"/>
          </a:xfrm>
        </p:grpSpPr>
        <p:sp>
          <p:nvSpPr>
            <p:cNvPr id="189" name="Google Shape;189;p8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8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8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8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8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8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8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8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8"/>
            <p:cNvSpPr/>
            <p:nvPr/>
          </p:nvSpPr>
          <p:spPr>
            <a:xfrm>
              <a:off x="6662738" y="4949825"/>
              <a:ext cx="566700" cy="6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8"/>
            <p:cNvSpPr/>
            <p:nvPr/>
          </p:nvSpPr>
          <p:spPr>
            <a:xfrm>
              <a:off x="6764338" y="5132388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8"/>
            <p:cNvSpPr/>
            <p:nvPr/>
          </p:nvSpPr>
          <p:spPr>
            <a:xfrm>
              <a:off x="6764338" y="5245100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8"/>
            <p:cNvSpPr/>
            <p:nvPr/>
          </p:nvSpPr>
          <p:spPr>
            <a:xfrm>
              <a:off x="6892925" y="5154613"/>
              <a:ext cx="2460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8"/>
            <p:cNvSpPr/>
            <p:nvPr/>
          </p:nvSpPr>
          <p:spPr>
            <a:xfrm>
              <a:off x="6881813" y="5256213"/>
              <a:ext cx="273000" cy="6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8"/>
            <p:cNvSpPr/>
            <p:nvPr/>
          </p:nvSpPr>
          <p:spPr>
            <a:xfrm>
              <a:off x="6753225" y="5400675"/>
              <a:ext cx="406500" cy="9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8"/>
            <p:cNvSpPr/>
            <p:nvPr/>
          </p:nvSpPr>
          <p:spPr>
            <a:xfrm>
              <a:off x="7326313" y="4976813"/>
              <a:ext cx="165000" cy="611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8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8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8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7" name="Google Shape;207;p8"/>
          <p:cNvGrpSpPr/>
          <p:nvPr/>
        </p:nvGrpSpPr>
        <p:grpSpPr>
          <a:xfrm rot="10800000">
            <a:off x="6518888" y="-12"/>
            <a:ext cx="1551087" cy="2468625"/>
            <a:chOff x="715963" y="3538538"/>
            <a:chExt cx="1551087" cy="2468625"/>
          </a:xfrm>
        </p:grpSpPr>
        <p:sp>
          <p:nvSpPr>
            <p:cNvPr id="208" name="Google Shape;208;p8"/>
            <p:cNvSpPr/>
            <p:nvPr/>
          </p:nvSpPr>
          <p:spPr>
            <a:xfrm>
              <a:off x="78581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8"/>
            <p:cNvSpPr/>
            <p:nvPr/>
          </p:nvSpPr>
          <p:spPr>
            <a:xfrm>
              <a:off x="81756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8"/>
            <p:cNvSpPr/>
            <p:nvPr/>
          </p:nvSpPr>
          <p:spPr>
            <a:xfrm>
              <a:off x="715963" y="4392613"/>
              <a:ext cx="187200" cy="40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8"/>
            <p:cNvSpPr/>
            <p:nvPr/>
          </p:nvSpPr>
          <p:spPr>
            <a:xfrm>
              <a:off x="758825" y="4521200"/>
              <a:ext cx="101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8"/>
            <p:cNvSpPr/>
            <p:nvPr/>
          </p:nvSpPr>
          <p:spPr>
            <a:xfrm>
              <a:off x="1293813" y="4230688"/>
              <a:ext cx="523800" cy="37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8"/>
            <p:cNvSpPr/>
            <p:nvPr/>
          </p:nvSpPr>
          <p:spPr>
            <a:xfrm>
              <a:off x="1106488" y="3538538"/>
              <a:ext cx="936600" cy="125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8"/>
            <p:cNvSpPr/>
            <p:nvPr/>
          </p:nvSpPr>
          <p:spPr>
            <a:xfrm>
              <a:off x="1293813" y="3748088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1293813" y="3919538"/>
              <a:ext cx="250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8"/>
            <p:cNvSpPr/>
            <p:nvPr/>
          </p:nvSpPr>
          <p:spPr>
            <a:xfrm>
              <a:off x="1325563" y="4048125"/>
              <a:ext cx="480900" cy="30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8"/>
            <p:cNvSpPr/>
            <p:nvPr/>
          </p:nvSpPr>
          <p:spPr>
            <a:xfrm>
              <a:off x="1293813" y="3833813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8"/>
            <p:cNvSpPr/>
            <p:nvPr/>
          </p:nvSpPr>
          <p:spPr>
            <a:xfrm>
              <a:off x="1555750" y="4462463"/>
              <a:ext cx="711300" cy="1544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hird">
  <p:cSld name="BLANK_1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1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1"/>
          <p:cNvSpPr/>
          <p:nvPr/>
        </p:nvSpPr>
        <p:spPr>
          <a:xfrm flipH="1">
            <a:off x="0" y="0"/>
            <a:ext cx="3048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1_1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2"/>
          <p:cNvSpPr/>
          <p:nvPr/>
        </p:nvSpPr>
        <p:spPr>
          <a:xfrm rot="-5400000">
            <a:off x="4403950" y="4519950"/>
            <a:ext cx="336000" cy="91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2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▹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￭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⬝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7" r:id="rId8"/>
    <p:sldLayoutId id="2147483658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3"/>
          <p:cNvSpPr txBox="1">
            <a:spLocks noGrp="1"/>
          </p:cNvSpPr>
          <p:nvPr>
            <p:ph type="ctrTitle"/>
          </p:nvPr>
        </p:nvSpPr>
        <p:spPr>
          <a:xfrm>
            <a:off x="411126" y="2598774"/>
            <a:ext cx="8420986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 CÁO TUẦN 4</a:t>
            </a:r>
            <a:br>
              <a:rPr lang="en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MÔN </a:t>
            </a:r>
            <a:br>
              <a:rPr lang="en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 HÀNH </a:t>
            </a:r>
            <a:br>
              <a:rPr lang="en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LÀM VIỆC NHÓM</a:t>
            </a:r>
            <a:br>
              <a:rPr lang="en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     </a:t>
            </a:r>
            <a:r>
              <a:rPr lang="en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 01</a:t>
            </a:r>
            <a:endParaRPr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F0374-4E5F-BB3B-D31D-C5DCBC0C9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0" i="0" dirty="0">
                <a:solidFill>
                  <a:srgbClr val="00B0F0"/>
                </a:solidFill>
                <a:effectLst/>
                <a:latin typeface="UTM Bitsumishi Pro" panose="02040603050506020204" pitchFamily="18" charset="0"/>
                <a:ea typeface="Miriam Libre" panose="00000500000000000000" pitchFamily="2" charset="-79"/>
                <a:cs typeface="Miriam Libre" panose="00000500000000000000" pitchFamily="2" charset="-79"/>
              </a:rPr>
              <a:t>2. ĐẶC TẢ ỨNG DỤNG</a:t>
            </a:r>
            <a:endParaRPr lang="en-US"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AB06C-6862-06F8-754C-6AB4CFC18A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199" y="1661575"/>
            <a:ext cx="5138699" cy="3055200"/>
          </a:xfrm>
        </p:spPr>
        <p:txBody>
          <a:bodyPr/>
          <a:lstStyle/>
          <a:p>
            <a:pPr marL="0" marR="0" indent="0" algn="l" rtl="0">
              <a:spcBef>
                <a:spcPts val="600"/>
              </a:spcBef>
              <a:spcAft>
                <a:spcPts val="0"/>
              </a:spcAft>
            </a:pPr>
            <a:r>
              <a:rPr lang="en-US" sz="1800" b="1" i="0" dirty="0" err="1">
                <a:solidFill>
                  <a:srgbClr val="000000"/>
                </a:solidFill>
                <a:effectLst/>
                <a:latin typeface="UTM Bitsumishi Pro" panose="02040603050506020204" pitchFamily="18" charset="0"/>
                <a:ea typeface="Barlow Light" panose="00000400000000000000" pitchFamily="2" charset="0"/>
                <a:cs typeface="Barlow Light" panose="00000400000000000000" pitchFamily="2" charset="0"/>
              </a:rPr>
              <a:t>Ưu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UTM Bitsumishi Pro" panose="02040603050506020204" pitchFamily="18" charset="0"/>
                <a:ea typeface="Barlow Light" panose="00000400000000000000" pitchFamily="2" charset="0"/>
                <a:cs typeface="Barlow Light" panose="00000400000000000000" pitchFamily="2" charset="0"/>
              </a:rPr>
              <a:t> </a:t>
            </a:r>
            <a:r>
              <a:rPr lang="en-US" sz="1800" b="1" i="0" dirty="0" err="1">
                <a:solidFill>
                  <a:srgbClr val="000000"/>
                </a:solidFill>
                <a:effectLst/>
                <a:latin typeface="UTM Bitsumishi Pro" panose="02040603050506020204" pitchFamily="18" charset="0"/>
                <a:ea typeface="Barlow Light" panose="00000400000000000000" pitchFamily="2" charset="0"/>
                <a:cs typeface="Barlow Light" panose="00000400000000000000" pitchFamily="2" charset="0"/>
              </a:rPr>
              <a:t>Điểm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UTM Bitsumishi Pro" panose="02040603050506020204" pitchFamily="18" charset="0"/>
                <a:ea typeface="Barlow Light" panose="00000400000000000000" pitchFamily="2" charset="0"/>
                <a:cs typeface="Barlow Light" panose="00000400000000000000" pitchFamily="2" charset="0"/>
              </a:rPr>
              <a:t>:</a:t>
            </a:r>
            <a:endParaRPr lang="en-US" dirty="0">
              <a:effectLst/>
            </a:endParaRPr>
          </a:p>
          <a:p>
            <a:pPr marL="0" marR="0" indent="0" algn="l" rtl="0">
              <a:spcBef>
                <a:spcPts val="600"/>
              </a:spcBef>
              <a:spcAft>
                <a:spcPts val="0"/>
              </a:spcAft>
            </a:pP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-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Giảm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thao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tác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tay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cho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người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vận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hành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 (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Ví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dụ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: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Giảm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thiểu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thời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gian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xét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vé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) 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và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người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gửi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xe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.</a:t>
            </a:r>
            <a:endParaRPr lang="en-US" sz="2000" dirty="0">
              <a:effectLst/>
            </a:endParaRPr>
          </a:p>
          <a:p>
            <a:pPr marL="0" marR="0" indent="0" algn="l" rtl="0">
              <a:spcBef>
                <a:spcPts val="600"/>
              </a:spcBef>
              <a:spcAft>
                <a:spcPts val="0"/>
              </a:spcAft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-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Tính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toán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nhanh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chóng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gia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tiền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theo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thời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gian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gửi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xe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 (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theo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đơn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vị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Ngày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)</a:t>
            </a:r>
            <a:endParaRPr lang="en-US" sz="2000" dirty="0">
              <a:effectLst/>
            </a:endParaRPr>
          </a:p>
          <a:p>
            <a:pPr marL="0" marR="0" indent="0" algn="l" rtl="0">
              <a:spcBef>
                <a:spcPts val="600"/>
              </a:spcBef>
              <a:spcAft>
                <a:spcPts val="0"/>
              </a:spcAft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-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Thắt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chặt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 an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ninh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nhờ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 camera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quan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sát</a:t>
            </a:r>
            <a:endParaRPr lang="en-US" sz="2000" dirty="0">
              <a:effectLst/>
            </a:endParaRP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15D15-938A-49FE-18A2-1091A00EE7B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79016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3"/>
          <p:cNvSpPr txBox="1">
            <a:spLocks noGrp="1"/>
          </p:cNvSpPr>
          <p:nvPr>
            <p:ph type="title" idx="4294967295"/>
          </p:nvPr>
        </p:nvSpPr>
        <p:spPr>
          <a:xfrm>
            <a:off x="500400" y="510775"/>
            <a:ext cx="81432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bg1"/>
                </a:solidFill>
                <a:latin typeface="UTM Bitsumishi Pro" panose="02040603050506020204" pitchFamily="18" charset="0"/>
                <a:ea typeface="Miriam Libre" panose="00000500000000000000" pitchFamily="2" charset="-79"/>
                <a:cs typeface="Miriam Libre" panose="00000500000000000000" pitchFamily="2" charset="-79"/>
              </a:rPr>
              <a:t>3</a:t>
            </a:r>
            <a:r>
              <a:rPr lang="en-US" sz="4000" b="0" i="0" dirty="0">
                <a:solidFill>
                  <a:schemeClr val="bg1"/>
                </a:solidFill>
                <a:effectLst/>
                <a:latin typeface="UTM Bitsumishi Pro" panose="02040603050506020204" pitchFamily="18" charset="0"/>
                <a:ea typeface="Miriam Libre" panose="00000500000000000000" pitchFamily="2" charset="-79"/>
                <a:cs typeface="Miriam Libre" panose="00000500000000000000" pitchFamily="2" charset="-79"/>
              </a:rPr>
              <a:t>. SƠ LƯỢC VỀ DATABASE</a:t>
            </a:r>
            <a:endParaRPr sz="4000" dirty="0">
              <a:solidFill>
                <a:schemeClr val="bg1"/>
              </a:solidFill>
            </a:endParaRPr>
          </a:p>
        </p:txBody>
      </p:sp>
      <p:sp>
        <p:nvSpPr>
          <p:cNvPr id="324" name="Google Shape;324;p23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9"/>
          <p:cNvSpPr txBox="1">
            <a:spLocks noGrp="1"/>
          </p:cNvSpPr>
          <p:nvPr>
            <p:ph type="subTitle" idx="4294967295"/>
          </p:nvPr>
        </p:nvSpPr>
        <p:spPr>
          <a:xfrm>
            <a:off x="3552600" y="154858"/>
            <a:ext cx="4905600" cy="47932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bg1"/>
                </a:solidFill>
                <a:latin typeface="UTM Bitsumishi Pro" panose="02040603050506020204" pitchFamily="18" charset="0"/>
                <a:ea typeface="Miriam Libre" panose="00000500000000000000" pitchFamily="2" charset="-79"/>
                <a:cs typeface="Miriam Libre" panose="00000500000000000000" pitchFamily="2" charset="-79"/>
              </a:rPr>
              <a:t>3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UTM Bitsumishi Pro" panose="02040603050506020204" pitchFamily="18" charset="0"/>
                <a:ea typeface="Miriam Libre" panose="00000500000000000000" pitchFamily="2" charset="-79"/>
                <a:cs typeface="Miriam Libre" panose="00000500000000000000" pitchFamily="2" charset="-79"/>
              </a:rPr>
              <a:t>. SƠ LƯỢC VỀ DATABASE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ên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database: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qlbaidoxe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Table:</a:t>
            </a:r>
          </a:p>
          <a:p>
            <a:pPr marL="800100" lvl="1" indent="-342900">
              <a:spcBef>
                <a:spcPts val="600"/>
              </a:spcBef>
              <a:buFontTx/>
              <a:buChar char="-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600"/>
              </a:spcBef>
              <a:buFontTx/>
              <a:buChar char="-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hang</a:t>
            </a:r>
          </a:p>
          <a:p>
            <a:pPr marL="800100" lvl="1" indent="-342900">
              <a:spcBef>
                <a:spcPts val="600"/>
              </a:spcBef>
              <a:buFontTx/>
              <a:buChar char="-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bãi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đỗ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600"/>
              </a:spcBef>
              <a:buFontTx/>
              <a:buChar char="-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Xe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600"/>
              </a:spcBef>
              <a:buFontTx/>
              <a:buChar char="-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endParaRPr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0" name="Google Shape;390;p29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391" name="Google Shape;391;p29"/>
          <p:cNvGrpSpPr/>
          <p:nvPr/>
        </p:nvGrpSpPr>
        <p:grpSpPr>
          <a:xfrm flipH="1">
            <a:off x="125036" y="2932502"/>
            <a:ext cx="2792552" cy="2221397"/>
            <a:chOff x="9925050" y="4203700"/>
            <a:chExt cx="2267050" cy="1803375"/>
          </a:xfrm>
        </p:grpSpPr>
        <p:sp>
          <p:nvSpPr>
            <p:cNvPr id="392" name="Google Shape;392;p29"/>
            <p:cNvSpPr/>
            <p:nvPr/>
          </p:nvSpPr>
          <p:spPr>
            <a:xfrm>
              <a:off x="11336338" y="4922838"/>
              <a:ext cx="139800" cy="119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70909"/>
                  </a:moveTo>
                  <a:cubicBezTo>
                    <a:pt x="18461" y="0"/>
                    <a:pt x="18461" y="0"/>
                    <a:pt x="18461" y="0"/>
                  </a:cubicBezTo>
                  <a:cubicBezTo>
                    <a:pt x="13846" y="0"/>
                    <a:pt x="4615" y="0"/>
                    <a:pt x="4615" y="5454"/>
                  </a:cubicBezTo>
                  <a:cubicBezTo>
                    <a:pt x="0" y="10909"/>
                    <a:pt x="0" y="21818"/>
                    <a:pt x="9230" y="21818"/>
                  </a:cubicBezTo>
                  <a:cubicBezTo>
                    <a:pt x="78461" y="76363"/>
                    <a:pt x="78461" y="76363"/>
                    <a:pt x="78461" y="76363"/>
                  </a:cubicBezTo>
                  <a:cubicBezTo>
                    <a:pt x="9230" y="92727"/>
                    <a:pt x="9230" y="92727"/>
                    <a:pt x="9230" y="92727"/>
                  </a:cubicBezTo>
                  <a:cubicBezTo>
                    <a:pt x="4615" y="98181"/>
                    <a:pt x="0" y="103636"/>
                    <a:pt x="0" y="109090"/>
                  </a:cubicBezTo>
                  <a:cubicBezTo>
                    <a:pt x="4615" y="114545"/>
                    <a:pt x="9230" y="120000"/>
                    <a:pt x="13846" y="120000"/>
                  </a:cubicBezTo>
                  <a:cubicBezTo>
                    <a:pt x="13846" y="120000"/>
                    <a:pt x="13846" y="120000"/>
                    <a:pt x="13846" y="120000"/>
                  </a:cubicBezTo>
                  <a:cubicBezTo>
                    <a:pt x="110769" y="92727"/>
                    <a:pt x="110769" y="92727"/>
                    <a:pt x="110769" y="92727"/>
                  </a:cubicBezTo>
                  <a:cubicBezTo>
                    <a:pt x="115384" y="92727"/>
                    <a:pt x="115384" y="87272"/>
                    <a:pt x="115384" y="81818"/>
                  </a:cubicBezTo>
                  <a:cubicBezTo>
                    <a:pt x="120000" y="76363"/>
                    <a:pt x="115384" y="76363"/>
                    <a:pt x="110769" y="709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29"/>
            <p:cNvSpPr/>
            <p:nvPr/>
          </p:nvSpPr>
          <p:spPr>
            <a:xfrm>
              <a:off x="11137900" y="4498975"/>
              <a:ext cx="1054200" cy="150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5228" y="70889"/>
                  </a:moveTo>
                  <a:cubicBezTo>
                    <a:pt x="14619" y="71316"/>
                    <a:pt x="14619" y="71316"/>
                    <a:pt x="14619" y="71743"/>
                  </a:cubicBezTo>
                  <a:cubicBezTo>
                    <a:pt x="14619" y="72170"/>
                    <a:pt x="15837" y="82846"/>
                    <a:pt x="42030" y="83274"/>
                  </a:cubicBezTo>
                  <a:cubicBezTo>
                    <a:pt x="42030" y="94804"/>
                    <a:pt x="42030" y="94804"/>
                    <a:pt x="42030" y="94804"/>
                  </a:cubicBezTo>
                  <a:cubicBezTo>
                    <a:pt x="20101" y="120000"/>
                    <a:pt x="20101" y="120000"/>
                    <a:pt x="20101" y="120000"/>
                  </a:cubicBezTo>
                  <a:cubicBezTo>
                    <a:pt x="23147" y="120000"/>
                    <a:pt x="23147" y="120000"/>
                    <a:pt x="23147" y="120000"/>
                  </a:cubicBezTo>
                  <a:cubicBezTo>
                    <a:pt x="44467" y="95658"/>
                    <a:pt x="44467" y="95658"/>
                    <a:pt x="44467" y="95658"/>
                  </a:cubicBezTo>
                  <a:cubicBezTo>
                    <a:pt x="44467" y="95231"/>
                    <a:pt x="44467" y="95231"/>
                    <a:pt x="44467" y="94804"/>
                  </a:cubicBezTo>
                  <a:cubicBezTo>
                    <a:pt x="44467" y="82419"/>
                    <a:pt x="44467" y="82419"/>
                    <a:pt x="44467" y="82419"/>
                  </a:cubicBezTo>
                  <a:cubicBezTo>
                    <a:pt x="44467" y="81565"/>
                    <a:pt x="43857" y="81138"/>
                    <a:pt x="43248" y="81138"/>
                  </a:cubicBezTo>
                  <a:cubicBezTo>
                    <a:pt x="21928" y="81138"/>
                    <a:pt x="18274" y="74306"/>
                    <a:pt x="17664" y="72170"/>
                  </a:cubicBezTo>
                  <a:cubicBezTo>
                    <a:pt x="33502" y="64483"/>
                    <a:pt x="33502" y="64483"/>
                    <a:pt x="33502" y="64483"/>
                  </a:cubicBezTo>
                  <a:cubicBezTo>
                    <a:pt x="34111" y="64056"/>
                    <a:pt x="34111" y="63629"/>
                    <a:pt x="34111" y="63202"/>
                  </a:cubicBezTo>
                  <a:cubicBezTo>
                    <a:pt x="34111" y="63202"/>
                    <a:pt x="33502" y="62775"/>
                    <a:pt x="33502" y="62775"/>
                  </a:cubicBezTo>
                  <a:cubicBezTo>
                    <a:pt x="10964" y="57651"/>
                    <a:pt x="10964" y="57651"/>
                    <a:pt x="10964" y="57651"/>
                  </a:cubicBezTo>
                  <a:cubicBezTo>
                    <a:pt x="13401" y="52526"/>
                    <a:pt x="13401" y="52526"/>
                    <a:pt x="13401" y="52526"/>
                  </a:cubicBezTo>
                  <a:cubicBezTo>
                    <a:pt x="13401" y="52099"/>
                    <a:pt x="13401" y="51672"/>
                    <a:pt x="12791" y="51245"/>
                  </a:cubicBezTo>
                  <a:cubicBezTo>
                    <a:pt x="3654" y="47829"/>
                    <a:pt x="3654" y="47829"/>
                    <a:pt x="3654" y="47829"/>
                  </a:cubicBezTo>
                  <a:cubicBezTo>
                    <a:pt x="14619" y="36725"/>
                    <a:pt x="14619" y="36725"/>
                    <a:pt x="14619" y="36725"/>
                  </a:cubicBezTo>
                  <a:cubicBezTo>
                    <a:pt x="15228" y="36725"/>
                    <a:pt x="15228" y="36298"/>
                    <a:pt x="15228" y="36298"/>
                  </a:cubicBezTo>
                  <a:cubicBezTo>
                    <a:pt x="15228" y="21352"/>
                    <a:pt x="19492" y="17081"/>
                    <a:pt x="19492" y="17081"/>
                  </a:cubicBezTo>
                  <a:cubicBezTo>
                    <a:pt x="20101" y="17081"/>
                    <a:pt x="20101" y="16654"/>
                    <a:pt x="19492" y="16227"/>
                  </a:cubicBezTo>
                  <a:cubicBezTo>
                    <a:pt x="19492" y="15800"/>
                    <a:pt x="18883" y="15800"/>
                    <a:pt x="18274" y="15800"/>
                  </a:cubicBezTo>
                  <a:cubicBezTo>
                    <a:pt x="18274" y="15800"/>
                    <a:pt x="18274" y="15800"/>
                    <a:pt x="18274" y="15800"/>
                  </a:cubicBezTo>
                  <a:cubicBezTo>
                    <a:pt x="14619" y="15800"/>
                    <a:pt x="12182" y="16654"/>
                    <a:pt x="10355" y="17508"/>
                  </a:cubicBezTo>
                  <a:cubicBezTo>
                    <a:pt x="12182" y="14092"/>
                    <a:pt x="15228" y="11103"/>
                    <a:pt x="19492" y="8540"/>
                  </a:cubicBezTo>
                  <a:cubicBezTo>
                    <a:pt x="24974" y="5551"/>
                    <a:pt x="35939" y="2135"/>
                    <a:pt x="55431" y="4270"/>
                  </a:cubicBezTo>
                  <a:cubicBezTo>
                    <a:pt x="101116" y="9822"/>
                    <a:pt x="103553" y="35871"/>
                    <a:pt x="103553" y="36298"/>
                  </a:cubicBezTo>
                  <a:cubicBezTo>
                    <a:pt x="103553" y="36298"/>
                    <a:pt x="103553" y="36298"/>
                    <a:pt x="103553" y="36725"/>
                  </a:cubicBezTo>
                  <a:cubicBezTo>
                    <a:pt x="103553" y="38007"/>
                    <a:pt x="104162" y="52526"/>
                    <a:pt x="104162" y="62348"/>
                  </a:cubicBezTo>
                  <a:cubicBezTo>
                    <a:pt x="103553" y="62775"/>
                    <a:pt x="102944" y="71316"/>
                    <a:pt x="109035" y="75587"/>
                  </a:cubicBezTo>
                  <a:cubicBezTo>
                    <a:pt x="109644" y="76441"/>
                    <a:pt x="110862" y="76868"/>
                    <a:pt x="112081" y="77295"/>
                  </a:cubicBezTo>
                  <a:cubicBezTo>
                    <a:pt x="105380" y="78149"/>
                    <a:pt x="94416" y="79003"/>
                    <a:pt x="87106" y="77722"/>
                  </a:cubicBezTo>
                  <a:cubicBezTo>
                    <a:pt x="86497" y="77722"/>
                    <a:pt x="85888" y="77722"/>
                    <a:pt x="85888" y="78149"/>
                  </a:cubicBezTo>
                  <a:cubicBezTo>
                    <a:pt x="85279" y="78149"/>
                    <a:pt x="85279" y="78576"/>
                    <a:pt x="85279" y="78576"/>
                  </a:cubicBezTo>
                  <a:cubicBezTo>
                    <a:pt x="85279" y="87117"/>
                    <a:pt x="85279" y="87117"/>
                    <a:pt x="85279" y="87117"/>
                  </a:cubicBezTo>
                  <a:cubicBezTo>
                    <a:pt x="85279" y="87544"/>
                    <a:pt x="85279" y="87971"/>
                    <a:pt x="85888" y="87971"/>
                  </a:cubicBezTo>
                  <a:cubicBezTo>
                    <a:pt x="90761" y="91387"/>
                    <a:pt x="90761" y="91387"/>
                    <a:pt x="90761" y="91387"/>
                  </a:cubicBezTo>
                  <a:cubicBezTo>
                    <a:pt x="101725" y="99074"/>
                    <a:pt x="107817" y="109323"/>
                    <a:pt x="108426" y="120000"/>
                  </a:cubicBezTo>
                  <a:cubicBezTo>
                    <a:pt x="111472" y="120000"/>
                    <a:pt x="111472" y="120000"/>
                    <a:pt x="111472" y="120000"/>
                  </a:cubicBezTo>
                  <a:cubicBezTo>
                    <a:pt x="110862" y="108896"/>
                    <a:pt x="104162" y="98220"/>
                    <a:pt x="92588" y="90106"/>
                  </a:cubicBezTo>
                  <a:cubicBezTo>
                    <a:pt x="88324" y="86690"/>
                    <a:pt x="88324" y="86690"/>
                    <a:pt x="88324" y="86690"/>
                  </a:cubicBezTo>
                  <a:cubicBezTo>
                    <a:pt x="88324" y="79857"/>
                    <a:pt x="88324" y="79857"/>
                    <a:pt x="88324" y="79857"/>
                  </a:cubicBezTo>
                  <a:cubicBezTo>
                    <a:pt x="100507" y="81565"/>
                    <a:pt x="118172" y="78576"/>
                    <a:pt x="118781" y="78576"/>
                  </a:cubicBezTo>
                  <a:cubicBezTo>
                    <a:pt x="120000" y="78576"/>
                    <a:pt x="120000" y="78149"/>
                    <a:pt x="120000" y="77295"/>
                  </a:cubicBezTo>
                  <a:cubicBezTo>
                    <a:pt x="120000" y="76868"/>
                    <a:pt x="119390" y="76441"/>
                    <a:pt x="118781" y="76441"/>
                  </a:cubicBezTo>
                  <a:cubicBezTo>
                    <a:pt x="115736" y="76441"/>
                    <a:pt x="113299" y="76014"/>
                    <a:pt x="110862" y="74306"/>
                  </a:cubicBezTo>
                  <a:cubicBezTo>
                    <a:pt x="105989" y="70462"/>
                    <a:pt x="106598" y="62348"/>
                    <a:pt x="106598" y="62348"/>
                  </a:cubicBezTo>
                  <a:cubicBezTo>
                    <a:pt x="106598" y="62348"/>
                    <a:pt x="106598" y="62348"/>
                    <a:pt x="106598" y="62348"/>
                  </a:cubicBezTo>
                  <a:cubicBezTo>
                    <a:pt x="106598" y="62348"/>
                    <a:pt x="106598" y="55943"/>
                    <a:pt x="106598" y="49110"/>
                  </a:cubicBezTo>
                  <a:cubicBezTo>
                    <a:pt x="106598" y="46120"/>
                    <a:pt x="106598" y="42704"/>
                    <a:pt x="106598" y="40569"/>
                  </a:cubicBezTo>
                  <a:cubicBezTo>
                    <a:pt x="106598" y="38434"/>
                    <a:pt x="106598" y="37153"/>
                    <a:pt x="106598" y="36298"/>
                  </a:cubicBezTo>
                  <a:cubicBezTo>
                    <a:pt x="106598" y="36298"/>
                    <a:pt x="106598" y="36298"/>
                    <a:pt x="106598" y="36298"/>
                  </a:cubicBezTo>
                  <a:cubicBezTo>
                    <a:pt x="106598" y="35444"/>
                    <a:pt x="105380" y="28185"/>
                    <a:pt x="98680" y="20925"/>
                  </a:cubicBezTo>
                  <a:cubicBezTo>
                    <a:pt x="92588" y="14092"/>
                    <a:pt x="80406" y="5124"/>
                    <a:pt x="56040" y="2562"/>
                  </a:cubicBezTo>
                  <a:cubicBezTo>
                    <a:pt x="35329" y="0"/>
                    <a:pt x="23756" y="3416"/>
                    <a:pt x="17664" y="7259"/>
                  </a:cubicBezTo>
                  <a:cubicBezTo>
                    <a:pt x="10964" y="10676"/>
                    <a:pt x="7309" y="15373"/>
                    <a:pt x="6700" y="20498"/>
                  </a:cubicBezTo>
                  <a:cubicBezTo>
                    <a:pt x="6700" y="21352"/>
                    <a:pt x="7309" y="21779"/>
                    <a:pt x="7918" y="21779"/>
                  </a:cubicBezTo>
                  <a:cubicBezTo>
                    <a:pt x="8527" y="21779"/>
                    <a:pt x="9137" y="21779"/>
                    <a:pt x="9137" y="21352"/>
                  </a:cubicBezTo>
                  <a:cubicBezTo>
                    <a:pt x="9137" y="21352"/>
                    <a:pt x="11573" y="18790"/>
                    <a:pt x="15837" y="17935"/>
                  </a:cubicBezTo>
                  <a:cubicBezTo>
                    <a:pt x="14619" y="20498"/>
                    <a:pt x="12182" y="25622"/>
                    <a:pt x="12182" y="35871"/>
                  </a:cubicBezTo>
                  <a:cubicBezTo>
                    <a:pt x="609" y="47402"/>
                    <a:pt x="609" y="47402"/>
                    <a:pt x="609" y="47402"/>
                  </a:cubicBezTo>
                  <a:cubicBezTo>
                    <a:pt x="0" y="47829"/>
                    <a:pt x="0" y="47829"/>
                    <a:pt x="0" y="48256"/>
                  </a:cubicBezTo>
                  <a:cubicBezTo>
                    <a:pt x="609" y="48683"/>
                    <a:pt x="609" y="48683"/>
                    <a:pt x="1218" y="49110"/>
                  </a:cubicBezTo>
                  <a:cubicBezTo>
                    <a:pt x="10355" y="52526"/>
                    <a:pt x="10355" y="52526"/>
                    <a:pt x="10355" y="52526"/>
                  </a:cubicBezTo>
                  <a:cubicBezTo>
                    <a:pt x="7309" y="58078"/>
                    <a:pt x="7309" y="58078"/>
                    <a:pt x="7309" y="58078"/>
                  </a:cubicBezTo>
                  <a:cubicBezTo>
                    <a:pt x="7309" y="58078"/>
                    <a:pt x="7309" y="58505"/>
                    <a:pt x="7918" y="58932"/>
                  </a:cubicBezTo>
                  <a:cubicBezTo>
                    <a:pt x="7918" y="58932"/>
                    <a:pt x="7918" y="59359"/>
                    <a:pt x="8527" y="59359"/>
                  </a:cubicBezTo>
                  <a:cubicBezTo>
                    <a:pt x="29847" y="64056"/>
                    <a:pt x="29847" y="64056"/>
                    <a:pt x="29847" y="64056"/>
                  </a:cubicBezTo>
                  <a:lnTo>
                    <a:pt x="15228" y="708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29"/>
            <p:cNvSpPr/>
            <p:nvPr/>
          </p:nvSpPr>
          <p:spPr>
            <a:xfrm>
              <a:off x="9925050" y="4203700"/>
              <a:ext cx="1133400" cy="1073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301" y="0"/>
                  </a:moveTo>
                  <a:cubicBezTo>
                    <a:pt x="1698" y="0"/>
                    <a:pt x="1698" y="0"/>
                    <a:pt x="1698" y="0"/>
                  </a:cubicBezTo>
                  <a:cubicBezTo>
                    <a:pt x="566" y="0"/>
                    <a:pt x="0" y="600"/>
                    <a:pt x="0" y="1800"/>
                  </a:cubicBezTo>
                  <a:cubicBezTo>
                    <a:pt x="0" y="97200"/>
                    <a:pt x="0" y="97200"/>
                    <a:pt x="0" y="97200"/>
                  </a:cubicBezTo>
                  <a:cubicBezTo>
                    <a:pt x="0" y="97800"/>
                    <a:pt x="566" y="98400"/>
                    <a:pt x="1698" y="98400"/>
                  </a:cubicBezTo>
                  <a:cubicBezTo>
                    <a:pt x="78113" y="98400"/>
                    <a:pt x="78113" y="98400"/>
                    <a:pt x="78113" y="98400"/>
                  </a:cubicBezTo>
                  <a:cubicBezTo>
                    <a:pt x="107547" y="120000"/>
                    <a:pt x="107547" y="120000"/>
                    <a:pt x="107547" y="120000"/>
                  </a:cubicBezTo>
                  <a:cubicBezTo>
                    <a:pt x="108113" y="120000"/>
                    <a:pt x="108113" y="120000"/>
                    <a:pt x="108679" y="120000"/>
                  </a:cubicBezTo>
                  <a:cubicBezTo>
                    <a:pt x="108679" y="120000"/>
                    <a:pt x="109245" y="120000"/>
                    <a:pt x="109245" y="120000"/>
                  </a:cubicBezTo>
                  <a:cubicBezTo>
                    <a:pt x="109811" y="119400"/>
                    <a:pt x="109811" y="118800"/>
                    <a:pt x="109811" y="118200"/>
                  </a:cubicBezTo>
                  <a:cubicBezTo>
                    <a:pt x="100754" y="98400"/>
                    <a:pt x="100754" y="98400"/>
                    <a:pt x="100754" y="98400"/>
                  </a:cubicBezTo>
                  <a:cubicBezTo>
                    <a:pt x="118301" y="98400"/>
                    <a:pt x="118301" y="98400"/>
                    <a:pt x="118301" y="98400"/>
                  </a:cubicBezTo>
                  <a:cubicBezTo>
                    <a:pt x="119433" y="98400"/>
                    <a:pt x="120000" y="97800"/>
                    <a:pt x="120000" y="97200"/>
                  </a:cubicBezTo>
                  <a:cubicBezTo>
                    <a:pt x="120000" y="1800"/>
                    <a:pt x="120000" y="1800"/>
                    <a:pt x="120000" y="1800"/>
                  </a:cubicBezTo>
                  <a:cubicBezTo>
                    <a:pt x="120000" y="600"/>
                    <a:pt x="119433" y="0"/>
                    <a:pt x="118301" y="0"/>
                  </a:cubicBezTo>
                  <a:close/>
                  <a:moveTo>
                    <a:pt x="117169" y="96000"/>
                  </a:moveTo>
                  <a:cubicBezTo>
                    <a:pt x="99056" y="96000"/>
                    <a:pt x="99056" y="96000"/>
                    <a:pt x="99056" y="96000"/>
                  </a:cubicBezTo>
                  <a:cubicBezTo>
                    <a:pt x="98490" y="96000"/>
                    <a:pt x="97924" y="96000"/>
                    <a:pt x="97924" y="96600"/>
                  </a:cubicBezTo>
                  <a:cubicBezTo>
                    <a:pt x="97358" y="96600"/>
                    <a:pt x="97358" y="97200"/>
                    <a:pt x="97358" y="97800"/>
                  </a:cubicBezTo>
                  <a:cubicBezTo>
                    <a:pt x="105283" y="114600"/>
                    <a:pt x="105283" y="114600"/>
                    <a:pt x="105283" y="114600"/>
                  </a:cubicBezTo>
                  <a:cubicBezTo>
                    <a:pt x="79245" y="96000"/>
                    <a:pt x="79245" y="96000"/>
                    <a:pt x="79245" y="96000"/>
                  </a:cubicBezTo>
                  <a:cubicBezTo>
                    <a:pt x="79245" y="96000"/>
                    <a:pt x="78679" y="96000"/>
                    <a:pt x="78679" y="96000"/>
                  </a:cubicBezTo>
                  <a:cubicBezTo>
                    <a:pt x="2830" y="96000"/>
                    <a:pt x="2830" y="96000"/>
                    <a:pt x="2830" y="96000"/>
                  </a:cubicBezTo>
                  <a:cubicBezTo>
                    <a:pt x="2830" y="3000"/>
                    <a:pt x="2830" y="3000"/>
                    <a:pt x="2830" y="3000"/>
                  </a:cubicBezTo>
                  <a:cubicBezTo>
                    <a:pt x="117169" y="3000"/>
                    <a:pt x="117169" y="3000"/>
                    <a:pt x="117169" y="3000"/>
                  </a:cubicBezTo>
                  <a:lnTo>
                    <a:pt x="117169" y="96000"/>
                  </a:ln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29"/>
            <p:cNvSpPr/>
            <p:nvPr/>
          </p:nvSpPr>
          <p:spPr>
            <a:xfrm>
              <a:off x="10421938" y="4832350"/>
              <a:ext cx="139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24000"/>
                    <a:pt x="0" y="48000"/>
                  </a:cubicBezTo>
                  <a:cubicBezTo>
                    <a:pt x="0" y="96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6000"/>
                    <a:pt x="120000" y="48000"/>
                  </a:cubicBezTo>
                  <a:cubicBezTo>
                    <a:pt x="120000" y="24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29"/>
            <p:cNvSpPr/>
            <p:nvPr/>
          </p:nvSpPr>
          <p:spPr>
            <a:xfrm>
              <a:off x="10421938" y="4875213"/>
              <a:ext cx="1398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30000"/>
                    <a:pt x="0" y="60000"/>
                  </a:cubicBezTo>
                  <a:cubicBezTo>
                    <a:pt x="0" y="90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0000"/>
                    <a:pt x="120000" y="60000"/>
                  </a:cubicBezTo>
                  <a:cubicBezTo>
                    <a:pt x="120000" y="30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29"/>
            <p:cNvSpPr/>
            <p:nvPr/>
          </p:nvSpPr>
          <p:spPr>
            <a:xfrm>
              <a:off x="10442575" y="4913313"/>
              <a:ext cx="96900" cy="25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000" y="0"/>
                  </a:moveTo>
                  <a:cubicBezTo>
                    <a:pt x="20000" y="0"/>
                    <a:pt x="20000" y="0"/>
                    <a:pt x="20000" y="0"/>
                  </a:cubicBezTo>
                  <a:cubicBezTo>
                    <a:pt x="6666" y="0"/>
                    <a:pt x="0" y="24000"/>
                    <a:pt x="0" y="48000"/>
                  </a:cubicBezTo>
                  <a:cubicBezTo>
                    <a:pt x="0" y="96000"/>
                    <a:pt x="6666" y="120000"/>
                    <a:pt x="20000" y="120000"/>
                  </a:cubicBezTo>
                  <a:cubicBezTo>
                    <a:pt x="100000" y="120000"/>
                    <a:pt x="100000" y="120000"/>
                    <a:pt x="100000" y="120000"/>
                  </a:cubicBezTo>
                  <a:cubicBezTo>
                    <a:pt x="113333" y="120000"/>
                    <a:pt x="120000" y="96000"/>
                    <a:pt x="120000" y="48000"/>
                  </a:cubicBezTo>
                  <a:cubicBezTo>
                    <a:pt x="120000" y="24000"/>
                    <a:pt x="113333" y="0"/>
                    <a:pt x="100000" y="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29"/>
            <p:cNvSpPr/>
            <p:nvPr/>
          </p:nvSpPr>
          <p:spPr>
            <a:xfrm>
              <a:off x="10480675" y="4333875"/>
              <a:ext cx="22200" cy="90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112941"/>
                    <a:pt x="120000" y="105882"/>
                  </a:cubicBezTo>
                  <a:cubicBezTo>
                    <a:pt x="120000" y="14117"/>
                    <a:pt x="120000" y="14117"/>
                    <a:pt x="120000" y="14117"/>
                  </a:cubicBezTo>
                  <a:cubicBezTo>
                    <a:pt x="120000" y="7058"/>
                    <a:pt x="90000" y="0"/>
                    <a:pt x="60000" y="0"/>
                  </a:cubicBezTo>
                  <a:cubicBezTo>
                    <a:pt x="30000" y="0"/>
                    <a:pt x="0" y="7058"/>
                    <a:pt x="0" y="14117"/>
                  </a:cubicBezTo>
                  <a:cubicBezTo>
                    <a:pt x="0" y="105882"/>
                    <a:pt x="0" y="105882"/>
                    <a:pt x="0" y="105882"/>
                  </a:cubicBezTo>
                  <a:cubicBezTo>
                    <a:pt x="0" y="112941"/>
                    <a:pt x="30000" y="120000"/>
                    <a:pt x="60000" y="12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29"/>
            <p:cNvSpPr/>
            <p:nvPr/>
          </p:nvSpPr>
          <p:spPr>
            <a:xfrm>
              <a:off x="10679113" y="4602163"/>
              <a:ext cx="747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cubicBezTo>
                    <a:pt x="0" y="90000"/>
                    <a:pt x="8571" y="120000"/>
                    <a:pt x="17142" y="120000"/>
                  </a:cubicBez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29"/>
            <p:cNvSpPr/>
            <p:nvPr/>
          </p:nvSpPr>
          <p:spPr>
            <a:xfrm>
              <a:off x="10229850" y="4602163"/>
              <a:ext cx="747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142" y="120000"/>
                  </a:move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ubicBezTo>
                    <a:pt x="0" y="90000"/>
                    <a:pt x="8571" y="120000"/>
                    <a:pt x="17142" y="12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p29"/>
            <p:cNvSpPr/>
            <p:nvPr/>
          </p:nvSpPr>
          <p:spPr>
            <a:xfrm>
              <a:off x="10282238" y="4402138"/>
              <a:ext cx="810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8000" y="112000"/>
                  </a:moveTo>
                  <a:cubicBezTo>
                    <a:pt x="88000" y="120000"/>
                    <a:pt x="96000" y="120000"/>
                    <a:pt x="104000" y="120000"/>
                  </a:cubicBezTo>
                  <a:cubicBezTo>
                    <a:pt x="104000" y="120000"/>
                    <a:pt x="112000" y="120000"/>
                    <a:pt x="112000" y="112000"/>
                  </a:cubicBezTo>
                  <a:cubicBezTo>
                    <a:pt x="120000" y="112000"/>
                    <a:pt x="120000" y="96000"/>
                    <a:pt x="112000" y="88000"/>
                  </a:cubicBezTo>
                  <a:cubicBezTo>
                    <a:pt x="32000" y="8000"/>
                    <a:pt x="32000" y="8000"/>
                    <a:pt x="32000" y="8000"/>
                  </a:cubicBezTo>
                  <a:cubicBezTo>
                    <a:pt x="32000" y="0"/>
                    <a:pt x="16000" y="0"/>
                    <a:pt x="8000" y="8000"/>
                  </a:cubicBezTo>
                  <a:cubicBezTo>
                    <a:pt x="0" y="16000"/>
                    <a:pt x="0" y="32000"/>
                    <a:pt x="8000" y="40000"/>
                  </a:cubicBezTo>
                  <a:lnTo>
                    <a:pt x="88000" y="112000"/>
                  </a:ln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29"/>
            <p:cNvSpPr/>
            <p:nvPr/>
          </p:nvSpPr>
          <p:spPr>
            <a:xfrm>
              <a:off x="10620375" y="4402138"/>
              <a:ext cx="795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6000" y="120000"/>
                  </a:moveTo>
                  <a:cubicBezTo>
                    <a:pt x="24000" y="120000"/>
                    <a:pt x="32000" y="120000"/>
                    <a:pt x="32000" y="112000"/>
                  </a:cubicBezTo>
                  <a:cubicBezTo>
                    <a:pt x="112000" y="40000"/>
                    <a:pt x="112000" y="40000"/>
                    <a:pt x="112000" y="40000"/>
                  </a:cubicBezTo>
                  <a:cubicBezTo>
                    <a:pt x="120000" y="32000"/>
                    <a:pt x="120000" y="16000"/>
                    <a:pt x="112000" y="8000"/>
                  </a:cubicBezTo>
                  <a:cubicBezTo>
                    <a:pt x="104000" y="0"/>
                    <a:pt x="88000" y="0"/>
                    <a:pt x="88000" y="8000"/>
                  </a:cubicBezTo>
                  <a:cubicBezTo>
                    <a:pt x="8000" y="88000"/>
                    <a:pt x="8000" y="88000"/>
                    <a:pt x="8000" y="88000"/>
                  </a:cubicBezTo>
                  <a:cubicBezTo>
                    <a:pt x="0" y="96000"/>
                    <a:pt x="0" y="112000"/>
                    <a:pt x="8000" y="112000"/>
                  </a:cubicBezTo>
                  <a:cubicBezTo>
                    <a:pt x="8000" y="120000"/>
                    <a:pt x="16000" y="120000"/>
                    <a:pt x="16000" y="12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29"/>
            <p:cNvSpPr/>
            <p:nvPr/>
          </p:nvSpPr>
          <p:spPr>
            <a:xfrm>
              <a:off x="10347325" y="4478338"/>
              <a:ext cx="288900" cy="331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777" y="89032"/>
                  </a:moveTo>
                  <a:cubicBezTo>
                    <a:pt x="26666" y="96774"/>
                    <a:pt x="31111" y="106451"/>
                    <a:pt x="31111" y="116129"/>
                  </a:cubicBezTo>
                  <a:cubicBezTo>
                    <a:pt x="31111" y="118064"/>
                    <a:pt x="33333" y="120000"/>
                    <a:pt x="35555" y="120000"/>
                  </a:cubicBezTo>
                  <a:cubicBezTo>
                    <a:pt x="82222" y="120000"/>
                    <a:pt x="82222" y="120000"/>
                    <a:pt x="82222" y="120000"/>
                  </a:cubicBezTo>
                  <a:cubicBezTo>
                    <a:pt x="84444" y="120000"/>
                    <a:pt x="86666" y="118064"/>
                    <a:pt x="86666" y="116129"/>
                  </a:cubicBezTo>
                  <a:cubicBezTo>
                    <a:pt x="86666" y="114193"/>
                    <a:pt x="86666" y="114193"/>
                    <a:pt x="86666" y="114193"/>
                  </a:cubicBezTo>
                  <a:cubicBezTo>
                    <a:pt x="86666" y="106451"/>
                    <a:pt x="91111" y="96774"/>
                    <a:pt x="100000" y="90967"/>
                  </a:cubicBezTo>
                  <a:cubicBezTo>
                    <a:pt x="113333" y="81290"/>
                    <a:pt x="120000" y="67741"/>
                    <a:pt x="120000" y="52258"/>
                  </a:cubicBezTo>
                  <a:cubicBezTo>
                    <a:pt x="120000" y="38709"/>
                    <a:pt x="111111" y="25161"/>
                    <a:pt x="100000" y="15483"/>
                  </a:cubicBezTo>
                  <a:cubicBezTo>
                    <a:pt x="86666" y="3870"/>
                    <a:pt x="68888" y="0"/>
                    <a:pt x="53333" y="1935"/>
                  </a:cubicBezTo>
                  <a:cubicBezTo>
                    <a:pt x="26666" y="3870"/>
                    <a:pt x="4444" y="23225"/>
                    <a:pt x="0" y="46451"/>
                  </a:cubicBezTo>
                  <a:cubicBezTo>
                    <a:pt x="0" y="63870"/>
                    <a:pt x="4444" y="79354"/>
                    <a:pt x="17777" y="89032"/>
                  </a:cubicBezTo>
                  <a:close/>
                  <a:moveTo>
                    <a:pt x="11111" y="48387"/>
                  </a:moveTo>
                  <a:cubicBezTo>
                    <a:pt x="13333" y="29032"/>
                    <a:pt x="31111" y="13548"/>
                    <a:pt x="53333" y="11612"/>
                  </a:cubicBezTo>
                  <a:cubicBezTo>
                    <a:pt x="68888" y="9677"/>
                    <a:pt x="82222" y="13548"/>
                    <a:pt x="93333" y="21290"/>
                  </a:cubicBezTo>
                  <a:cubicBezTo>
                    <a:pt x="102222" y="29032"/>
                    <a:pt x="108888" y="40645"/>
                    <a:pt x="108888" y="52258"/>
                  </a:cubicBezTo>
                  <a:cubicBezTo>
                    <a:pt x="108888" y="65806"/>
                    <a:pt x="102222" y="75483"/>
                    <a:pt x="93333" y="85161"/>
                  </a:cubicBezTo>
                  <a:cubicBezTo>
                    <a:pt x="84444" y="90967"/>
                    <a:pt x="77777" y="102580"/>
                    <a:pt x="77777" y="112258"/>
                  </a:cubicBezTo>
                  <a:cubicBezTo>
                    <a:pt x="40000" y="112258"/>
                    <a:pt x="40000" y="112258"/>
                    <a:pt x="40000" y="112258"/>
                  </a:cubicBezTo>
                  <a:cubicBezTo>
                    <a:pt x="40000" y="100645"/>
                    <a:pt x="33333" y="90967"/>
                    <a:pt x="26666" y="83225"/>
                  </a:cubicBezTo>
                  <a:cubicBezTo>
                    <a:pt x="15555" y="73548"/>
                    <a:pt x="8888" y="61935"/>
                    <a:pt x="11111" y="48387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AF3A10-835A-9CEB-BEB5-4E2785437A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36FAD3-EE2C-028B-2D21-0BD1532832D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953946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0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3300"/>
                </a:solidFill>
                <a:latin typeface="UTM Bitsumishi Pro" panose="02040603050506020204" pitchFamily="18" charset="0"/>
              </a:rPr>
              <a:t>TABLE: NHÂN VIÊN</a:t>
            </a:r>
            <a:endParaRPr dirty="0">
              <a:solidFill>
                <a:srgbClr val="003300"/>
              </a:solidFill>
              <a:latin typeface="UTM Bitsumishi Pro" panose="02040603050506020204" pitchFamily="18" charset="0"/>
            </a:endParaRPr>
          </a:p>
        </p:txBody>
      </p:sp>
      <p:sp>
        <p:nvSpPr>
          <p:cNvPr id="409" name="Google Shape;409;p30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410" name="Google Shape;410;p30"/>
          <p:cNvSpPr/>
          <p:nvPr/>
        </p:nvSpPr>
        <p:spPr>
          <a:xfrm>
            <a:off x="187146" y="1778725"/>
            <a:ext cx="2373771" cy="2313300"/>
          </a:xfrm>
          <a:prstGeom prst="homePlate">
            <a:avLst>
              <a:gd name="adj" fmla="val 30129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chemeClr val="tx1"/>
                </a:solidFill>
                <a:latin typeface="UTM Bitsumishi Pro" panose="02040603050506020204" pitchFamily="18" charset="0"/>
                <a:ea typeface="Barlow Light"/>
                <a:cs typeface="Times New Roman" panose="02020603050405020304" pitchFamily="18" charset="0"/>
                <a:sym typeface="Barlow Light"/>
              </a:rPr>
              <a:t>Mã</a:t>
            </a:r>
            <a:r>
              <a:rPr lang="en-US" sz="2000" dirty="0">
                <a:solidFill>
                  <a:schemeClr val="tx1"/>
                </a:solidFill>
                <a:latin typeface="UTM Bitsumishi Pro" panose="02040603050506020204" pitchFamily="18" charset="0"/>
                <a:ea typeface="Barlow Light"/>
                <a:cs typeface="Times New Roman" panose="02020603050405020304" pitchFamily="18" charset="0"/>
                <a:sym typeface="Barlow Ligh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UTM Bitsumishi Pro" panose="02040603050506020204" pitchFamily="18" charset="0"/>
                <a:ea typeface="Barlow Light"/>
                <a:cs typeface="Times New Roman" panose="02020603050405020304" pitchFamily="18" charset="0"/>
                <a:sym typeface="Barlow Light"/>
              </a:rPr>
              <a:t>nhân</a:t>
            </a:r>
            <a:r>
              <a:rPr lang="en-US" sz="2000" dirty="0">
                <a:solidFill>
                  <a:schemeClr val="tx1"/>
                </a:solidFill>
                <a:latin typeface="UTM Bitsumishi Pro" panose="02040603050506020204" pitchFamily="18" charset="0"/>
                <a:ea typeface="Barlow Light"/>
                <a:cs typeface="Times New Roman" panose="02020603050405020304" pitchFamily="18" charset="0"/>
                <a:sym typeface="Barlow Ligh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UTM Bitsumishi Pro" panose="02040603050506020204" pitchFamily="18" charset="0"/>
                <a:ea typeface="Barlow Light"/>
                <a:cs typeface="Times New Roman" panose="02020603050405020304" pitchFamily="18" charset="0"/>
                <a:sym typeface="Barlow Light"/>
              </a:rPr>
              <a:t>viên</a:t>
            </a:r>
            <a:endParaRPr lang="en-US" sz="2000" dirty="0">
              <a:solidFill>
                <a:schemeClr val="tx1"/>
              </a:solidFill>
              <a:latin typeface="UTM Bitsumishi Pro" panose="02040603050506020204" pitchFamily="18" charset="0"/>
              <a:ea typeface="Barlow Light"/>
              <a:cs typeface="Times New Roman" panose="02020603050405020304" pitchFamily="18" charset="0"/>
              <a:sym typeface="Barlow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tx1"/>
              </a:solidFill>
              <a:latin typeface="UTM Bitsumishi Pro" panose="02040603050506020204" pitchFamily="18" charset="0"/>
              <a:ea typeface="Barlow Light"/>
              <a:cs typeface="Times New Roman" panose="02020603050405020304" pitchFamily="18" charset="0"/>
              <a:sym typeface="Barlow Light"/>
            </a:endParaRPr>
          </a:p>
        </p:txBody>
      </p:sp>
      <p:sp>
        <p:nvSpPr>
          <p:cNvPr id="411" name="Google Shape;411;p30"/>
          <p:cNvSpPr/>
          <p:nvPr/>
        </p:nvSpPr>
        <p:spPr>
          <a:xfrm>
            <a:off x="1999365" y="1753750"/>
            <a:ext cx="2419532" cy="2313300"/>
          </a:xfrm>
          <a:prstGeom prst="chevron">
            <a:avLst>
              <a:gd name="adj" fmla="val 29853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tx1"/>
                </a:solidFill>
                <a:latin typeface="UTM Bitsumishi Pro" panose="02040603050506020204" pitchFamily="18" charset="0"/>
                <a:ea typeface="Barlow Light"/>
                <a:cs typeface="Times New Roman" panose="02020603050405020304" pitchFamily="18" charset="0"/>
                <a:sym typeface="Barlow Light"/>
              </a:rPr>
              <a:t>Mật khẩu</a:t>
            </a:r>
            <a:endParaRPr sz="2000" dirty="0">
              <a:solidFill>
                <a:schemeClr val="tx1"/>
              </a:solidFill>
              <a:latin typeface="UTM Bitsumishi Pro" panose="02040603050506020204" pitchFamily="18" charset="0"/>
              <a:ea typeface="Barlow Light"/>
              <a:cs typeface="Times New Roman" panose="02020603050405020304" pitchFamily="18" charset="0"/>
              <a:sym typeface="Barlow Light"/>
            </a:endParaRPr>
          </a:p>
        </p:txBody>
      </p:sp>
      <p:sp>
        <p:nvSpPr>
          <p:cNvPr id="412" name="Google Shape;412;p30"/>
          <p:cNvSpPr/>
          <p:nvPr/>
        </p:nvSpPr>
        <p:spPr>
          <a:xfrm>
            <a:off x="3818737" y="1753750"/>
            <a:ext cx="2419532" cy="2313300"/>
          </a:xfrm>
          <a:prstGeom prst="chevron">
            <a:avLst>
              <a:gd name="adj" fmla="val 29853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tx1"/>
                </a:solidFill>
                <a:latin typeface="UTM Bitsumishi Pro" panose="02040603050506020204" pitchFamily="18" charset="0"/>
                <a:ea typeface="Barlow Light"/>
                <a:cs typeface="Times New Roman" panose="02020603050405020304" pitchFamily="18" charset="0"/>
                <a:sym typeface="Barlow Light"/>
              </a:rPr>
              <a:t>Tên nhân viên</a:t>
            </a:r>
            <a:endParaRPr sz="2000" dirty="0">
              <a:solidFill>
                <a:schemeClr val="tx1"/>
              </a:solidFill>
              <a:latin typeface="UTM Bitsumishi Pro" panose="02040603050506020204" pitchFamily="18" charset="0"/>
              <a:ea typeface="Barlow Light"/>
              <a:cs typeface="Times New Roman" panose="02020603050405020304" pitchFamily="18" charset="0"/>
              <a:sym typeface="Barlow Ligh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3ACF-873B-0772-459D-08AFF43B8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0" i="0" dirty="0">
                <a:solidFill>
                  <a:srgbClr val="FFC000"/>
                </a:solidFill>
                <a:effectLst/>
                <a:latin typeface="UTM Bitsumishi Pro" panose="02040603050506020204" pitchFamily="18" charset="0"/>
                <a:ea typeface="Miriam Libre" panose="00000500000000000000" pitchFamily="2" charset="-79"/>
                <a:cs typeface="Miriam Libre" panose="00000500000000000000" pitchFamily="2" charset="-79"/>
              </a:rPr>
              <a:t>TABLE: </a:t>
            </a:r>
            <a:r>
              <a:rPr lang="en-US" sz="3200" b="0" i="0" dirty="0" err="1">
                <a:solidFill>
                  <a:srgbClr val="FFC000"/>
                </a:solidFill>
                <a:effectLst/>
                <a:latin typeface="UTM Bitsumishi Pro" panose="02040603050506020204" pitchFamily="18" charset="0"/>
                <a:ea typeface="Miriam Libre" panose="00000500000000000000" pitchFamily="2" charset="-79"/>
                <a:cs typeface="Miriam Libre" panose="00000500000000000000" pitchFamily="2" charset="-79"/>
              </a:rPr>
              <a:t>Khách</a:t>
            </a:r>
            <a:r>
              <a:rPr lang="en-US" sz="3200" b="0" i="0" dirty="0">
                <a:solidFill>
                  <a:srgbClr val="FFC000"/>
                </a:solidFill>
                <a:effectLst/>
                <a:latin typeface="UTM Bitsumishi Pro" panose="02040603050506020204" pitchFamily="18" charset="0"/>
                <a:ea typeface="Miriam Libre" panose="00000500000000000000" pitchFamily="2" charset="-79"/>
                <a:cs typeface="Miriam Libre" panose="00000500000000000000" pitchFamily="2" charset="-79"/>
              </a:rPr>
              <a:t> </a:t>
            </a:r>
            <a:r>
              <a:rPr lang="en-US" sz="3200" b="0" i="0" dirty="0" err="1">
                <a:solidFill>
                  <a:srgbClr val="FFC000"/>
                </a:solidFill>
                <a:effectLst/>
                <a:latin typeface="UTM Bitsumishi Pro" panose="02040603050506020204" pitchFamily="18" charset="0"/>
                <a:ea typeface="Miriam Libre" panose="00000500000000000000" pitchFamily="2" charset="-79"/>
                <a:cs typeface="Miriam Libre" panose="00000500000000000000" pitchFamily="2" charset="-79"/>
              </a:rPr>
              <a:t>hàng</a:t>
            </a:r>
            <a:endParaRPr lang="en-US" sz="3200" dirty="0">
              <a:solidFill>
                <a:srgbClr val="FFC000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41EAC2E-AF4F-4805-E401-FED1E41BAAE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0CA07AAD-D3F3-E2D3-A32F-B898CEA7EC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82306224"/>
              </p:ext>
            </p:extLst>
          </p:nvPr>
        </p:nvGraphicFramePr>
        <p:xfrm>
          <a:off x="290805" y="1365659"/>
          <a:ext cx="5363497" cy="37778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50178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59372-5E87-7B4C-05AA-11397029C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0" i="0" dirty="0">
                <a:solidFill>
                  <a:srgbClr val="000000"/>
                </a:solidFill>
                <a:effectLst/>
                <a:latin typeface="UTM Bitsumishi Pro" panose="02040603050506020204" pitchFamily="18" charset="0"/>
                <a:ea typeface="Miriam Libre" panose="00000500000000000000" pitchFamily="2" charset="-79"/>
                <a:cs typeface="Miriam Libre" panose="00000500000000000000" pitchFamily="2" charset="-79"/>
              </a:rPr>
              <a:t>TABLE: THÔNG TIN BÃI ĐỖ</a:t>
            </a:r>
            <a:endParaRPr lang="en-US" sz="32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CAB235-CE73-9570-10E7-BC708F2B18B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D78FE97-7422-29FA-CBDE-D59BF01B5D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05538651"/>
              </p:ext>
            </p:extLst>
          </p:nvPr>
        </p:nvGraphicFramePr>
        <p:xfrm>
          <a:off x="771832" y="1673942"/>
          <a:ext cx="4537587" cy="32479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084503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70B23-0E09-9F25-38C1-A7DA81041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b="0" i="0" dirty="0">
                <a:solidFill>
                  <a:schemeClr val="accent1">
                    <a:lumMod val="50000"/>
                  </a:schemeClr>
                </a:solidFill>
                <a:effectLst/>
                <a:latin typeface="UTM Bitsumishi Pro" panose="02040603050506020204" pitchFamily="18" charset="0"/>
                <a:ea typeface="Miriam Libre" panose="00000500000000000000" pitchFamily="2" charset="-79"/>
                <a:cs typeface="Miriam Libre" panose="00000500000000000000" pitchFamily="2" charset="-79"/>
              </a:rPr>
              <a:t>TABLE: BÃI ĐỖ XE</a:t>
            </a:r>
            <a:endParaRPr lang="en-US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1A210D-5D9B-B156-8810-C47850C193C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AB44704-8F57-2705-7E34-9525C4666F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80313158"/>
              </p:ext>
            </p:extLst>
          </p:nvPr>
        </p:nvGraphicFramePr>
        <p:xfrm>
          <a:off x="381000" y="1538226"/>
          <a:ext cx="5392994" cy="32697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052519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69514-3AB4-2E7D-B6F6-CB5F15822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826" y="446865"/>
            <a:ext cx="5138700" cy="857400"/>
          </a:xfrm>
        </p:spPr>
        <p:txBody>
          <a:bodyPr/>
          <a:lstStyle/>
          <a:p>
            <a:pPr algn="ctr"/>
            <a:r>
              <a:rPr lang="en-US" sz="3200" b="0" i="0" dirty="0">
                <a:solidFill>
                  <a:srgbClr val="660066"/>
                </a:solidFill>
                <a:effectLst/>
                <a:latin typeface="UTM Bitsumishi Pro" panose="02040603050506020204" pitchFamily="18" charset="0"/>
                <a:ea typeface="Miriam Libre" panose="00000500000000000000" pitchFamily="2" charset="-79"/>
                <a:cs typeface="Miriam Libre" panose="00000500000000000000" pitchFamily="2" charset="-79"/>
              </a:rPr>
              <a:t>TABLE: XE GỬI</a:t>
            </a:r>
            <a:endParaRPr lang="en-US" sz="3200" dirty="0">
              <a:solidFill>
                <a:srgbClr val="660066"/>
              </a:solidFill>
              <a:latin typeface="UTM Bitsumishi Pro" panose="020406030505060202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56D520-7D47-4580-A18B-C24B4D288B9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 smtClean="0">
                <a:solidFill>
                  <a:schemeClr val="tx1"/>
                </a:solidFill>
                <a:latin typeface="UTM Bitsumishi Pro" panose="02040603050506020204" pitchFamily="18" charset="0"/>
              </a:rPr>
              <a:t>18</a:t>
            </a:fld>
            <a:endParaRPr lang="en" sz="2000">
              <a:solidFill>
                <a:schemeClr val="tx1"/>
              </a:solidFill>
              <a:latin typeface="UTM Bitsumishi Pro" panose="02040603050506020204" pitchFamily="18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CEAF26C-DF7C-74BE-88D7-A9ABD34B5C69}"/>
              </a:ext>
            </a:extLst>
          </p:cNvPr>
          <p:cNvSpPr/>
          <p:nvPr/>
        </p:nvSpPr>
        <p:spPr>
          <a:xfrm>
            <a:off x="263951" y="1935861"/>
            <a:ext cx="1715678" cy="857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UTM Bitsumishi Pro" panose="02040603050506020204" pitchFamily="18" charset="0"/>
              </a:rPr>
              <a:t>MÃ NHÂN VIÊN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4C86AA4-EAD2-EC75-D5F2-EBC477B1CC31}"/>
              </a:ext>
            </a:extLst>
          </p:cNvPr>
          <p:cNvSpPr/>
          <p:nvPr/>
        </p:nvSpPr>
        <p:spPr>
          <a:xfrm>
            <a:off x="2265575" y="1304265"/>
            <a:ext cx="1715678" cy="857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UTM Bitsumishi Pro" panose="02040603050506020204" pitchFamily="18" charset="0"/>
              </a:rPr>
              <a:t>MÃ GỬI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7D7B2A1-F895-978B-B35E-0C90D128ED01}"/>
              </a:ext>
            </a:extLst>
          </p:cNvPr>
          <p:cNvSpPr/>
          <p:nvPr/>
        </p:nvSpPr>
        <p:spPr>
          <a:xfrm>
            <a:off x="4310103" y="1935861"/>
            <a:ext cx="1715678" cy="857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UTM Bitsumishi Pro" panose="02040603050506020204" pitchFamily="18" charset="0"/>
              </a:rPr>
              <a:t>MÃ KHÁCH HÀNG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B09BA11-0958-1F4A-86F2-88291EF1D76C}"/>
              </a:ext>
            </a:extLst>
          </p:cNvPr>
          <p:cNvSpPr/>
          <p:nvPr/>
        </p:nvSpPr>
        <p:spPr>
          <a:xfrm>
            <a:off x="293803" y="3410536"/>
            <a:ext cx="1715678" cy="857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UTM Bitsumishi Pro" panose="02040603050506020204" pitchFamily="18" charset="0"/>
              </a:rPr>
              <a:t>THỜI GIAN VÀO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B98C0E9-102E-BFE0-44EC-E3E428D9F8AB}"/>
              </a:ext>
            </a:extLst>
          </p:cNvPr>
          <p:cNvSpPr/>
          <p:nvPr/>
        </p:nvSpPr>
        <p:spPr>
          <a:xfrm>
            <a:off x="2287027" y="2624803"/>
            <a:ext cx="1715678" cy="857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UTM Bitsumishi Pro" panose="02040603050506020204" pitchFamily="18" charset="0"/>
              </a:rPr>
              <a:t>BIỂN SỐ XE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40802A4A-81D6-062B-92ED-DCA07FA8F3A0}"/>
              </a:ext>
            </a:extLst>
          </p:cNvPr>
          <p:cNvSpPr/>
          <p:nvPr/>
        </p:nvSpPr>
        <p:spPr>
          <a:xfrm>
            <a:off x="4258799" y="3426983"/>
            <a:ext cx="1715678" cy="857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UTM Bitsumishi Pro" panose="02040603050506020204" pitchFamily="18" charset="0"/>
              </a:rPr>
              <a:t>THỜI GIAN RA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88F56F07-ACDC-9A99-BA89-56EFC331A34E}"/>
              </a:ext>
            </a:extLst>
          </p:cNvPr>
          <p:cNvSpPr/>
          <p:nvPr/>
        </p:nvSpPr>
        <p:spPr>
          <a:xfrm>
            <a:off x="2265575" y="3945341"/>
            <a:ext cx="1715678" cy="857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UTM Bitsumishi Pro" panose="02040603050506020204" pitchFamily="18" charset="0"/>
              </a:rPr>
              <a:t>LOẠI XE</a:t>
            </a:r>
          </a:p>
        </p:txBody>
      </p:sp>
    </p:spTree>
    <p:extLst>
      <p:ext uri="{BB962C8B-B14F-4D97-AF65-F5344CB8AC3E}">
        <p14:creationId xmlns:p14="http://schemas.microsoft.com/office/powerpoint/2010/main" val="39323173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95314-55DE-E924-D2A1-6D6379811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b="0" i="0" dirty="0">
                <a:solidFill>
                  <a:srgbClr val="00B050"/>
                </a:solidFill>
                <a:effectLst/>
                <a:latin typeface="UTM Bitsumishi Pro" panose="02040603050506020204" pitchFamily="18" charset="0"/>
                <a:ea typeface="Miriam Libre" panose="00000500000000000000" pitchFamily="2" charset="-79"/>
                <a:cs typeface="Miriam Libre" panose="00000500000000000000" pitchFamily="2" charset="-79"/>
              </a:rPr>
              <a:t>TABLE: HÓA ĐƠN</a:t>
            </a:r>
            <a:endParaRPr lang="en-US" sz="3200" dirty="0">
              <a:solidFill>
                <a:srgbClr val="00B050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087D7C-77ED-697E-5F44-AA72B4D7DF8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09F69C3-9025-51C4-5B45-ACB6EF24E6A7}"/>
              </a:ext>
            </a:extLst>
          </p:cNvPr>
          <p:cNvSpPr/>
          <p:nvPr/>
        </p:nvSpPr>
        <p:spPr>
          <a:xfrm>
            <a:off x="386499" y="1621410"/>
            <a:ext cx="1743959" cy="10369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166C656-5D69-36F0-474A-74E911C19DB3}"/>
              </a:ext>
            </a:extLst>
          </p:cNvPr>
          <p:cNvSpPr/>
          <p:nvPr/>
        </p:nvSpPr>
        <p:spPr>
          <a:xfrm>
            <a:off x="386499" y="1621409"/>
            <a:ext cx="2253006" cy="13139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UTM Bitsumishi Pro" panose="02040603050506020204" pitchFamily="18" charset="0"/>
              </a:rPr>
              <a:t>MÃ HÓA ĐƠN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6C773E6-C696-F98A-F7E7-DEC0824D78E0}"/>
              </a:ext>
            </a:extLst>
          </p:cNvPr>
          <p:cNvSpPr/>
          <p:nvPr/>
        </p:nvSpPr>
        <p:spPr>
          <a:xfrm>
            <a:off x="3200401" y="1593913"/>
            <a:ext cx="2253006" cy="13414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UTM Bitsumishi Pro" panose="02040603050506020204" pitchFamily="18" charset="0"/>
              </a:rPr>
              <a:t>MÃ KHÁCH HÀNG</a:t>
            </a:r>
            <a:endParaRPr lang="en-US" sz="2000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5EA17E5-2243-CDC3-9139-FAB635089594}"/>
              </a:ext>
            </a:extLst>
          </p:cNvPr>
          <p:cNvSpPr/>
          <p:nvPr/>
        </p:nvSpPr>
        <p:spPr>
          <a:xfrm>
            <a:off x="386499" y="3442353"/>
            <a:ext cx="2253006" cy="13139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UTM Bitsumishi Pro" panose="02040603050506020204" pitchFamily="18" charset="0"/>
              </a:rPr>
              <a:t>MÃ GỬI</a:t>
            </a:r>
            <a:endParaRPr lang="en-US" sz="2000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524C349-D2E9-450B-4252-A348FAFFBA65}"/>
              </a:ext>
            </a:extLst>
          </p:cNvPr>
          <p:cNvSpPr/>
          <p:nvPr/>
        </p:nvSpPr>
        <p:spPr>
          <a:xfrm>
            <a:off x="3200400" y="3318235"/>
            <a:ext cx="2653644" cy="14309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  <a:latin typeface="UTM Bitsumishi Pro" panose="02040603050506020204" pitchFamily="18" charset="0"/>
              </a:rPr>
              <a:t>Giá</a:t>
            </a:r>
            <a:r>
              <a:rPr lang="en-US" sz="2400" dirty="0">
                <a:solidFill>
                  <a:schemeClr val="tx1"/>
                </a:solidFill>
                <a:latin typeface="UTM Bitsumishi Pro" panose="020406030505060202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UTM Bitsumishi Pro" panose="02040603050506020204" pitchFamily="18" charset="0"/>
              </a:rPr>
              <a:t>tiền</a:t>
            </a:r>
            <a:endParaRPr lang="en-US" sz="2400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61B300F-0C09-C670-C3EC-08EF1CF30D16}"/>
              </a:ext>
            </a:extLst>
          </p:cNvPr>
          <p:cNvSpPr/>
          <p:nvPr/>
        </p:nvSpPr>
        <p:spPr>
          <a:xfrm>
            <a:off x="386498" y="1614285"/>
            <a:ext cx="2564091" cy="13139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UTM Bitsumishi Pro" panose="02040603050506020204" pitchFamily="18" charset="0"/>
              </a:rPr>
              <a:t>MÃ HÓA ĐƠN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5291CB8-AB84-EC29-A631-48029F4815C3}"/>
              </a:ext>
            </a:extLst>
          </p:cNvPr>
          <p:cNvSpPr/>
          <p:nvPr/>
        </p:nvSpPr>
        <p:spPr>
          <a:xfrm>
            <a:off x="3200401" y="1586789"/>
            <a:ext cx="2653644" cy="13414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UTM Bitsumishi Pro" panose="02040603050506020204" pitchFamily="18" charset="0"/>
              </a:rPr>
              <a:t>MÃ KHÁCH HÀNG</a:t>
            </a:r>
            <a:endParaRPr lang="en-US" sz="2400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E1B9B0C-45BA-F11D-9D77-749AB66A803E}"/>
              </a:ext>
            </a:extLst>
          </p:cNvPr>
          <p:cNvSpPr/>
          <p:nvPr/>
        </p:nvSpPr>
        <p:spPr>
          <a:xfrm>
            <a:off x="386499" y="3318235"/>
            <a:ext cx="2564090" cy="14309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UTM Bitsumishi Pro" panose="02040603050506020204" pitchFamily="18" charset="0"/>
              </a:rPr>
              <a:t>MÃ GỬI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27192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4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UTM Bitsumishi Pro" panose="02040603050506020204" pitchFamily="18" charset="0"/>
              </a:rPr>
              <a:t>THÀNH VIÊN CỦA NHÓM 1</a:t>
            </a:r>
            <a:endParaRPr dirty="0">
              <a:latin typeface="UTM Bitsumishi Pro" panose="02040603050506020204" pitchFamily="18" charset="0"/>
            </a:endParaRPr>
          </a:p>
        </p:txBody>
      </p:sp>
      <p:sp>
        <p:nvSpPr>
          <p:cNvPr id="246" name="Google Shape;246;p14"/>
          <p:cNvSpPr txBox="1">
            <a:spLocks noGrp="1"/>
          </p:cNvSpPr>
          <p:nvPr>
            <p:ph type="body" idx="2"/>
          </p:nvPr>
        </p:nvSpPr>
        <p:spPr>
          <a:xfrm>
            <a:off x="3101651" y="1519900"/>
            <a:ext cx="2494200" cy="34348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00"/>
                </a:solidFill>
              </a:rPr>
              <a:t>SUB LEADER: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00"/>
                </a:solidFill>
              </a:rPr>
              <a:t>TẠ XUÂN KIÊN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rgbClr val="000000"/>
                </a:solidFill>
              </a:rPr>
              <a:t>Đóng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góp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các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nội</a:t>
            </a:r>
            <a:r>
              <a:rPr lang="en-US" sz="1600" dirty="0">
                <a:solidFill>
                  <a:srgbClr val="000000"/>
                </a:solidFill>
              </a:rPr>
              <a:t> dung, database </a:t>
            </a:r>
            <a:r>
              <a:rPr lang="en-US" sz="1600" dirty="0" err="1">
                <a:solidFill>
                  <a:srgbClr val="000000"/>
                </a:solidFill>
              </a:rPr>
              <a:t>cần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có</a:t>
            </a:r>
            <a:r>
              <a:rPr lang="en-US" sz="1600" dirty="0">
                <a:solidFill>
                  <a:srgbClr val="000000"/>
                </a:solidFill>
              </a:rPr>
              <a:t>, </a:t>
            </a:r>
            <a:r>
              <a:rPr lang="en-US" sz="1600" dirty="0" err="1">
                <a:solidFill>
                  <a:srgbClr val="000000"/>
                </a:solidFill>
              </a:rPr>
              <a:t>thiếu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trong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cơ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sở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dữ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liệu</a:t>
            </a:r>
            <a:r>
              <a:rPr lang="en-US" sz="1600" dirty="0">
                <a:solidFill>
                  <a:srgbClr val="000000"/>
                </a:solidFill>
              </a:rPr>
              <a:t>.</a:t>
            </a:r>
            <a:endParaRPr sz="16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600" b="1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dirty="0">
                <a:solidFill>
                  <a:srgbClr val="000000"/>
                </a:solidFill>
              </a:rPr>
              <a:t>MEMBER: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dirty="0">
                <a:solidFill>
                  <a:srgbClr val="000000"/>
                </a:solidFill>
              </a:rPr>
              <a:t>HỒ THỊ CẨM LY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 err="1">
                <a:solidFill>
                  <a:srgbClr val="000000"/>
                </a:solidFill>
              </a:rPr>
              <a:t>Tổng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hợp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các</a:t>
            </a:r>
            <a:r>
              <a:rPr lang="en-US" sz="1600" dirty="0">
                <a:solidFill>
                  <a:srgbClr val="000000"/>
                </a:solidFill>
              </a:rPr>
              <a:t> ý </a:t>
            </a:r>
            <a:r>
              <a:rPr lang="en-US" sz="1600" dirty="0" err="1">
                <a:solidFill>
                  <a:srgbClr val="000000"/>
                </a:solidFill>
              </a:rPr>
              <a:t>kiến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nội</a:t>
            </a:r>
            <a:r>
              <a:rPr lang="en-US" sz="1600" dirty="0">
                <a:solidFill>
                  <a:srgbClr val="000000"/>
                </a:solidFill>
              </a:rPr>
              <a:t> dung </a:t>
            </a:r>
            <a:r>
              <a:rPr lang="en-US" sz="1600" dirty="0" err="1">
                <a:solidFill>
                  <a:srgbClr val="000000"/>
                </a:solidFill>
              </a:rPr>
              <a:t>cần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có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để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tạo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cơ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sở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dữ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liệu</a:t>
            </a:r>
            <a:r>
              <a:rPr lang="en-US" sz="1600" dirty="0">
                <a:solidFill>
                  <a:srgbClr val="000000"/>
                </a:solidFill>
              </a:rPr>
              <a:t>.</a:t>
            </a:r>
            <a:endParaRPr sz="1600" dirty="0">
              <a:solidFill>
                <a:srgbClr val="000000"/>
              </a:solidFill>
            </a:endParaRPr>
          </a:p>
        </p:txBody>
      </p:sp>
      <p:sp>
        <p:nvSpPr>
          <p:cNvPr id="247" name="Google Shape;247;p14"/>
          <p:cNvSpPr txBox="1">
            <a:spLocks noGrp="1"/>
          </p:cNvSpPr>
          <p:nvPr>
            <p:ph type="body" idx="1"/>
          </p:nvPr>
        </p:nvSpPr>
        <p:spPr>
          <a:xfrm>
            <a:off x="457200" y="1519900"/>
            <a:ext cx="2494200" cy="33498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dirty="0">
                <a:solidFill>
                  <a:srgbClr val="000000"/>
                </a:solidFill>
              </a:rPr>
              <a:t>LEADER: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dirty="0">
                <a:solidFill>
                  <a:srgbClr val="000000"/>
                </a:solidFill>
              </a:rPr>
              <a:t>PHÙNG THỊ THÙY</a:t>
            </a:r>
            <a:endParaRPr sz="1600" b="1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 err="1">
                <a:solidFill>
                  <a:srgbClr val="000000"/>
                </a:solidFill>
              </a:rPr>
              <a:t>Đưa</a:t>
            </a:r>
            <a:r>
              <a:rPr lang="en-US" sz="1600" dirty="0">
                <a:solidFill>
                  <a:srgbClr val="000000"/>
                </a:solidFill>
              </a:rPr>
              <a:t> ý </a:t>
            </a:r>
            <a:r>
              <a:rPr lang="en-US" sz="1600" dirty="0" err="1">
                <a:solidFill>
                  <a:srgbClr val="000000"/>
                </a:solidFill>
              </a:rPr>
              <a:t>kiến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về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các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đề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tài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sẽ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tham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gia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xây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dựng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nên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ứng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dụng</a:t>
            </a:r>
            <a:r>
              <a:rPr lang="en-US" sz="1600" dirty="0">
                <a:solidFill>
                  <a:srgbClr val="000000"/>
                </a:solidFill>
              </a:rPr>
              <a:t>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 dirty="0">
                <a:solidFill>
                  <a:srgbClr val="000000"/>
                </a:solidFill>
              </a:rPr>
              <a:t>MEMBER: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 dirty="0">
                <a:solidFill>
                  <a:srgbClr val="000000"/>
                </a:solidFill>
              </a:rPr>
              <a:t>NGUYỄN HỒNG HUY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rgbClr val="000000"/>
                </a:solidFill>
              </a:rPr>
              <a:t>Tổng hợp các ý kiến, nội dung công việc tạo slide báo cáo.</a:t>
            </a:r>
            <a:endParaRPr sz="1600" dirty="0">
              <a:solidFill>
                <a:srgbClr val="000000"/>
              </a:solidFill>
            </a:endParaRPr>
          </a:p>
        </p:txBody>
      </p:sp>
      <p:sp>
        <p:nvSpPr>
          <p:cNvPr id="249" name="Google Shape;249;p14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693C2D6-7485-ACFB-0335-8B794DB3879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F2692-0840-F2BB-ECE0-CAC224CB2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 err="1">
                <a:solidFill>
                  <a:schemeClr val="tx1"/>
                </a:solidFill>
                <a:latin typeface="UTM Bitsumishi Pro" panose="02040603050506020204" pitchFamily="18" charset="0"/>
              </a:rPr>
              <a:t>Kết</a:t>
            </a:r>
            <a:r>
              <a:rPr lang="en-US" sz="4000" dirty="0">
                <a:solidFill>
                  <a:schemeClr val="tx1"/>
                </a:solidFill>
                <a:latin typeface="UTM Bitsumishi Pro" panose="020406030505060202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UTM Bitsumishi Pro" panose="02040603050506020204" pitchFamily="18" charset="0"/>
              </a:rPr>
              <a:t>luận</a:t>
            </a:r>
            <a:endParaRPr lang="en-US" sz="4000" dirty="0">
              <a:solidFill>
                <a:schemeClr val="tx1"/>
              </a:solidFill>
              <a:latin typeface="UTM Bitsumishi Pro" panose="020406030505060202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391449-0ED3-D0D9-E552-DC9FE0A7EF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bày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, </a:t>
            </a:r>
            <a:r>
              <a:rPr lang="en-US" dirty="0" err="1"/>
              <a:t>nhóm</a:t>
            </a:r>
            <a:r>
              <a:rPr lang="en-US" dirty="0"/>
              <a:t> 1 </a:t>
            </a:r>
            <a:r>
              <a:rPr lang="en-US" dirty="0" err="1"/>
              <a:t>chúng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bãi</a:t>
            </a:r>
            <a:r>
              <a:rPr lang="en-US" dirty="0"/>
              <a:t> </a:t>
            </a:r>
            <a:r>
              <a:rPr lang="en-US" dirty="0" err="1"/>
              <a:t>đỗ</a:t>
            </a:r>
            <a:r>
              <a:rPr lang="en-US" dirty="0"/>
              <a:t> </a:t>
            </a:r>
            <a:r>
              <a:rPr lang="en-US" dirty="0" err="1"/>
              <a:t>xe</a:t>
            </a:r>
            <a:r>
              <a:rPr lang="en-US" dirty="0"/>
              <a:t>. </a:t>
            </a:r>
          </a:p>
          <a:p>
            <a:pPr marL="76200" indent="0">
              <a:buNone/>
            </a:pP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vướng</a:t>
            </a:r>
            <a:r>
              <a:rPr lang="en-US" dirty="0"/>
              <a:t> </a:t>
            </a:r>
            <a:r>
              <a:rPr lang="en-US" dirty="0" err="1"/>
              <a:t>mắc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mong</a:t>
            </a:r>
            <a:r>
              <a:rPr lang="en-US" dirty="0"/>
              <a:t> </a:t>
            </a:r>
            <a:r>
              <a:rPr lang="en-US" dirty="0" err="1"/>
              <a:t>thầy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.</a:t>
            </a:r>
          </a:p>
          <a:p>
            <a:pPr marL="76200" indent="0">
              <a:buNone/>
            </a:pPr>
            <a:r>
              <a:rPr lang="en-US" dirty="0"/>
              <a:t>Xin </a:t>
            </a:r>
            <a:r>
              <a:rPr lang="en-US" dirty="0" err="1"/>
              <a:t>cảm</a:t>
            </a:r>
            <a:r>
              <a:rPr lang="en-US" dirty="0"/>
              <a:t> </a:t>
            </a:r>
            <a:r>
              <a:rPr lang="en-US" dirty="0" err="1"/>
              <a:t>ơn</a:t>
            </a:r>
            <a:r>
              <a:rPr lang="en-US" dirty="0"/>
              <a:t> </a:t>
            </a:r>
            <a:r>
              <a:rPr lang="en-US" dirty="0" err="1"/>
              <a:t>thầy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862065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39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507" name="Google Shape;507;p39"/>
          <p:cNvSpPr txBox="1">
            <a:spLocks noGrp="1"/>
          </p:cNvSpPr>
          <p:nvPr>
            <p:ph type="title" idx="4294967295"/>
          </p:nvPr>
        </p:nvSpPr>
        <p:spPr>
          <a:xfrm>
            <a:off x="241900" y="228125"/>
            <a:ext cx="86694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FF0000"/>
                </a:solidFill>
                <a:latin typeface="UTM American Sans" panose="02040603050506020204" pitchFamily="18" charset="0"/>
              </a:rPr>
              <a:t>Cảm ơn thầy và các bạn đã lắng nghe </a:t>
            </a:r>
            <a:r>
              <a:rPr lang="en-US" sz="2400">
                <a:solidFill>
                  <a:srgbClr val="FF0000"/>
                </a:solidFill>
                <a:latin typeface="UTM American Sans" panose="02040603050506020204" pitchFamily="18" charset="0"/>
              </a:rPr>
              <a:t>❤</a:t>
            </a:r>
            <a:endParaRPr sz="2400" dirty="0">
              <a:solidFill>
                <a:srgbClr val="FF0000"/>
              </a:solidFill>
              <a:latin typeface="UTM American Sans" panose="02040603050506020204" pitchFamily="18" charset="0"/>
            </a:endParaRPr>
          </a:p>
        </p:txBody>
      </p:sp>
      <p:grpSp>
        <p:nvGrpSpPr>
          <p:cNvPr id="508" name="Google Shape;508;p39"/>
          <p:cNvGrpSpPr/>
          <p:nvPr/>
        </p:nvGrpSpPr>
        <p:grpSpPr>
          <a:xfrm rot="10800000">
            <a:off x="5141199" y="1272662"/>
            <a:ext cx="1047339" cy="1438885"/>
            <a:chOff x="0" y="855663"/>
            <a:chExt cx="1652475" cy="2270250"/>
          </a:xfrm>
        </p:grpSpPr>
        <p:sp>
          <p:nvSpPr>
            <p:cNvPr id="509" name="Google Shape;509;p39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Google Shape;510;p39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39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" name="Google Shape;512;p39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3" name="Google Shape;513;p39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4" name="Google Shape;514;p39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5" name="Google Shape;515;p39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6" name="Google Shape;516;p39"/>
            <p:cNvSpPr/>
            <p:nvPr/>
          </p:nvSpPr>
          <p:spPr>
            <a:xfrm>
              <a:off x="1476375" y="2262188"/>
              <a:ext cx="176100" cy="723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68444"/>
                  </a:moveTo>
                  <a:cubicBezTo>
                    <a:pt x="109090" y="68444"/>
                    <a:pt x="105454" y="69333"/>
                    <a:pt x="105454" y="70222"/>
                  </a:cubicBezTo>
                  <a:cubicBezTo>
                    <a:pt x="105454" y="104888"/>
                    <a:pt x="105454" y="104888"/>
                    <a:pt x="105454" y="104888"/>
                  </a:cubicBezTo>
                  <a:cubicBezTo>
                    <a:pt x="105454" y="107555"/>
                    <a:pt x="98181" y="110222"/>
                    <a:pt x="87272" y="111111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24000"/>
                    <a:pt x="87272" y="24000"/>
                    <a:pt x="87272" y="24000"/>
                  </a:cubicBezTo>
                  <a:cubicBezTo>
                    <a:pt x="87272" y="24000"/>
                    <a:pt x="87272" y="24000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50909" y="1777"/>
                    <a:pt x="50909" y="1777"/>
                    <a:pt x="50909" y="1777"/>
                  </a:cubicBezTo>
                  <a:cubicBezTo>
                    <a:pt x="50909" y="888"/>
                    <a:pt x="47272" y="0"/>
                    <a:pt x="43636" y="0"/>
                  </a:cubicBezTo>
                  <a:cubicBezTo>
                    <a:pt x="40000" y="0"/>
                    <a:pt x="36363" y="888"/>
                    <a:pt x="36363" y="1777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4000"/>
                    <a:pt x="0" y="24000"/>
                    <a:pt x="0" y="24000"/>
                  </a:cubicBezTo>
                  <a:cubicBezTo>
                    <a:pt x="0" y="83555"/>
                    <a:pt x="0" y="83555"/>
                    <a:pt x="0" y="83555"/>
                  </a:cubicBezTo>
                  <a:cubicBezTo>
                    <a:pt x="0" y="117333"/>
                    <a:pt x="0" y="117333"/>
                    <a:pt x="0" y="117333"/>
                  </a:cubicBezTo>
                  <a:cubicBezTo>
                    <a:pt x="0" y="118222"/>
                    <a:pt x="0" y="119111"/>
                    <a:pt x="3636" y="119111"/>
                  </a:cubicBezTo>
                  <a:cubicBezTo>
                    <a:pt x="3636" y="119111"/>
                    <a:pt x="7272" y="120000"/>
                    <a:pt x="7272" y="120000"/>
                  </a:cubicBezTo>
                  <a:cubicBezTo>
                    <a:pt x="76363" y="120000"/>
                    <a:pt x="76363" y="120000"/>
                    <a:pt x="76363" y="120000"/>
                  </a:cubicBezTo>
                  <a:cubicBezTo>
                    <a:pt x="83636" y="120000"/>
                    <a:pt x="87272" y="119111"/>
                    <a:pt x="87272" y="117333"/>
                  </a:cubicBezTo>
                  <a:cubicBezTo>
                    <a:pt x="87272" y="115555"/>
                    <a:pt x="87272" y="115555"/>
                    <a:pt x="87272" y="115555"/>
                  </a:cubicBezTo>
                  <a:cubicBezTo>
                    <a:pt x="105454" y="114666"/>
                    <a:pt x="120000" y="110222"/>
                    <a:pt x="120000" y="104888"/>
                  </a:cubicBezTo>
                  <a:cubicBezTo>
                    <a:pt x="120000" y="70222"/>
                    <a:pt x="120000" y="70222"/>
                    <a:pt x="120000" y="70222"/>
                  </a:cubicBezTo>
                  <a:cubicBezTo>
                    <a:pt x="120000" y="69333"/>
                    <a:pt x="116363" y="68444"/>
                    <a:pt x="112727" y="68444"/>
                  </a:cubicBezTo>
                  <a:close/>
                  <a:moveTo>
                    <a:pt x="69090" y="80888"/>
                  </a:moveTo>
                  <a:cubicBezTo>
                    <a:pt x="18181" y="80888"/>
                    <a:pt x="18181" y="80888"/>
                    <a:pt x="18181" y="80888"/>
                  </a:cubicBezTo>
                  <a:cubicBezTo>
                    <a:pt x="18181" y="25777"/>
                    <a:pt x="18181" y="25777"/>
                    <a:pt x="18181" y="25777"/>
                  </a:cubicBezTo>
                  <a:cubicBezTo>
                    <a:pt x="69090" y="25777"/>
                    <a:pt x="69090" y="25777"/>
                    <a:pt x="69090" y="25777"/>
                  </a:cubicBezTo>
                  <a:lnTo>
                    <a:pt x="69090" y="80888"/>
                  </a:lnTo>
                  <a:close/>
                  <a:moveTo>
                    <a:pt x="43636" y="8000"/>
                  </a:moveTo>
                  <a:cubicBezTo>
                    <a:pt x="65454" y="21333"/>
                    <a:pt x="65454" y="21333"/>
                    <a:pt x="65454" y="21333"/>
                  </a:cubicBezTo>
                  <a:cubicBezTo>
                    <a:pt x="21818" y="21333"/>
                    <a:pt x="21818" y="21333"/>
                    <a:pt x="21818" y="21333"/>
                  </a:cubicBezTo>
                  <a:lnTo>
                    <a:pt x="43636" y="8000"/>
                  </a:lnTo>
                  <a:close/>
                  <a:moveTo>
                    <a:pt x="18181" y="115555"/>
                  </a:moveTo>
                  <a:cubicBezTo>
                    <a:pt x="18181" y="85333"/>
                    <a:pt x="18181" y="85333"/>
                    <a:pt x="18181" y="85333"/>
                  </a:cubicBezTo>
                  <a:cubicBezTo>
                    <a:pt x="69090" y="85333"/>
                    <a:pt x="69090" y="85333"/>
                    <a:pt x="69090" y="85333"/>
                  </a:cubicBezTo>
                  <a:cubicBezTo>
                    <a:pt x="69090" y="115555"/>
                    <a:pt x="69090" y="115555"/>
                    <a:pt x="69090" y="115555"/>
                  </a:cubicBezTo>
                  <a:lnTo>
                    <a:pt x="18181" y="1155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7" name="Google Shape;517;p39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18" name="Google Shape;518;p39"/>
          <p:cNvGrpSpPr/>
          <p:nvPr/>
        </p:nvGrpSpPr>
        <p:grpSpPr>
          <a:xfrm>
            <a:off x="3106235" y="3017102"/>
            <a:ext cx="983079" cy="1564615"/>
            <a:chOff x="715963" y="3538538"/>
            <a:chExt cx="1551087" cy="2468625"/>
          </a:xfrm>
        </p:grpSpPr>
        <p:sp>
          <p:nvSpPr>
            <p:cNvPr id="519" name="Google Shape;519;p39"/>
            <p:cNvSpPr/>
            <p:nvPr/>
          </p:nvSpPr>
          <p:spPr>
            <a:xfrm>
              <a:off x="78581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0" name="Google Shape;520;p39"/>
            <p:cNvSpPr/>
            <p:nvPr/>
          </p:nvSpPr>
          <p:spPr>
            <a:xfrm>
              <a:off x="81756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1" name="Google Shape;521;p39"/>
            <p:cNvSpPr/>
            <p:nvPr/>
          </p:nvSpPr>
          <p:spPr>
            <a:xfrm>
              <a:off x="715963" y="4392613"/>
              <a:ext cx="187200" cy="40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39"/>
            <p:cNvSpPr/>
            <p:nvPr/>
          </p:nvSpPr>
          <p:spPr>
            <a:xfrm>
              <a:off x="758825" y="4521200"/>
              <a:ext cx="101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39"/>
            <p:cNvSpPr/>
            <p:nvPr/>
          </p:nvSpPr>
          <p:spPr>
            <a:xfrm>
              <a:off x="1293813" y="4230688"/>
              <a:ext cx="523800" cy="37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39"/>
            <p:cNvSpPr/>
            <p:nvPr/>
          </p:nvSpPr>
          <p:spPr>
            <a:xfrm>
              <a:off x="1106488" y="3538538"/>
              <a:ext cx="936600" cy="125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39"/>
            <p:cNvSpPr/>
            <p:nvPr/>
          </p:nvSpPr>
          <p:spPr>
            <a:xfrm>
              <a:off x="1293813" y="3748088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p39"/>
            <p:cNvSpPr/>
            <p:nvPr/>
          </p:nvSpPr>
          <p:spPr>
            <a:xfrm>
              <a:off x="1293813" y="3919538"/>
              <a:ext cx="250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p39"/>
            <p:cNvSpPr/>
            <p:nvPr/>
          </p:nvSpPr>
          <p:spPr>
            <a:xfrm>
              <a:off x="1325563" y="4048125"/>
              <a:ext cx="480900" cy="30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39"/>
            <p:cNvSpPr/>
            <p:nvPr/>
          </p:nvSpPr>
          <p:spPr>
            <a:xfrm>
              <a:off x="1293813" y="3833813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39"/>
            <p:cNvSpPr/>
            <p:nvPr/>
          </p:nvSpPr>
          <p:spPr>
            <a:xfrm>
              <a:off x="1555750" y="4462463"/>
              <a:ext cx="711300" cy="1544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30" name="Google Shape;530;p39"/>
          <p:cNvGrpSpPr/>
          <p:nvPr/>
        </p:nvGrpSpPr>
        <p:grpSpPr>
          <a:xfrm>
            <a:off x="724990" y="3401518"/>
            <a:ext cx="1362282" cy="1180199"/>
            <a:chOff x="3305175" y="4144963"/>
            <a:chExt cx="2149388" cy="1862100"/>
          </a:xfrm>
        </p:grpSpPr>
        <p:sp>
          <p:nvSpPr>
            <p:cNvPr id="531" name="Google Shape;531;p39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39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39"/>
            <p:cNvSpPr/>
            <p:nvPr/>
          </p:nvSpPr>
          <p:spPr>
            <a:xfrm>
              <a:off x="3305175" y="4622800"/>
              <a:ext cx="1106400" cy="83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4709"/>
                  </a:moveTo>
                  <a:cubicBezTo>
                    <a:pt x="120000" y="6193"/>
                    <a:pt x="115362" y="0"/>
                    <a:pt x="108985" y="0"/>
                  </a:cubicBezTo>
                  <a:cubicBezTo>
                    <a:pt x="11594" y="0"/>
                    <a:pt x="11594" y="0"/>
                    <a:pt x="11594" y="0"/>
                  </a:cubicBezTo>
                  <a:cubicBezTo>
                    <a:pt x="5217" y="0"/>
                    <a:pt x="0" y="6193"/>
                    <a:pt x="0" y="14709"/>
                  </a:cubicBezTo>
                  <a:cubicBezTo>
                    <a:pt x="0" y="100645"/>
                    <a:pt x="0" y="100645"/>
                    <a:pt x="0" y="100645"/>
                  </a:cubicBezTo>
                  <a:cubicBezTo>
                    <a:pt x="0" y="102193"/>
                    <a:pt x="579" y="102967"/>
                    <a:pt x="1739" y="102967"/>
                  </a:cubicBezTo>
                  <a:cubicBezTo>
                    <a:pt x="9855" y="102967"/>
                    <a:pt x="9855" y="102967"/>
                    <a:pt x="9855" y="102967"/>
                  </a:cubicBezTo>
                  <a:cubicBezTo>
                    <a:pt x="9855" y="117677"/>
                    <a:pt x="9855" y="117677"/>
                    <a:pt x="9855" y="117677"/>
                  </a:cubicBezTo>
                  <a:cubicBezTo>
                    <a:pt x="9855" y="119225"/>
                    <a:pt x="10434" y="120000"/>
                    <a:pt x="11594" y="120000"/>
                  </a:cubicBezTo>
                  <a:cubicBezTo>
                    <a:pt x="108985" y="120000"/>
                    <a:pt x="108985" y="120000"/>
                    <a:pt x="108985" y="120000"/>
                  </a:cubicBezTo>
                  <a:cubicBezTo>
                    <a:pt x="109565" y="120000"/>
                    <a:pt x="110144" y="119225"/>
                    <a:pt x="110144" y="117677"/>
                  </a:cubicBezTo>
                  <a:cubicBezTo>
                    <a:pt x="110144" y="29419"/>
                    <a:pt x="110144" y="29419"/>
                    <a:pt x="110144" y="29419"/>
                  </a:cubicBezTo>
                  <a:cubicBezTo>
                    <a:pt x="115942" y="28645"/>
                    <a:pt x="120000" y="22451"/>
                    <a:pt x="120000" y="14709"/>
                  </a:cubicBezTo>
                  <a:close/>
                  <a:moveTo>
                    <a:pt x="2898" y="99096"/>
                  </a:moveTo>
                  <a:cubicBezTo>
                    <a:pt x="2898" y="14709"/>
                    <a:pt x="2898" y="14709"/>
                    <a:pt x="2898" y="14709"/>
                  </a:cubicBezTo>
                  <a:cubicBezTo>
                    <a:pt x="2898" y="8516"/>
                    <a:pt x="6956" y="3870"/>
                    <a:pt x="11594" y="3870"/>
                  </a:cubicBezTo>
                  <a:cubicBezTo>
                    <a:pt x="16231" y="3870"/>
                    <a:pt x="19710" y="8516"/>
                    <a:pt x="19710" y="14709"/>
                  </a:cubicBezTo>
                  <a:cubicBezTo>
                    <a:pt x="19710" y="15483"/>
                    <a:pt x="19710" y="16258"/>
                    <a:pt x="19710" y="17032"/>
                  </a:cubicBezTo>
                  <a:cubicBezTo>
                    <a:pt x="11594" y="17032"/>
                    <a:pt x="11594" y="17032"/>
                    <a:pt x="11594" y="17032"/>
                  </a:cubicBezTo>
                  <a:cubicBezTo>
                    <a:pt x="10434" y="17032"/>
                    <a:pt x="9855" y="17806"/>
                    <a:pt x="9855" y="19354"/>
                  </a:cubicBezTo>
                  <a:cubicBezTo>
                    <a:pt x="9855" y="99096"/>
                    <a:pt x="9855" y="99096"/>
                    <a:pt x="9855" y="99096"/>
                  </a:cubicBezTo>
                  <a:lnTo>
                    <a:pt x="2898" y="99096"/>
                  </a:lnTo>
                  <a:close/>
                  <a:moveTo>
                    <a:pt x="12753" y="25548"/>
                  </a:moveTo>
                  <a:cubicBezTo>
                    <a:pt x="12753" y="20903"/>
                    <a:pt x="12753" y="20903"/>
                    <a:pt x="12753" y="20903"/>
                  </a:cubicBezTo>
                  <a:cubicBezTo>
                    <a:pt x="17971" y="20903"/>
                    <a:pt x="17971" y="20903"/>
                    <a:pt x="17971" y="20903"/>
                  </a:cubicBezTo>
                  <a:cubicBezTo>
                    <a:pt x="16811" y="23225"/>
                    <a:pt x="15072" y="25548"/>
                    <a:pt x="12753" y="25548"/>
                  </a:cubicBezTo>
                  <a:close/>
                  <a:moveTo>
                    <a:pt x="107246" y="116129"/>
                  </a:moveTo>
                  <a:cubicBezTo>
                    <a:pt x="12753" y="116129"/>
                    <a:pt x="12753" y="116129"/>
                    <a:pt x="12753" y="116129"/>
                  </a:cubicBezTo>
                  <a:cubicBezTo>
                    <a:pt x="12753" y="30193"/>
                    <a:pt x="12753" y="30193"/>
                    <a:pt x="12753" y="30193"/>
                  </a:cubicBezTo>
                  <a:cubicBezTo>
                    <a:pt x="107246" y="30193"/>
                    <a:pt x="107246" y="30193"/>
                    <a:pt x="107246" y="30193"/>
                  </a:cubicBezTo>
                  <a:lnTo>
                    <a:pt x="107246" y="116129"/>
                  </a:lnTo>
                  <a:close/>
                  <a:moveTo>
                    <a:pt x="108985" y="25548"/>
                  </a:move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9130" y="26322"/>
                    <a:pt x="19130" y="26322"/>
                    <a:pt x="19130" y="26322"/>
                  </a:cubicBezTo>
                  <a:cubicBezTo>
                    <a:pt x="21449" y="23225"/>
                    <a:pt x="22608" y="19354"/>
                    <a:pt x="22608" y="14709"/>
                  </a:cubicBezTo>
                  <a:cubicBezTo>
                    <a:pt x="22608" y="10064"/>
                    <a:pt x="21449" y="6193"/>
                    <a:pt x="19130" y="3870"/>
                  </a:cubicBezTo>
                  <a:cubicBezTo>
                    <a:pt x="108985" y="3870"/>
                    <a:pt x="108985" y="3870"/>
                    <a:pt x="108985" y="3870"/>
                  </a:cubicBezTo>
                  <a:cubicBezTo>
                    <a:pt x="113623" y="3870"/>
                    <a:pt x="117101" y="8516"/>
                    <a:pt x="117101" y="14709"/>
                  </a:cubicBezTo>
                  <a:cubicBezTo>
                    <a:pt x="117101" y="20903"/>
                    <a:pt x="113623" y="25548"/>
                    <a:pt x="108985" y="255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39"/>
            <p:cNvSpPr/>
            <p:nvPr/>
          </p:nvSpPr>
          <p:spPr>
            <a:xfrm>
              <a:off x="3517900" y="4938713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154" y="120000"/>
                  </a:moveTo>
                  <a:cubicBezTo>
                    <a:pt x="92957" y="120000"/>
                    <a:pt x="120000" y="92957"/>
                    <a:pt x="120000" y="60845"/>
                  </a:cubicBezTo>
                  <a:cubicBezTo>
                    <a:pt x="120000" y="27042"/>
                    <a:pt x="92957" y="0"/>
                    <a:pt x="59154" y="0"/>
                  </a:cubicBezTo>
                  <a:cubicBezTo>
                    <a:pt x="27042" y="0"/>
                    <a:pt x="0" y="27042"/>
                    <a:pt x="0" y="60845"/>
                  </a:cubicBezTo>
                  <a:cubicBezTo>
                    <a:pt x="0" y="92957"/>
                    <a:pt x="27042" y="120000"/>
                    <a:pt x="59154" y="120000"/>
                  </a:cubicBezTo>
                  <a:close/>
                  <a:moveTo>
                    <a:pt x="96338" y="23661"/>
                  </a:moveTo>
                  <a:cubicBezTo>
                    <a:pt x="94647" y="27042"/>
                    <a:pt x="92957" y="33802"/>
                    <a:pt x="87887" y="35492"/>
                  </a:cubicBezTo>
                  <a:cubicBezTo>
                    <a:pt x="81126" y="35492"/>
                    <a:pt x="74366" y="37183"/>
                    <a:pt x="70985" y="40563"/>
                  </a:cubicBezTo>
                  <a:cubicBezTo>
                    <a:pt x="70985" y="38873"/>
                    <a:pt x="70985" y="38873"/>
                    <a:pt x="70985" y="38873"/>
                  </a:cubicBezTo>
                  <a:cubicBezTo>
                    <a:pt x="72676" y="23661"/>
                    <a:pt x="69295" y="20281"/>
                    <a:pt x="69295" y="20281"/>
                  </a:cubicBezTo>
                  <a:cubicBezTo>
                    <a:pt x="65915" y="18591"/>
                    <a:pt x="64225" y="18591"/>
                    <a:pt x="62535" y="20281"/>
                  </a:cubicBezTo>
                  <a:cubicBezTo>
                    <a:pt x="60845" y="20281"/>
                    <a:pt x="60845" y="20281"/>
                    <a:pt x="59154" y="20281"/>
                  </a:cubicBezTo>
                  <a:cubicBezTo>
                    <a:pt x="59154" y="20281"/>
                    <a:pt x="59154" y="18591"/>
                    <a:pt x="59154" y="18591"/>
                  </a:cubicBezTo>
                  <a:cubicBezTo>
                    <a:pt x="59154" y="16901"/>
                    <a:pt x="67605" y="13521"/>
                    <a:pt x="76056" y="11830"/>
                  </a:cubicBezTo>
                  <a:cubicBezTo>
                    <a:pt x="82816" y="13521"/>
                    <a:pt x="89577" y="18591"/>
                    <a:pt x="96338" y="23661"/>
                  </a:cubicBezTo>
                  <a:close/>
                  <a:moveTo>
                    <a:pt x="72676" y="79436"/>
                  </a:moveTo>
                  <a:cubicBezTo>
                    <a:pt x="69295" y="82816"/>
                    <a:pt x="67605" y="82816"/>
                    <a:pt x="67605" y="82816"/>
                  </a:cubicBezTo>
                  <a:cubicBezTo>
                    <a:pt x="65915" y="82816"/>
                    <a:pt x="64225" y="84507"/>
                    <a:pt x="64225" y="86197"/>
                  </a:cubicBezTo>
                  <a:cubicBezTo>
                    <a:pt x="64225" y="89577"/>
                    <a:pt x="64225" y="94647"/>
                    <a:pt x="55774" y="94647"/>
                  </a:cubicBezTo>
                  <a:cubicBezTo>
                    <a:pt x="54084" y="92957"/>
                    <a:pt x="52394" y="87887"/>
                    <a:pt x="52394" y="87887"/>
                  </a:cubicBezTo>
                  <a:cubicBezTo>
                    <a:pt x="52394" y="86197"/>
                    <a:pt x="52394" y="86197"/>
                    <a:pt x="52394" y="84507"/>
                  </a:cubicBezTo>
                  <a:cubicBezTo>
                    <a:pt x="52394" y="84507"/>
                    <a:pt x="54084" y="81126"/>
                    <a:pt x="54084" y="79436"/>
                  </a:cubicBezTo>
                  <a:cubicBezTo>
                    <a:pt x="54084" y="76056"/>
                    <a:pt x="52394" y="72676"/>
                    <a:pt x="49014" y="70985"/>
                  </a:cubicBezTo>
                  <a:cubicBezTo>
                    <a:pt x="49014" y="67605"/>
                    <a:pt x="47323" y="64225"/>
                    <a:pt x="45633" y="62535"/>
                  </a:cubicBezTo>
                  <a:cubicBezTo>
                    <a:pt x="42253" y="60845"/>
                    <a:pt x="37183" y="60845"/>
                    <a:pt x="33802" y="60845"/>
                  </a:cubicBezTo>
                  <a:cubicBezTo>
                    <a:pt x="32112" y="60845"/>
                    <a:pt x="32112" y="60845"/>
                    <a:pt x="30422" y="60845"/>
                  </a:cubicBezTo>
                  <a:cubicBezTo>
                    <a:pt x="27042" y="60845"/>
                    <a:pt x="27042" y="55774"/>
                    <a:pt x="27042" y="55774"/>
                  </a:cubicBezTo>
                  <a:cubicBezTo>
                    <a:pt x="27042" y="55774"/>
                    <a:pt x="27042" y="42253"/>
                    <a:pt x="35492" y="40563"/>
                  </a:cubicBezTo>
                  <a:cubicBezTo>
                    <a:pt x="40563" y="38873"/>
                    <a:pt x="42253" y="38873"/>
                    <a:pt x="43943" y="40563"/>
                  </a:cubicBezTo>
                  <a:cubicBezTo>
                    <a:pt x="43943" y="40563"/>
                    <a:pt x="43943" y="40563"/>
                    <a:pt x="43943" y="42253"/>
                  </a:cubicBezTo>
                  <a:cubicBezTo>
                    <a:pt x="49014" y="47323"/>
                    <a:pt x="57464" y="45633"/>
                    <a:pt x="62535" y="43943"/>
                  </a:cubicBezTo>
                  <a:cubicBezTo>
                    <a:pt x="64225" y="43943"/>
                    <a:pt x="65915" y="42253"/>
                    <a:pt x="67605" y="42253"/>
                  </a:cubicBezTo>
                  <a:cubicBezTo>
                    <a:pt x="67605" y="42253"/>
                    <a:pt x="67605" y="42253"/>
                    <a:pt x="67605" y="42253"/>
                  </a:cubicBezTo>
                  <a:cubicBezTo>
                    <a:pt x="67605" y="43943"/>
                    <a:pt x="65915" y="45633"/>
                    <a:pt x="67605" y="47323"/>
                  </a:cubicBezTo>
                  <a:cubicBezTo>
                    <a:pt x="67605" y="49014"/>
                    <a:pt x="69295" y="49014"/>
                    <a:pt x="69295" y="49014"/>
                  </a:cubicBezTo>
                  <a:cubicBezTo>
                    <a:pt x="70985" y="50704"/>
                    <a:pt x="70985" y="54084"/>
                    <a:pt x="72676" y="55774"/>
                  </a:cubicBezTo>
                  <a:cubicBezTo>
                    <a:pt x="72676" y="57464"/>
                    <a:pt x="72676" y="57464"/>
                    <a:pt x="72676" y="59154"/>
                  </a:cubicBezTo>
                  <a:cubicBezTo>
                    <a:pt x="76056" y="60845"/>
                    <a:pt x="77746" y="60845"/>
                    <a:pt x="79436" y="60845"/>
                  </a:cubicBezTo>
                  <a:cubicBezTo>
                    <a:pt x="79436" y="62535"/>
                    <a:pt x="77746" y="64225"/>
                    <a:pt x="74366" y="67605"/>
                  </a:cubicBezTo>
                  <a:cubicBezTo>
                    <a:pt x="70985" y="70985"/>
                    <a:pt x="69295" y="72676"/>
                    <a:pt x="69295" y="74366"/>
                  </a:cubicBezTo>
                  <a:cubicBezTo>
                    <a:pt x="69295" y="77746"/>
                    <a:pt x="70985" y="79436"/>
                    <a:pt x="72676" y="79436"/>
                  </a:cubicBezTo>
                  <a:close/>
                  <a:moveTo>
                    <a:pt x="57464" y="8450"/>
                  </a:moveTo>
                  <a:cubicBezTo>
                    <a:pt x="52394" y="11830"/>
                    <a:pt x="49014" y="15211"/>
                    <a:pt x="50704" y="18591"/>
                  </a:cubicBezTo>
                  <a:cubicBezTo>
                    <a:pt x="50704" y="23661"/>
                    <a:pt x="52394" y="27042"/>
                    <a:pt x="55774" y="28732"/>
                  </a:cubicBezTo>
                  <a:cubicBezTo>
                    <a:pt x="57464" y="28732"/>
                    <a:pt x="60845" y="28732"/>
                    <a:pt x="62535" y="28732"/>
                  </a:cubicBezTo>
                  <a:cubicBezTo>
                    <a:pt x="62535" y="30422"/>
                    <a:pt x="62535" y="32112"/>
                    <a:pt x="62535" y="33802"/>
                  </a:cubicBezTo>
                  <a:cubicBezTo>
                    <a:pt x="62535" y="33802"/>
                    <a:pt x="60845" y="35492"/>
                    <a:pt x="60845" y="35492"/>
                  </a:cubicBezTo>
                  <a:cubicBezTo>
                    <a:pt x="57464" y="35492"/>
                    <a:pt x="52394" y="37183"/>
                    <a:pt x="50704" y="35492"/>
                  </a:cubicBezTo>
                  <a:cubicBezTo>
                    <a:pt x="50704" y="35492"/>
                    <a:pt x="50704" y="33802"/>
                    <a:pt x="49014" y="33802"/>
                  </a:cubicBezTo>
                  <a:cubicBezTo>
                    <a:pt x="45633" y="30422"/>
                    <a:pt x="40563" y="30422"/>
                    <a:pt x="33802" y="32112"/>
                  </a:cubicBezTo>
                  <a:cubicBezTo>
                    <a:pt x="18591" y="35492"/>
                    <a:pt x="18591" y="54084"/>
                    <a:pt x="18591" y="55774"/>
                  </a:cubicBezTo>
                  <a:cubicBezTo>
                    <a:pt x="18591" y="62535"/>
                    <a:pt x="21971" y="69295"/>
                    <a:pt x="30422" y="69295"/>
                  </a:cubicBezTo>
                  <a:cubicBezTo>
                    <a:pt x="32112" y="69295"/>
                    <a:pt x="32112" y="69295"/>
                    <a:pt x="33802" y="69295"/>
                  </a:cubicBezTo>
                  <a:cubicBezTo>
                    <a:pt x="35492" y="69295"/>
                    <a:pt x="38873" y="69295"/>
                    <a:pt x="40563" y="69295"/>
                  </a:cubicBezTo>
                  <a:cubicBezTo>
                    <a:pt x="40563" y="69295"/>
                    <a:pt x="40563" y="69295"/>
                    <a:pt x="40563" y="72676"/>
                  </a:cubicBezTo>
                  <a:cubicBezTo>
                    <a:pt x="40563" y="74366"/>
                    <a:pt x="40563" y="74366"/>
                    <a:pt x="42253" y="76056"/>
                  </a:cubicBezTo>
                  <a:cubicBezTo>
                    <a:pt x="43943" y="77746"/>
                    <a:pt x="45633" y="79436"/>
                    <a:pt x="45633" y="79436"/>
                  </a:cubicBezTo>
                  <a:cubicBezTo>
                    <a:pt x="45633" y="81126"/>
                    <a:pt x="45633" y="81126"/>
                    <a:pt x="43943" y="81126"/>
                  </a:cubicBezTo>
                  <a:cubicBezTo>
                    <a:pt x="43943" y="82816"/>
                    <a:pt x="42253" y="84507"/>
                    <a:pt x="42253" y="86197"/>
                  </a:cubicBezTo>
                  <a:cubicBezTo>
                    <a:pt x="42253" y="89577"/>
                    <a:pt x="49014" y="103098"/>
                    <a:pt x="54084" y="103098"/>
                  </a:cubicBezTo>
                  <a:cubicBezTo>
                    <a:pt x="65915" y="103098"/>
                    <a:pt x="72676" y="98028"/>
                    <a:pt x="72676" y="89577"/>
                  </a:cubicBezTo>
                  <a:cubicBezTo>
                    <a:pt x="74366" y="89577"/>
                    <a:pt x="77746" y="87887"/>
                    <a:pt x="79436" y="84507"/>
                  </a:cubicBezTo>
                  <a:cubicBezTo>
                    <a:pt x="81126" y="82816"/>
                    <a:pt x="82816" y="81126"/>
                    <a:pt x="82816" y="79436"/>
                  </a:cubicBezTo>
                  <a:cubicBezTo>
                    <a:pt x="81126" y="77746"/>
                    <a:pt x="81126" y="76056"/>
                    <a:pt x="79436" y="74366"/>
                  </a:cubicBezTo>
                  <a:cubicBezTo>
                    <a:pt x="79436" y="74366"/>
                    <a:pt x="79436" y="74366"/>
                    <a:pt x="81126" y="74366"/>
                  </a:cubicBezTo>
                  <a:cubicBezTo>
                    <a:pt x="84507" y="69295"/>
                    <a:pt x="94647" y="59154"/>
                    <a:pt x="86197" y="52394"/>
                  </a:cubicBezTo>
                  <a:cubicBezTo>
                    <a:pt x="86197" y="50704"/>
                    <a:pt x="82816" y="50704"/>
                    <a:pt x="81126" y="50704"/>
                  </a:cubicBezTo>
                  <a:cubicBezTo>
                    <a:pt x="81126" y="52394"/>
                    <a:pt x="81126" y="52394"/>
                    <a:pt x="79436" y="52394"/>
                  </a:cubicBezTo>
                  <a:cubicBezTo>
                    <a:pt x="79436" y="49014"/>
                    <a:pt x="79436" y="47323"/>
                    <a:pt x="77746" y="45633"/>
                  </a:cubicBezTo>
                  <a:cubicBezTo>
                    <a:pt x="81126" y="45633"/>
                    <a:pt x="84507" y="43943"/>
                    <a:pt x="87887" y="45633"/>
                  </a:cubicBezTo>
                  <a:cubicBezTo>
                    <a:pt x="87887" y="45633"/>
                    <a:pt x="89577" y="45633"/>
                    <a:pt x="91267" y="43943"/>
                  </a:cubicBezTo>
                  <a:cubicBezTo>
                    <a:pt x="96338" y="42253"/>
                    <a:pt x="99718" y="35492"/>
                    <a:pt x="103098" y="32112"/>
                  </a:cubicBezTo>
                  <a:cubicBezTo>
                    <a:pt x="108169" y="40563"/>
                    <a:pt x="111549" y="49014"/>
                    <a:pt x="111549" y="60845"/>
                  </a:cubicBezTo>
                  <a:cubicBezTo>
                    <a:pt x="111549" y="87887"/>
                    <a:pt x="87887" y="111549"/>
                    <a:pt x="59154" y="111549"/>
                  </a:cubicBezTo>
                  <a:cubicBezTo>
                    <a:pt x="30422" y="111549"/>
                    <a:pt x="8450" y="87887"/>
                    <a:pt x="8450" y="60845"/>
                  </a:cubicBezTo>
                  <a:cubicBezTo>
                    <a:pt x="8450" y="32112"/>
                    <a:pt x="30422" y="10140"/>
                    <a:pt x="57464" y="84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39"/>
            <p:cNvSpPr/>
            <p:nvPr/>
          </p:nvSpPr>
          <p:spPr>
            <a:xfrm>
              <a:off x="3978275" y="4949825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39"/>
            <p:cNvSpPr/>
            <p:nvPr/>
          </p:nvSpPr>
          <p:spPr>
            <a:xfrm>
              <a:off x="3978275" y="5041900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39"/>
            <p:cNvSpPr/>
            <p:nvPr/>
          </p:nvSpPr>
          <p:spPr>
            <a:xfrm>
              <a:off x="3978275" y="5132388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39"/>
            <p:cNvSpPr/>
            <p:nvPr/>
          </p:nvSpPr>
          <p:spPr>
            <a:xfrm>
              <a:off x="3978275" y="5224463"/>
              <a:ext cx="214200" cy="25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539;p39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40" name="Google Shape;540;p39"/>
          <p:cNvGrpSpPr/>
          <p:nvPr/>
        </p:nvGrpSpPr>
        <p:grpSpPr>
          <a:xfrm rot="10800000">
            <a:off x="3049043" y="1161145"/>
            <a:ext cx="1193271" cy="1550402"/>
            <a:chOff x="3357563" y="850900"/>
            <a:chExt cx="1882725" cy="2446200"/>
          </a:xfrm>
        </p:grpSpPr>
        <p:sp>
          <p:nvSpPr>
            <p:cNvPr id="541" name="Google Shape;541;p39"/>
            <p:cNvSpPr/>
            <p:nvPr/>
          </p:nvSpPr>
          <p:spPr>
            <a:xfrm>
              <a:off x="3833813" y="2476500"/>
              <a:ext cx="27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Google Shape;542;p39"/>
            <p:cNvSpPr/>
            <p:nvPr/>
          </p:nvSpPr>
          <p:spPr>
            <a:xfrm>
              <a:off x="3736975" y="24765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Google Shape;543;p39"/>
            <p:cNvSpPr/>
            <p:nvPr/>
          </p:nvSpPr>
          <p:spPr>
            <a:xfrm>
              <a:off x="4829175" y="2943225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8085"/>
                    <a:pt x="25531" y="0"/>
                    <a:pt x="58723" y="0"/>
                  </a:cubicBezTo>
                  <a:cubicBezTo>
                    <a:pt x="91914" y="0"/>
                    <a:pt x="120000" y="28085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6808"/>
                    <a:pt x="33191" y="107234"/>
                    <a:pt x="58723" y="107234"/>
                  </a:cubicBezTo>
                  <a:cubicBezTo>
                    <a:pt x="84255" y="107234"/>
                    <a:pt x="104680" y="86808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39"/>
            <p:cNvSpPr/>
            <p:nvPr/>
          </p:nvSpPr>
          <p:spPr>
            <a:xfrm>
              <a:off x="4887913" y="2825750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127" y="40851"/>
                  </a:moveTo>
                  <a:cubicBezTo>
                    <a:pt x="104680" y="45957"/>
                    <a:pt x="104680" y="53617"/>
                    <a:pt x="104680" y="58723"/>
                  </a:cubicBezTo>
                  <a:cubicBezTo>
                    <a:pt x="104680" y="84255"/>
                    <a:pt x="84255" y="107234"/>
                    <a:pt x="58723" y="107234"/>
                  </a:cubicBezTo>
                  <a:cubicBezTo>
                    <a:pt x="33191" y="107234"/>
                    <a:pt x="12765" y="84255"/>
                    <a:pt x="12765" y="58723"/>
                  </a:cubicBezTo>
                  <a:cubicBezTo>
                    <a:pt x="12765" y="33191"/>
                    <a:pt x="33191" y="12765"/>
                    <a:pt x="58723" y="12765"/>
                  </a:cubicBezTo>
                  <a:cubicBezTo>
                    <a:pt x="66382" y="12765"/>
                    <a:pt x="74042" y="15319"/>
                    <a:pt x="79148" y="17872"/>
                  </a:cubicBezTo>
                  <a:cubicBezTo>
                    <a:pt x="79148" y="15319"/>
                    <a:pt x="79148" y="10212"/>
                    <a:pt x="76595" y="7659"/>
                  </a:cubicBezTo>
                  <a:cubicBezTo>
                    <a:pt x="76595" y="5106"/>
                    <a:pt x="76595" y="5106"/>
                    <a:pt x="76595" y="2553"/>
                  </a:cubicBezTo>
                  <a:cubicBezTo>
                    <a:pt x="71489" y="0"/>
                    <a:pt x="66382" y="0"/>
                    <a:pt x="58723" y="0"/>
                  </a:cubicBezTo>
                  <a:cubicBezTo>
                    <a:pt x="25531" y="0"/>
                    <a:pt x="0" y="25531"/>
                    <a:pt x="0" y="58723"/>
                  </a:cubicBezTo>
                  <a:cubicBezTo>
                    <a:pt x="0" y="91914"/>
                    <a:pt x="25531" y="120000"/>
                    <a:pt x="58723" y="120000"/>
                  </a:cubicBezTo>
                  <a:cubicBezTo>
                    <a:pt x="91914" y="120000"/>
                    <a:pt x="120000" y="91914"/>
                    <a:pt x="120000" y="58723"/>
                  </a:cubicBezTo>
                  <a:cubicBezTo>
                    <a:pt x="120000" y="53617"/>
                    <a:pt x="117446" y="45957"/>
                    <a:pt x="114893" y="38297"/>
                  </a:cubicBezTo>
                  <a:cubicBezTo>
                    <a:pt x="109787" y="38297"/>
                    <a:pt x="107234" y="40851"/>
                    <a:pt x="102127" y="408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Google Shape;545;p39"/>
            <p:cNvSpPr/>
            <p:nvPr/>
          </p:nvSpPr>
          <p:spPr>
            <a:xfrm>
              <a:off x="4770438" y="2825750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5531"/>
                    <a:pt x="25531" y="0"/>
                    <a:pt x="58723" y="0"/>
                  </a:cubicBezTo>
                  <a:cubicBezTo>
                    <a:pt x="91914" y="0"/>
                    <a:pt x="120000" y="25531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4255"/>
                    <a:pt x="33191" y="107234"/>
                    <a:pt x="58723" y="107234"/>
                  </a:cubicBezTo>
                  <a:cubicBezTo>
                    <a:pt x="84255" y="107234"/>
                    <a:pt x="104680" y="84255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Google Shape;546;p39"/>
            <p:cNvSpPr/>
            <p:nvPr/>
          </p:nvSpPr>
          <p:spPr>
            <a:xfrm>
              <a:off x="4448175" y="1768475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666" y="120000"/>
                  </a:moveTo>
                  <a:cubicBezTo>
                    <a:pt x="2222" y="120000"/>
                    <a:pt x="2222" y="120000"/>
                    <a:pt x="2222" y="120000"/>
                  </a:cubicBezTo>
                  <a:cubicBezTo>
                    <a:pt x="1111" y="120000"/>
                    <a:pt x="0" y="118888"/>
                    <a:pt x="0" y="116666"/>
                  </a:cubicBezTo>
                  <a:cubicBezTo>
                    <a:pt x="0" y="2222"/>
                    <a:pt x="0" y="2222"/>
                    <a:pt x="0" y="2222"/>
                  </a:cubicBezTo>
                  <a:cubicBezTo>
                    <a:pt x="0" y="1111"/>
                    <a:pt x="1111" y="0"/>
                    <a:pt x="2222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3333" y="0"/>
                    <a:pt x="84444" y="1111"/>
                  </a:cubicBezTo>
                  <a:cubicBezTo>
                    <a:pt x="118888" y="35555"/>
                    <a:pt x="118888" y="35555"/>
                    <a:pt x="118888" y="35555"/>
                  </a:cubicBezTo>
                  <a:cubicBezTo>
                    <a:pt x="120000" y="35555"/>
                    <a:pt x="120000" y="36666"/>
                    <a:pt x="120000" y="37777"/>
                  </a:cubicBezTo>
                  <a:cubicBezTo>
                    <a:pt x="120000" y="116666"/>
                    <a:pt x="120000" y="116666"/>
                    <a:pt x="120000" y="116666"/>
                  </a:cubicBezTo>
                  <a:cubicBezTo>
                    <a:pt x="120000" y="118888"/>
                    <a:pt x="118888" y="120000"/>
                    <a:pt x="116666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5555"/>
                    <a:pt x="81111" y="5555"/>
                    <a:pt x="81111" y="5555"/>
                  </a:cubicBezTo>
                  <a:cubicBezTo>
                    <a:pt x="5555" y="5555"/>
                    <a:pt x="5555" y="5555"/>
                    <a:pt x="5555" y="5555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Google Shape;547;p39"/>
            <p:cNvSpPr/>
            <p:nvPr/>
          </p:nvSpPr>
          <p:spPr>
            <a:xfrm>
              <a:off x="4829175" y="1779588"/>
              <a:ext cx="1809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cubicBezTo>
                    <a:pt x="10588" y="120000"/>
                    <a:pt x="10588" y="120000"/>
                    <a:pt x="10588" y="120000"/>
                  </a:cubicBezTo>
                  <a:cubicBezTo>
                    <a:pt x="3529" y="120000"/>
                    <a:pt x="0" y="116470"/>
                    <a:pt x="0" y="11294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Google Shape;548;p39"/>
            <p:cNvSpPr/>
            <p:nvPr/>
          </p:nvSpPr>
          <p:spPr>
            <a:xfrm>
              <a:off x="4662488" y="27178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777" y="120000"/>
                  </a:moveTo>
                  <a:cubicBezTo>
                    <a:pt x="3333" y="120000"/>
                    <a:pt x="3333" y="120000"/>
                    <a:pt x="3333" y="120000"/>
                  </a:cubicBezTo>
                  <a:cubicBezTo>
                    <a:pt x="1111" y="120000"/>
                    <a:pt x="0" y="118888"/>
                    <a:pt x="0" y="117777"/>
                  </a:cubicBezTo>
                  <a:cubicBezTo>
                    <a:pt x="0" y="3333"/>
                    <a:pt x="0" y="3333"/>
                    <a:pt x="0" y="3333"/>
                  </a:cubicBezTo>
                  <a:cubicBezTo>
                    <a:pt x="0" y="2222"/>
                    <a:pt x="1111" y="0"/>
                    <a:pt x="3333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4444" y="1111"/>
                    <a:pt x="84444" y="1111"/>
                  </a:cubicBezTo>
                  <a:cubicBezTo>
                    <a:pt x="120000" y="35555"/>
                    <a:pt x="120000" y="35555"/>
                    <a:pt x="120000" y="35555"/>
                  </a:cubicBezTo>
                  <a:cubicBezTo>
                    <a:pt x="120000" y="36666"/>
                    <a:pt x="120000" y="37777"/>
                    <a:pt x="120000" y="37777"/>
                  </a:cubicBezTo>
                  <a:cubicBezTo>
                    <a:pt x="120000" y="117777"/>
                    <a:pt x="120000" y="117777"/>
                    <a:pt x="120000" y="117777"/>
                  </a:cubicBezTo>
                  <a:cubicBezTo>
                    <a:pt x="120000" y="118888"/>
                    <a:pt x="118888" y="120000"/>
                    <a:pt x="117777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6666"/>
                    <a:pt x="81111" y="6666"/>
                    <a:pt x="81111" y="6666"/>
                  </a:cubicBezTo>
                  <a:cubicBezTo>
                    <a:pt x="5555" y="6666"/>
                    <a:pt x="5555" y="6666"/>
                    <a:pt x="5555" y="6666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Google Shape;549;p39"/>
            <p:cNvSpPr/>
            <p:nvPr/>
          </p:nvSpPr>
          <p:spPr>
            <a:xfrm>
              <a:off x="5048250" y="2733675"/>
              <a:ext cx="1809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cubicBezTo>
                    <a:pt x="7058" y="120000"/>
                    <a:pt x="7058" y="120000"/>
                    <a:pt x="7058" y="120000"/>
                  </a:cubicBezTo>
                  <a:cubicBezTo>
                    <a:pt x="3529" y="120000"/>
                    <a:pt x="0" y="116470"/>
                    <a:pt x="0" y="1094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39"/>
            <p:cNvSpPr/>
            <p:nvPr/>
          </p:nvSpPr>
          <p:spPr>
            <a:xfrm>
              <a:off x="4529138" y="2149475"/>
              <a:ext cx="3795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126" y="112000"/>
                  </a:moveTo>
                  <a:cubicBezTo>
                    <a:pt x="76056" y="112000"/>
                    <a:pt x="69295" y="104000"/>
                    <a:pt x="67605" y="88000"/>
                  </a:cubicBezTo>
                  <a:cubicBezTo>
                    <a:pt x="65915" y="80000"/>
                    <a:pt x="65915" y="72000"/>
                    <a:pt x="65915" y="64000"/>
                  </a:cubicBezTo>
                  <a:cubicBezTo>
                    <a:pt x="64225" y="64000"/>
                    <a:pt x="64225" y="56000"/>
                    <a:pt x="64225" y="56000"/>
                  </a:cubicBezTo>
                  <a:cubicBezTo>
                    <a:pt x="60845" y="48000"/>
                    <a:pt x="57464" y="56000"/>
                    <a:pt x="54084" y="64000"/>
                  </a:cubicBezTo>
                  <a:cubicBezTo>
                    <a:pt x="54084" y="64000"/>
                    <a:pt x="52394" y="72000"/>
                    <a:pt x="50704" y="72000"/>
                  </a:cubicBezTo>
                  <a:cubicBezTo>
                    <a:pt x="49014" y="88000"/>
                    <a:pt x="47323" y="96000"/>
                    <a:pt x="42253" y="104000"/>
                  </a:cubicBezTo>
                  <a:cubicBezTo>
                    <a:pt x="35492" y="120000"/>
                    <a:pt x="25352" y="104000"/>
                    <a:pt x="20281" y="80000"/>
                  </a:cubicBezTo>
                  <a:cubicBezTo>
                    <a:pt x="18591" y="72000"/>
                    <a:pt x="18591" y="72000"/>
                    <a:pt x="18591" y="64000"/>
                  </a:cubicBezTo>
                  <a:cubicBezTo>
                    <a:pt x="16901" y="56000"/>
                    <a:pt x="15211" y="48000"/>
                    <a:pt x="15211" y="48000"/>
                  </a:cubicBezTo>
                  <a:cubicBezTo>
                    <a:pt x="13521" y="48000"/>
                    <a:pt x="11830" y="56000"/>
                    <a:pt x="10140" y="56000"/>
                  </a:cubicBezTo>
                  <a:cubicBezTo>
                    <a:pt x="10140" y="64000"/>
                    <a:pt x="10140" y="72000"/>
                    <a:pt x="10140" y="80000"/>
                  </a:cubicBezTo>
                  <a:cubicBezTo>
                    <a:pt x="10140" y="80000"/>
                    <a:pt x="10140" y="88000"/>
                    <a:pt x="8450" y="96000"/>
                  </a:cubicBezTo>
                  <a:cubicBezTo>
                    <a:pt x="0" y="88000"/>
                    <a:pt x="0" y="88000"/>
                    <a:pt x="0" y="88000"/>
                  </a:cubicBezTo>
                  <a:cubicBezTo>
                    <a:pt x="1690" y="80000"/>
                    <a:pt x="1690" y="72000"/>
                    <a:pt x="1690" y="72000"/>
                  </a:cubicBezTo>
                  <a:cubicBezTo>
                    <a:pt x="1690" y="64000"/>
                    <a:pt x="1690" y="48000"/>
                    <a:pt x="3380" y="40000"/>
                  </a:cubicBezTo>
                  <a:cubicBezTo>
                    <a:pt x="5070" y="24000"/>
                    <a:pt x="10140" y="0"/>
                    <a:pt x="16901" y="8000"/>
                  </a:cubicBezTo>
                  <a:cubicBezTo>
                    <a:pt x="21971" y="8000"/>
                    <a:pt x="23661" y="32000"/>
                    <a:pt x="25352" y="40000"/>
                  </a:cubicBezTo>
                  <a:cubicBezTo>
                    <a:pt x="25352" y="48000"/>
                    <a:pt x="27042" y="48000"/>
                    <a:pt x="27042" y="56000"/>
                  </a:cubicBezTo>
                  <a:cubicBezTo>
                    <a:pt x="28732" y="64000"/>
                    <a:pt x="35492" y="72000"/>
                    <a:pt x="38873" y="64000"/>
                  </a:cubicBezTo>
                  <a:cubicBezTo>
                    <a:pt x="42253" y="64000"/>
                    <a:pt x="43943" y="56000"/>
                    <a:pt x="45633" y="48000"/>
                  </a:cubicBezTo>
                  <a:cubicBezTo>
                    <a:pt x="47323" y="40000"/>
                    <a:pt x="49014" y="32000"/>
                    <a:pt x="49014" y="32000"/>
                  </a:cubicBezTo>
                  <a:cubicBezTo>
                    <a:pt x="54084" y="8000"/>
                    <a:pt x="62535" y="0"/>
                    <a:pt x="67605" y="16000"/>
                  </a:cubicBezTo>
                  <a:cubicBezTo>
                    <a:pt x="70985" y="32000"/>
                    <a:pt x="72676" y="40000"/>
                    <a:pt x="72676" y="48000"/>
                  </a:cubicBezTo>
                  <a:cubicBezTo>
                    <a:pt x="72676" y="56000"/>
                    <a:pt x="74366" y="56000"/>
                    <a:pt x="74366" y="64000"/>
                  </a:cubicBezTo>
                  <a:cubicBezTo>
                    <a:pt x="76056" y="72000"/>
                    <a:pt x="82816" y="80000"/>
                    <a:pt x="86197" y="64000"/>
                  </a:cubicBezTo>
                  <a:cubicBezTo>
                    <a:pt x="86197" y="64000"/>
                    <a:pt x="87887" y="64000"/>
                    <a:pt x="87887" y="56000"/>
                  </a:cubicBezTo>
                  <a:cubicBezTo>
                    <a:pt x="91267" y="48000"/>
                    <a:pt x="92957" y="40000"/>
                    <a:pt x="96338" y="32000"/>
                  </a:cubicBezTo>
                  <a:cubicBezTo>
                    <a:pt x="101408" y="24000"/>
                    <a:pt x="104788" y="32000"/>
                    <a:pt x="109859" y="40000"/>
                  </a:cubicBezTo>
                  <a:cubicBezTo>
                    <a:pt x="111549" y="48000"/>
                    <a:pt x="114929" y="48000"/>
                    <a:pt x="116619" y="48000"/>
                  </a:cubicBezTo>
                  <a:cubicBezTo>
                    <a:pt x="120000" y="88000"/>
                    <a:pt x="120000" y="88000"/>
                    <a:pt x="120000" y="88000"/>
                  </a:cubicBezTo>
                  <a:cubicBezTo>
                    <a:pt x="114929" y="96000"/>
                    <a:pt x="109859" y="88000"/>
                    <a:pt x="106478" y="80000"/>
                  </a:cubicBezTo>
                  <a:cubicBezTo>
                    <a:pt x="103098" y="72000"/>
                    <a:pt x="101408" y="72000"/>
                    <a:pt x="99718" y="72000"/>
                  </a:cubicBezTo>
                  <a:cubicBezTo>
                    <a:pt x="98028" y="72000"/>
                    <a:pt x="96338" y="80000"/>
                    <a:pt x="94647" y="88000"/>
                  </a:cubicBezTo>
                  <a:cubicBezTo>
                    <a:pt x="92957" y="88000"/>
                    <a:pt x="91267" y="96000"/>
                    <a:pt x="89577" y="104000"/>
                  </a:cubicBezTo>
                  <a:cubicBezTo>
                    <a:pt x="87887" y="112000"/>
                    <a:pt x="84507" y="112000"/>
                    <a:pt x="81126" y="1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1" name="Google Shape;551;p39"/>
            <p:cNvSpPr/>
            <p:nvPr/>
          </p:nvSpPr>
          <p:spPr>
            <a:xfrm>
              <a:off x="4529138" y="2063750"/>
              <a:ext cx="401700" cy="6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6400" y="120000"/>
                  </a:moveTo>
                  <a:cubicBezTo>
                    <a:pt x="41600" y="120000"/>
                    <a:pt x="36800" y="100000"/>
                    <a:pt x="32000" y="90000"/>
                  </a:cubicBezTo>
                  <a:cubicBezTo>
                    <a:pt x="28800" y="80000"/>
                    <a:pt x="27200" y="80000"/>
                    <a:pt x="24000" y="70000"/>
                  </a:cubicBezTo>
                  <a:cubicBezTo>
                    <a:pt x="17600" y="60000"/>
                    <a:pt x="9600" y="60000"/>
                    <a:pt x="4800" y="80000"/>
                  </a:cubicBezTo>
                  <a:cubicBezTo>
                    <a:pt x="0" y="40000"/>
                    <a:pt x="0" y="40000"/>
                    <a:pt x="0" y="40000"/>
                  </a:cubicBezTo>
                  <a:cubicBezTo>
                    <a:pt x="8000" y="10000"/>
                    <a:pt x="17600" y="10000"/>
                    <a:pt x="27200" y="20000"/>
                  </a:cubicBezTo>
                  <a:cubicBezTo>
                    <a:pt x="28800" y="30000"/>
                    <a:pt x="32000" y="40000"/>
                    <a:pt x="35200" y="40000"/>
                  </a:cubicBezTo>
                  <a:cubicBezTo>
                    <a:pt x="40000" y="60000"/>
                    <a:pt x="44800" y="70000"/>
                    <a:pt x="48000" y="70000"/>
                  </a:cubicBezTo>
                  <a:cubicBezTo>
                    <a:pt x="51200" y="60000"/>
                    <a:pt x="54400" y="50000"/>
                    <a:pt x="57600" y="40000"/>
                  </a:cubicBezTo>
                  <a:cubicBezTo>
                    <a:pt x="60800" y="30000"/>
                    <a:pt x="62400" y="20000"/>
                    <a:pt x="64000" y="20000"/>
                  </a:cubicBezTo>
                  <a:cubicBezTo>
                    <a:pt x="68800" y="0"/>
                    <a:pt x="75200" y="0"/>
                    <a:pt x="80000" y="10000"/>
                  </a:cubicBezTo>
                  <a:cubicBezTo>
                    <a:pt x="81600" y="20000"/>
                    <a:pt x="84800" y="30000"/>
                    <a:pt x="84800" y="40000"/>
                  </a:cubicBezTo>
                  <a:cubicBezTo>
                    <a:pt x="92800" y="40000"/>
                    <a:pt x="100800" y="40000"/>
                    <a:pt x="108800" y="40000"/>
                  </a:cubicBezTo>
                  <a:cubicBezTo>
                    <a:pt x="110400" y="40000"/>
                    <a:pt x="112000" y="30000"/>
                    <a:pt x="112000" y="30000"/>
                  </a:cubicBezTo>
                  <a:cubicBezTo>
                    <a:pt x="112000" y="30000"/>
                    <a:pt x="112000" y="40000"/>
                    <a:pt x="112000" y="40000"/>
                  </a:cubicBezTo>
                  <a:cubicBezTo>
                    <a:pt x="120000" y="40000"/>
                    <a:pt x="120000" y="40000"/>
                    <a:pt x="120000" y="40000"/>
                  </a:cubicBezTo>
                  <a:cubicBezTo>
                    <a:pt x="120000" y="70000"/>
                    <a:pt x="116800" y="90000"/>
                    <a:pt x="110400" y="90000"/>
                  </a:cubicBezTo>
                  <a:cubicBezTo>
                    <a:pt x="100800" y="100000"/>
                    <a:pt x="91200" y="100000"/>
                    <a:pt x="83200" y="90000"/>
                  </a:cubicBezTo>
                  <a:cubicBezTo>
                    <a:pt x="80000" y="90000"/>
                    <a:pt x="80000" y="80000"/>
                    <a:pt x="78400" y="70000"/>
                  </a:cubicBezTo>
                  <a:cubicBezTo>
                    <a:pt x="78400" y="70000"/>
                    <a:pt x="78400" y="70000"/>
                    <a:pt x="76800" y="60000"/>
                  </a:cubicBezTo>
                  <a:cubicBezTo>
                    <a:pt x="73600" y="60000"/>
                    <a:pt x="70400" y="60000"/>
                    <a:pt x="67200" y="60000"/>
                  </a:cubicBezTo>
                  <a:cubicBezTo>
                    <a:pt x="65600" y="70000"/>
                    <a:pt x="64000" y="80000"/>
                    <a:pt x="62400" y="80000"/>
                  </a:cubicBezTo>
                  <a:cubicBezTo>
                    <a:pt x="59200" y="100000"/>
                    <a:pt x="54400" y="110000"/>
                    <a:pt x="49600" y="120000"/>
                  </a:cubicBezTo>
                  <a:cubicBezTo>
                    <a:pt x="48000" y="120000"/>
                    <a:pt x="48000" y="120000"/>
                    <a:pt x="464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2" name="Google Shape;552;p39"/>
            <p:cNvSpPr/>
            <p:nvPr/>
          </p:nvSpPr>
          <p:spPr>
            <a:xfrm>
              <a:off x="4540250" y="1982788"/>
              <a:ext cx="203100" cy="54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473" y="120000"/>
                  </a:moveTo>
                  <a:cubicBezTo>
                    <a:pt x="6315" y="120000"/>
                    <a:pt x="3157" y="120000"/>
                    <a:pt x="0" y="120000"/>
                  </a:cubicBezTo>
                  <a:cubicBezTo>
                    <a:pt x="0" y="48000"/>
                    <a:pt x="0" y="48000"/>
                    <a:pt x="0" y="48000"/>
                  </a:cubicBezTo>
                  <a:cubicBezTo>
                    <a:pt x="9473" y="60000"/>
                    <a:pt x="18947" y="60000"/>
                    <a:pt x="25263" y="36000"/>
                  </a:cubicBezTo>
                  <a:cubicBezTo>
                    <a:pt x="25263" y="36000"/>
                    <a:pt x="28421" y="36000"/>
                    <a:pt x="28421" y="36000"/>
                  </a:cubicBezTo>
                  <a:cubicBezTo>
                    <a:pt x="28421" y="24000"/>
                    <a:pt x="31578" y="24000"/>
                    <a:pt x="34736" y="24000"/>
                  </a:cubicBezTo>
                  <a:cubicBezTo>
                    <a:pt x="41052" y="0"/>
                    <a:pt x="53684" y="0"/>
                    <a:pt x="63157" y="24000"/>
                  </a:cubicBezTo>
                  <a:cubicBezTo>
                    <a:pt x="66315" y="24000"/>
                    <a:pt x="69473" y="24000"/>
                    <a:pt x="72631" y="36000"/>
                  </a:cubicBezTo>
                  <a:cubicBezTo>
                    <a:pt x="75789" y="36000"/>
                    <a:pt x="82105" y="48000"/>
                    <a:pt x="85263" y="48000"/>
                  </a:cubicBezTo>
                  <a:cubicBezTo>
                    <a:pt x="94736" y="48000"/>
                    <a:pt x="101052" y="48000"/>
                    <a:pt x="113684" y="24000"/>
                  </a:cubicBezTo>
                  <a:cubicBezTo>
                    <a:pt x="120000" y="72000"/>
                    <a:pt x="120000" y="72000"/>
                    <a:pt x="120000" y="72000"/>
                  </a:cubicBezTo>
                  <a:cubicBezTo>
                    <a:pt x="113684" y="96000"/>
                    <a:pt x="97894" y="120000"/>
                    <a:pt x="85263" y="108000"/>
                  </a:cubicBezTo>
                  <a:cubicBezTo>
                    <a:pt x="75789" y="108000"/>
                    <a:pt x="69473" y="96000"/>
                    <a:pt x="63157" y="84000"/>
                  </a:cubicBezTo>
                  <a:cubicBezTo>
                    <a:pt x="63157" y="84000"/>
                    <a:pt x="60000" y="84000"/>
                    <a:pt x="60000" y="72000"/>
                  </a:cubicBezTo>
                  <a:cubicBezTo>
                    <a:pt x="53684" y="72000"/>
                    <a:pt x="47368" y="60000"/>
                    <a:pt x="41052" y="72000"/>
                  </a:cubicBezTo>
                  <a:cubicBezTo>
                    <a:pt x="41052" y="72000"/>
                    <a:pt x="41052" y="84000"/>
                    <a:pt x="37894" y="84000"/>
                  </a:cubicBezTo>
                  <a:cubicBezTo>
                    <a:pt x="37894" y="84000"/>
                    <a:pt x="34736" y="84000"/>
                    <a:pt x="34736" y="96000"/>
                  </a:cubicBezTo>
                  <a:cubicBezTo>
                    <a:pt x="28421" y="108000"/>
                    <a:pt x="18947" y="120000"/>
                    <a:pt x="9473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3" name="Google Shape;553;p39"/>
            <p:cNvSpPr/>
            <p:nvPr/>
          </p:nvSpPr>
          <p:spPr>
            <a:xfrm>
              <a:off x="3357563" y="850900"/>
              <a:ext cx="807900" cy="183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4" name="Google Shape;554;p39"/>
          <p:cNvGrpSpPr/>
          <p:nvPr/>
        </p:nvGrpSpPr>
        <p:grpSpPr>
          <a:xfrm rot="10800000">
            <a:off x="662076" y="1272726"/>
            <a:ext cx="1488099" cy="1438821"/>
            <a:chOff x="6545263" y="855663"/>
            <a:chExt cx="2347900" cy="2270150"/>
          </a:xfrm>
        </p:grpSpPr>
        <p:sp>
          <p:nvSpPr>
            <p:cNvPr id="555" name="Google Shape;555;p39"/>
            <p:cNvSpPr/>
            <p:nvPr/>
          </p:nvSpPr>
          <p:spPr>
            <a:xfrm>
              <a:off x="6913563" y="25352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6" name="Google Shape;556;p39"/>
            <p:cNvSpPr/>
            <p:nvPr/>
          </p:nvSpPr>
          <p:spPr>
            <a:xfrm>
              <a:off x="6913563" y="26368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7" name="Google Shape;557;p39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8" name="Google Shape;558;p39"/>
            <p:cNvSpPr/>
            <p:nvPr/>
          </p:nvSpPr>
          <p:spPr>
            <a:xfrm>
              <a:off x="6913563" y="2740025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9" name="Google Shape;559;p39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0" name="Google Shape;560;p39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1" name="Google Shape;561;p39"/>
            <p:cNvSpPr/>
            <p:nvPr/>
          </p:nvSpPr>
          <p:spPr>
            <a:xfrm>
              <a:off x="7218363" y="2325688"/>
              <a:ext cx="444600" cy="44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2" name="Google Shape;562;p39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3" name="Google Shape;563;p39"/>
            <p:cNvSpPr/>
            <p:nvPr/>
          </p:nvSpPr>
          <p:spPr>
            <a:xfrm>
              <a:off x="8234363" y="2009775"/>
              <a:ext cx="658800" cy="547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5882"/>
                  </a:moveTo>
                  <a:cubicBezTo>
                    <a:pt x="120000" y="45882"/>
                    <a:pt x="106341" y="29411"/>
                    <a:pt x="89756" y="27058"/>
                  </a:cubicBezTo>
                  <a:cubicBezTo>
                    <a:pt x="89756" y="27058"/>
                    <a:pt x="89756" y="27058"/>
                    <a:pt x="89756" y="27058"/>
                  </a:cubicBezTo>
                  <a:cubicBezTo>
                    <a:pt x="89756" y="11764"/>
                    <a:pt x="80000" y="0"/>
                    <a:pt x="67317" y="0"/>
                  </a:cubicBezTo>
                  <a:cubicBezTo>
                    <a:pt x="22439" y="0"/>
                    <a:pt x="22439" y="0"/>
                    <a:pt x="22439" y="0"/>
                  </a:cubicBezTo>
                  <a:cubicBezTo>
                    <a:pt x="10731" y="0"/>
                    <a:pt x="0" y="11764"/>
                    <a:pt x="0" y="27058"/>
                  </a:cubicBezTo>
                  <a:cubicBezTo>
                    <a:pt x="0" y="117647"/>
                    <a:pt x="0" y="117647"/>
                    <a:pt x="0" y="117647"/>
                  </a:cubicBezTo>
                  <a:cubicBezTo>
                    <a:pt x="0" y="118823"/>
                    <a:pt x="975" y="120000"/>
                    <a:pt x="2926" y="120000"/>
                  </a:cubicBezTo>
                  <a:cubicBezTo>
                    <a:pt x="87804" y="120000"/>
                    <a:pt x="87804" y="120000"/>
                    <a:pt x="87804" y="120000"/>
                  </a:cubicBezTo>
                  <a:cubicBezTo>
                    <a:pt x="88780" y="120000"/>
                    <a:pt x="89756" y="118823"/>
                    <a:pt x="89756" y="117647"/>
                  </a:cubicBezTo>
                  <a:cubicBezTo>
                    <a:pt x="89756" y="104705"/>
                    <a:pt x="89756" y="104705"/>
                    <a:pt x="89756" y="104705"/>
                  </a:cubicBezTo>
                  <a:cubicBezTo>
                    <a:pt x="106341" y="103529"/>
                    <a:pt x="120000" y="87058"/>
                    <a:pt x="120000" y="65882"/>
                  </a:cubicBezTo>
                  <a:close/>
                  <a:moveTo>
                    <a:pt x="89756" y="48235"/>
                  </a:moveTo>
                  <a:cubicBezTo>
                    <a:pt x="96585" y="49411"/>
                    <a:pt x="102439" y="57647"/>
                    <a:pt x="102439" y="65882"/>
                  </a:cubicBezTo>
                  <a:cubicBezTo>
                    <a:pt x="102439" y="75294"/>
                    <a:pt x="96585" y="82352"/>
                    <a:pt x="89756" y="84705"/>
                  </a:cubicBezTo>
                  <a:lnTo>
                    <a:pt x="89756" y="48235"/>
                  </a:lnTo>
                  <a:close/>
                  <a:moveTo>
                    <a:pt x="22439" y="5882"/>
                  </a:moveTo>
                  <a:cubicBezTo>
                    <a:pt x="67317" y="5882"/>
                    <a:pt x="67317" y="5882"/>
                    <a:pt x="67317" y="5882"/>
                  </a:cubicBezTo>
                  <a:cubicBezTo>
                    <a:pt x="77073" y="5882"/>
                    <a:pt x="84878" y="15294"/>
                    <a:pt x="84878" y="27058"/>
                  </a:cubicBezTo>
                  <a:cubicBezTo>
                    <a:pt x="84878" y="114117"/>
                    <a:pt x="84878" y="114117"/>
                    <a:pt x="84878" y="114117"/>
                  </a:cubicBezTo>
                  <a:cubicBezTo>
                    <a:pt x="4878" y="114117"/>
                    <a:pt x="4878" y="114117"/>
                    <a:pt x="4878" y="114117"/>
                  </a:cubicBezTo>
                  <a:cubicBezTo>
                    <a:pt x="4878" y="27058"/>
                    <a:pt x="4878" y="27058"/>
                    <a:pt x="4878" y="27058"/>
                  </a:cubicBezTo>
                  <a:cubicBezTo>
                    <a:pt x="4878" y="15294"/>
                    <a:pt x="12682" y="5882"/>
                    <a:pt x="22439" y="5882"/>
                  </a:cubicBezTo>
                  <a:close/>
                  <a:moveTo>
                    <a:pt x="89756" y="98823"/>
                  </a:moveTo>
                  <a:cubicBezTo>
                    <a:pt x="89756" y="90588"/>
                    <a:pt x="89756" y="90588"/>
                    <a:pt x="89756" y="90588"/>
                  </a:cubicBezTo>
                  <a:cubicBezTo>
                    <a:pt x="99512" y="88235"/>
                    <a:pt x="107317" y="78823"/>
                    <a:pt x="107317" y="65882"/>
                  </a:cubicBezTo>
                  <a:cubicBezTo>
                    <a:pt x="107317" y="54117"/>
                    <a:pt x="99512" y="43529"/>
                    <a:pt x="89756" y="42352"/>
                  </a:cubicBezTo>
                  <a:cubicBezTo>
                    <a:pt x="89756" y="32941"/>
                    <a:pt x="89756" y="32941"/>
                    <a:pt x="89756" y="32941"/>
                  </a:cubicBezTo>
                  <a:cubicBezTo>
                    <a:pt x="104390" y="35294"/>
                    <a:pt x="115121" y="49411"/>
                    <a:pt x="115121" y="65882"/>
                  </a:cubicBezTo>
                  <a:cubicBezTo>
                    <a:pt x="115121" y="83529"/>
                    <a:pt x="104390" y="97647"/>
                    <a:pt x="89756" y="988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4" name="Google Shape;564;p39"/>
            <p:cNvSpPr/>
            <p:nvPr/>
          </p:nvSpPr>
          <p:spPr>
            <a:xfrm>
              <a:off x="8320088" y="2133600"/>
              <a:ext cx="27000" cy="3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8000" y="120000"/>
                  </a:moveTo>
                  <a:cubicBezTo>
                    <a:pt x="72000" y="120000"/>
                    <a:pt x="120000" y="118032"/>
                    <a:pt x="120000" y="116065"/>
                  </a:cubicBezTo>
                  <a:cubicBezTo>
                    <a:pt x="120000" y="5901"/>
                    <a:pt x="120000" y="5901"/>
                    <a:pt x="120000" y="5901"/>
                  </a:cubicBezTo>
                  <a:cubicBezTo>
                    <a:pt x="120000" y="1967"/>
                    <a:pt x="72000" y="0"/>
                    <a:pt x="48000" y="0"/>
                  </a:cubicBezTo>
                  <a:cubicBezTo>
                    <a:pt x="24000" y="0"/>
                    <a:pt x="0" y="1967"/>
                    <a:pt x="0" y="5901"/>
                  </a:cubicBezTo>
                  <a:cubicBezTo>
                    <a:pt x="0" y="116065"/>
                    <a:pt x="0" y="116065"/>
                    <a:pt x="0" y="116065"/>
                  </a:cubicBezTo>
                  <a:cubicBezTo>
                    <a:pt x="0" y="118032"/>
                    <a:pt x="24000" y="120000"/>
                    <a:pt x="480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5" name="Google Shape;565;p39"/>
            <p:cNvSpPr/>
            <p:nvPr/>
          </p:nvSpPr>
          <p:spPr>
            <a:xfrm>
              <a:off x="8389938" y="2620963"/>
              <a:ext cx="81000" cy="430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19500"/>
                  </a:moveTo>
                  <a:cubicBezTo>
                    <a:pt x="96000" y="16500"/>
                    <a:pt x="120000" y="12000"/>
                    <a:pt x="120000" y="3000"/>
                  </a:cubicBezTo>
                  <a:cubicBezTo>
                    <a:pt x="120000" y="1500"/>
                    <a:pt x="112000" y="0"/>
                    <a:pt x="104000" y="0"/>
                  </a:cubicBezTo>
                  <a:cubicBezTo>
                    <a:pt x="96000" y="0"/>
                    <a:pt x="80000" y="1500"/>
                    <a:pt x="80000" y="3000"/>
                  </a:cubicBezTo>
                  <a:cubicBezTo>
                    <a:pt x="80000" y="9000"/>
                    <a:pt x="72000" y="10500"/>
                    <a:pt x="48000" y="15000"/>
                  </a:cubicBezTo>
                  <a:cubicBezTo>
                    <a:pt x="32000" y="18000"/>
                    <a:pt x="0" y="22500"/>
                    <a:pt x="0" y="31500"/>
                  </a:cubicBezTo>
                  <a:cubicBezTo>
                    <a:pt x="0" y="40500"/>
                    <a:pt x="32000" y="45000"/>
                    <a:pt x="48000" y="48000"/>
                  </a:cubicBezTo>
                  <a:cubicBezTo>
                    <a:pt x="72000" y="51000"/>
                    <a:pt x="80000" y="54000"/>
                    <a:pt x="80000" y="60000"/>
                  </a:cubicBezTo>
                  <a:cubicBezTo>
                    <a:pt x="80000" y="64500"/>
                    <a:pt x="72000" y="67500"/>
                    <a:pt x="48000" y="70500"/>
                  </a:cubicBezTo>
                  <a:cubicBezTo>
                    <a:pt x="32000" y="75000"/>
                    <a:pt x="0" y="79500"/>
                    <a:pt x="0" y="87000"/>
                  </a:cubicBezTo>
                  <a:cubicBezTo>
                    <a:pt x="0" y="96000"/>
                    <a:pt x="32000" y="100500"/>
                    <a:pt x="48000" y="105000"/>
                  </a:cubicBezTo>
                  <a:cubicBezTo>
                    <a:pt x="72000" y="108000"/>
                    <a:pt x="80000" y="111000"/>
                    <a:pt x="80000" y="115500"/>
                  </a:cubicBezTo>
                  <a:cubicBezTo>
                    <a:pt x="80000" y="118500"/>
                    <a:pt x="96000" y="120000"/>
                    <a:pt x="104000" y="120000"/>
                  </a:cubicBezTo>
                  <a:cubicBezTo>
                    <a:pt x="112000" y="120000"/>
                    <a:pt x="120000" y="118500"/>
                    <a:pt x="120000" y="115500"/>
                  </a:cubicBezTo>
                  <a:cubicBezTo>
                    <a:pt x="120000" y="106500"/>
                    <a:pt x="96000" y="102000"/>
                    <a:pt x="80000" y="99000"/>
                  </a:cubicBezTo>
                  <a:cubicBezTo>
                    <a:pt x="56000" y="96000"/>
                    <a:pt x="40000" y="93000"/>
                    <a:pt x="40000" y="87000"/>
                  </a:cubicBezTo>
                  <a:cubicBezTo>
                    <a:pt x="40000" y="82500"/>
                    <a:pt x="56000" y="79500"/>
                    <a:pt x="80000" y="76500"/>
                  </a:cubicBezTo>
                  <a:cubicBezTo>
                    <a:pt x="96000" y="72000"/>
                    <a:pt x="120000" y="67500"/>
                    <a:pt x="120000" y="60000"/>
                  </a:cubicBezTo>
                  <a:cubicBezTo>
                    <a:pt x="120000" y="51000"/>
                    <a:pt x="96000" y="46500"/>
                    <a:pt x="80000" y="42000"/>
                  </a:cubicBezTo>
                  <a:cubicBezTo>
                    <a:pt x="56000" y="39000"/>
                    <a:pt x="40000" y="36000"/>
                    <a:pt x="40000" y="31500"/>
                  </a:cubicBezTo>
                  <a:cubicBezTo>
                    <a:pt x="40000" y="25500"/>
                    <a:pt x="56000" y="24000"/>
                    <a:pt x="80000" y="195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6" name="Google Shape;566;p39"/>
            <p:cNvSpPr/>
            <p:nvPr/>
          </p:nvSpPr>
          <p:spPr>
            <a:xfrm>
              <a:off x="8518525" y="2620963"/>
              <a:ext cx="58800" cy="258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5000"/>
                  </a:moveTo>
                  <a:cubicBezTo>
                    <a:pt x="120000" y="2500"/>
                    <a:pt x="109090" y="0"/>
                    <a:pt x="98181" y="0"/>
                  </a:cubicBezTo>
                  <a:cubicBezTo>
                    <a:pt x="87272" y="0"/>
                    <a:pt x="65454" y="2500"/>
                    <a:pt x="65454" y="5000"/>
                  </a:cubicBezTo>
                  <a:cubicBezTo>
                    <a:pt x="65454" y="12500"/>
                    <a:pt x="54545" y="15000"/>
                    <a:pt x="43636" y="20000"/>
                  </a:cubicBezTo>
                  <a:cubicBezTo>
                    <a:pt x="21818" y="25000"/>
                    <a:pt x="0" y="30000"/>
                    <a:pt x="0" y="42500"/>
                  </a:cubicBezTo>
                  <a:cubicBezTo>
                    <a:pt x="0" y="52500"/>
                    <a:pt x="21818" y="60000"/>
                    <a:pt x="43636" y="62500"/>
                  </a:cubicBezTo>
                  <a:cubicBezTo>
                    <a:pt x="54545" y="67500"/>
                    <a:pt x="65454" y="70000"/>
                    <a:pt x="65454" y="77500"/>
                  </a:cubicBezTo>
                  <a:cubicBezTo>
                    <a:pt x="65454" y="85000"/>
                    <a:pt x="54545" y="87500"/>
                    <a:pt x="43636" y="92500"/>
                  </a:cubicBezTo>
                  <a:cubicBezTo>
                    <a:pt x="21818" y="95000"/>
                    <a:pt x="0" y="102500"/>
                    <a:pt x="0" y="112500"/>
                  </a:cubicBezTo>
                  <a:cubicBezTo>
                    <a:pt x="0" y="117500"/>
                    <a:pt x="10909" y="120000"/>
                    <a:pt x="21818" y="120000"/>
                  </a:cubicBezTo>
                  <a:cubicBezTo>
                    <a:pt x="43636" y="120000"/>
                    <a:pt x="54545" y="117500"/>
                    <a:pt x="54545" y="112500"/>
                  </a:cubicBezTo>
                  <a:cubicBezTo>
                    <a:pt x="54545" y="107500"/>
                    <a:pt x="65454" y="105000"/>
                    <a:pt x="76363" y="100000"/>
                  </a:cubicBezTo>
                  <a:cubicBezTo>
                    <a:pt x="98181" y="95000"/>
                    <a:pt x="120000" y="90000"/>
                    <a:pt x="120000" y="77500"/>
                  </a:cubicBezTo>
                  <a:cubicBezTo>
                    <a:pt x="120000" y="65000"/>
                    <a:pt x="98181" y="60000"/>
                    <a:pt x="76363" y="55000"/>
                  </a:cubicBezTo>
                  <a:cubicBezTo>
                    <a:pt x="65454" y="50000"/>
                    <a:pt x="54545" y="47500"/>
                    <a:pt x="54545" y="42500"/>
                  </a:cubicBezTo>
                  <a:cubicBezTo>
                    <a:pt x="54545" y="35000"/>
                    <a:pt x="65454" y="32500"/>
                    <a:pt x="76363" y="27500"/>
                  </a:cubicBezTo>
                  <a:cubicBezTo>
                    <a:pt x="98181" y="22500"/>
                    <a:pt x="120000" y="17500"/>
                    <a:pt x="120000" y="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7" name="Google Shape;567;p39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8" name="Google Shape;568;p39"/>
          <p:cNvGrpSpPr/>
          <p:nvPr/>
        </p:nvGrpSpPr>
        <p:grpSpPr>
          <a:xfrm>
            <a:off x="5108276" y="3190217"/>
            <a:ext cx="1097789" cy="1391500"/>
            <a:chOff x="6662738" y="3806825"/>
            <a:chExt cx="1732075" cy="2195488"/>
          </a:xfrm>
        </p:grpSpPr>
        <p:sp>
          <p:nvSpPr>
            <p:cNvPr id="569" name="Google Shape;569;p39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0" name="Google Shape;570;p39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1" name="Google Shape;571;p39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2" name="Google Shape;572;p39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3" name="Google Shape;573;p39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4" name="Google Shape;574;p39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Google Shape;575;p39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Google Shape;576;p39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" name="Google Shape;577;p39"/>
            <p:cNvSpPr/>
            <p:nvPr/>
          </p:nvSpPr>
          <p:spPr>
            <a:xfrm>
              <a:off x="6662738" y="4949825"/>
              <a:ext cx="566700" cy="6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578;p39"/>
            <p:cNvSpPr/>
            <p:nvPr/>
          </p:nvSpPr>
          <p:spPr>
            <a:xfrm>
              <a:off x="6764338" y="5132388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579;p39"/>
            <p:cNvSpPr/>
            <p:nvPr/>
          </p:nvSpPr>
          <p:spPr>
            <a:xfrm>
              <a:off x="6764338" y="5245100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Google Shape;580;p39"/>
            <p:cNvSpPr/>
            <p:nvPr/>
          </p:nvSpPr>
          <p:spPr>
            <a:xfrm>
              <a:off x="6892925" y="5154613"/>
              <a:ext cx="2460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1" name="Google Shape;581;p39"/>
            <p:cNvSpPr/>
            <p:nvPr/>
          </p:nvSpPr>
          <p:spPr>
            <a:xfrm>
              <a:off x="6881813" y="5256213"/>
              <a:ext cx="273000" cy="6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p39"/>
            <p:cNvSpPr/>
            <p:nvPr/>
          </p:nvSpPr>
          <p:spPr>
            <a:xfrm>
              <a:off x="6753225" y="5400675"/>
              <a:ext cx="406500" cy="9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39"/>
            <p:cNvSpPr/>
            <p:nvPr/>
          </p:nvSpPr>
          <p:spPr>
            <a:xfrm>
              <a:off x="7326313" y="4976813"/>
              <a:ext cx="165000" cy="611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39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39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39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87" name="Google Shape;587;p39"/>
          <p:cNvGrpSpPr/>
          <p:nvPr/>
        </p:nvGrpSpPr>
        <p:grpSpPr>
          <a:xfrm rot="10800000" flipH="1">
            <a:off x="7087421" y="1599747"/>
            <a:ext cx="1436785" cy="1111812"/>
            <a:chOff x="9598025" y="882650"/>
            <a:chExt cx="2266938" cy="1754200"/>
          </a:xfrm>
        </p:grpSpPr>
        <p:sp>
          <p:nvSpPr>
            <p:cNvPr id="588" name="Google Shape;588;p39"/>
            <p:cNvSpPr/>
            <p:nvPr/>
          </p:nvSpPr>
          <p:spPr>
            <a:xfrm>
              <a:off x="10239375" y="1881188"/>
              <a:ext cx="139800" cy="90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6153" y="28235"/>
                  </a:moveTo>
                  <a:cubicBezTo>
                    <a:pt x="50769" y="28235"/>
                    <a:pt x="50769" y="28235"/>
                    <a:pt x="50769" y="28235"/>
                  </a:cubicBezTo>
                  <a:cubicBezTo>
                    <a:pt x="110769" y="91764"/>
                    <a:pt x="110769" y="91764"/>
                    <a:pt x="110769" y="91764"/>
                  </a:cubicBezTo>
                  <a:cubicBezTo>
                    <a:pt x="115384" y="91764"/>
                    <a:pt x="120000" y="105882"/>
                    <a:pt x="115384" y="112941"/>
                  </a:cubicBezTo>
                  <a:cubicBezTo>
                    <a:pt x="110769" y="120000"/>
                    <a:pt x="106153" y="120000"/>
                    <a:pt x="101538" y="120000"/>
                  </a:cubicBezTo>
                  <a:cubicBezTo>
                    <a:pt x="4615" y="28235"/>
                    <a:pt x="4615" y="28235"/>
                    <a:pt x="4615" y="28235"/>
                  </a:cubicBezTo>
                  <a:cubicBezTo>
                    <a:pt x="4615" y="28235"/>
                    <a:pt x="0" y="14117"/>
                    <a:pt x="0" y="7058"/>
                  </a:cubicBezTo>
                  <a:cubicBezTo>
                    <a:pt x="4615" y="0"/>
                    <a:pt x="9230" y="0"/>
                    <a:pt x="13846" y="0"/>
                  </a:cubicBezTo>
                  <a:cubicBezTo>
                    <a:pt x="106153" y="0"/>
                    <a:pt x="106153" y="0"/>
                    <a:pt x="106153" y="0"/>
                  </a:cubicBezTo>
                  <a:cubicBezTo>
                    <a:pt x="110769" y="0"/>
                    <a:pt x="115384" y="7058"/>
                    <a:pt x="115384" y="14117"/>
                  </a:cubicBezTo>
                  <a:cubicBezTo>
                    <a:pt x="115384" y="21176"/>
                    <a:pt x="110769" y="28235"/>
                    <a:pt x="106153" y="282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39"/>
            <p:cNvSpPr/>
            <p:nvPr/>
          </p:nvSpPr>
          <p:spPr>
            <a:xfrm>
              <a:off x="9598025" y="882650"/>
              <a:ext cx="995400" cy="154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354" y="70000"/>
                  </a:moveTo>
                  <a:cubicBezTo>
                    <a:pt x="119354" y="69583"/>
                    <a:pt x="120000" y="69166"/>
                    <a:pt x="119354" y="69166"/>
                  </a:cubicBezTo>
                  <a:cubicBezTo>
                    <a:pt x="119354" y="68750"/>
                    <a:pt x="119354" y="68333"/>
                    <a:pt x="118709" y="68333"/>
                  </a:cubicBezTo>
                  <a:cubicBezTo>
                    <a:pt x="107096" y="65833"/>
                    <a:pt x="107096" y="65833"/>
                    <a:pt x="107096" y="65833"/>
                  </a:cubicBezTo>
                  <a:cubicBezTo>
                    <a:pt x="109677" y="60833"/>
                    <a:pt x="109677" y="60833"/>
                    <a:pt x="109677" y="60833"/>
                  </a:cubicBezTo>
                  <a:cubicBezTo>
                    <a:pt x="110322" y="60833"/>
                    <a:pt x="110322" y="60416"/>
                    <a:pt x="109677" y="60416"/>
                  </a:cubicBezTo>
                  <a:cubicBezTo>
                    <a:pt x="109677" y="60000"/>
                    <a:pt x="109032" y="60000"/>
                    <a:pt x="109032" y="59583"/>
                  </a:cubicBezTo>
                  <a:cubicBezTo>
                    <a:pt x="81290" y="55416"/>
                    <a:pt x="81290" y="55416"/>
                    <a:pt x="81290" y="55416"/>
                  </a:cubicBezTo>
                  <a:cubicBezTo>
                    <a:pt x="101935" y="48333"/>
                    <a:pt x="101935" y="48333"/>
                    <a:pt x="101935" y="48333"/>
                  </a:cubicBezTo>
                  <a:cubicBezTo>
                    <a:pt x="101935" y="48333"/>
                    <a:pt x="102580" y="47916"/>
                    <a:pt x="102580" y="47500"/>
                  </a:cubicBezTo>
                  <a:cubicBezTo>
                    <a:pt x="102580" y="47500"/>
                    <a:pt x="103225" y="43333"/>
                    <a:pt x="98064" y="39166"/>
                  </a:cubicBezTo>
                  <a:cubicBezTo>
                    <a:pt x="92903" y="35833"/>
                    <a:pt x="85161" y="33750"/>
                    <a:pt x="73548" y="33750"/>
                  </a:cubicBezTo>
                  <a:cubicBezTo>
                    <a:pt x="73548" y="25416"/>
                    <a:pt x="73548" y="25416"/>
                    <a:pt x="73548" y="25416"/>
                  </a:cubicBezTo>
                  <a:cubicBezTo>
                    <a:pt x="100000" y="0"/>
                    <a:pt x="100000" y="0"/>
                    <a:pt x="100000" y="0"/>
                  </a:cubicBezTo>
                  <a:cubicBezTo>
                    <a:pt x="96129" y="0"/>
                    <a:pt x="96129" y="0"/>
                    <a:pt x="96129" y="0"/>
                  </a:cubicBezTo>
                  <a:cubicBezTo>
                    <a:pt x="70967" y="24166"/>
                    <a:pt x="70967" y="24166"/>
                    <a:pt x="70967" y="24166"/>
                  </a:cubicBezTo>
                  <a:cubicBezTo>
                    <a:pt x="70322" y="24583"/>
                    <a:pt x="70322" y="24583"/>
                    <a:pt x="70322" y="25000"/>
                  </a:cubicBezTo>
                  <a:cubicBezTo>
                    <a:pt x="70322" y="34583"/>
                    <a:pt x="70322" y="34583"/>
                    <a:pt x="70322" y="34583"/>
                  </a:cubicBezTo>
                  <a:cubicBezTo>
                    <a:pt x="70322" y="35416"/>
                    <a:pt x="70967" y="35833"/>
                    <a:pt x="72258" y="35833"/>
                  </a:cubicBezTo>
                  <a:cubicBezTo>
                    <a:pt x="83225" y="35833"/>
                    <a:pt x="90967" y="37500"/>
                    <a:pt x="95483" y="40416"/>
                  </a:cubicBezTo>
                  <a:cubicBezTo>
                    <a:pt x="99354" y="42916"/>
                    <a:pt x="99354" y="45833"/>
                    <a:pt x="99354" y="47083"/>
                  </a:cubicBezTo>
                  <a:cubicBezTo>
                    <a:pt x="76129" y="54583"/>
                    <a:pt x="76129" y="54583"/>
                    <a:pt x="76129" y="54583"/>
                  </a:cubicBezTo>
                  <a:cubicBezTo>
                    <a:pt x="76129" y="55000"/>
                    <a:pt x="75483" y="55416"/>
                    <a:pt x="75483" y="55833"/>
                  </a:cubicBezTo>
                  <a:cubicBezTo>
                    <a:pt x="75483" y="56250"/>
                    <a:pt x="76129" y="56250"/>
                    <a:pt x="76774" y="56666"/>
                  </a:cubicBezTo>
                  <a:cubicBezTo>
                    <a:pt x="106451" y="61250"/>
                    <a:pt x="106451" y="61250"/>
                    <a:pt x="106451" y="61250"/>
                  </a:cubicBezTo>
                  <a:cubicBezTo>
                    <a:pt x="103870" y="66250"/>
                    <a:pt x="103870" y="66250"/>
                    <a:pt x="103870" y="66250"/>
                  </a:cubicBezTo>
                  <a:cubicBezTo>
                    <a:pt x="103870" y="66666"/>
                    <a:pt x="103870" y="66666"/>
                    <a:pt x="103870" y="67083"/>
                  </a:cubicBezTo>
                  <a:cubicBezTo>
                    <a:pt x="104516" y="67500"/>
                    <a:pt x="104516" y="67500"/>
                    <a:pt x="105161" y="67500"/>
                  </a:cubicBezTo>
                  <a:cubicBezTo>
                    <a:pt x="115483" y="70000"/>
                    <a:pt x="115483" y="70000"/>
                    <a:pt x="115483" y="70000"/>
                  </a:cubicBezTo>
                  <a:cubicBezTo>
                    <a:pt x="101935" y="81666"/>
                    <a:pt x="101935" y="81666"/>
                    <a:pt x="101935" y="81666"/>
                  </a:cubicBezTo>
                  <a:cubicBezTo>
                    <a:pt x="101935" y="82083"/>
                    <a:pt x="101935" y="82083"/>
                    <a:pt x="101935" y="82500"/>
                  </a:cubicBezTo>
                  <a:cubicBezTo>
                    <a:pt x="101935" y="96666"/>
                    <a:pt x="97419" y="102083"/>
                    <a:pt x="97419" y="102083"/>
                  </a:cubicBezTo>
                  <a:cubicBezTo>
                    <a:pt x="96774" y="102500"/>
                    <a:pt x="96774" y="102916"/>
                    <a:pt x="96774" y="102916"/>
                  </a:cubicBezTo>
                  <a:cubicBezTo>
                    <a:pt x="97419" y="103333"/>
                    <a:pt x="97419" y="103333"/>
                    <a:pt x="98064" y="103750"/>
                  </a:cubicBezTo>
                  <a:cubicBezTo>
                    <a:pt x="111612" y="105833"/>
                    <a:pt x="113548" y="112916"/>
                    <a:pt x="114193" y="116666"/>
                  </a:cubicBezTo>
                  <a:cubicBezTo>
                    <a:pt x="105806" y="112083"/>
                    <a:pt x="101935" y="112083"/>
                    <a:pt x="89677" y="111666"/>
                  </a:cubicBezTo>
                  <a:cubicBezTo>
                    <a:pt x="82580" y="111666"/>
                    <a:pt x="73548" y="111666"/>
                    <a:pt x="60000" y="110833"/>
                  </a:cubicBezTo>
                  <a:cubicBezTo>
                    <a:pt x="40000" y="109166"/>
                    <a:pt x="25806" y="104166"/>
                    <a:pt x="18709" y="95833"/>
                  </a:cubicBezTo>
                  <a:cubicBezTo>
                    <a:pt x="13548" y="89583"/>
                    <a:pt x="14193" y="83333"/>
                    <a:pt x="14193" y="83333"/>
                  </a:cubicBezTo>
                  <a:cubicBezTo>
                    <a:pt x="14193" y="83333"/>
                    <a:pt x="14193" y="83333"/>
                    <a:pt x="14193" y="83333"/>
                  </a:cubicBezTo>
                  <a:cubicBezTo>
                    <a:pt x="14193" y="83333"/>
                    <a:pt x="14193" y="78333"/>
                    <a:pt x="14193" y="69583"/>
                  </a:cubicBezTo>
                  <a:cubicBezTo>
                    <a:pt x="14193" y="53750"/>
                    <a:pt x="26451" y="49166"/>
                    <a:pt x="27096" y="49166"/>
                  </a:cubicBezTo>
                  <a:cubicBezTo>
                    <a:pt x="27096" y="49166"/>
                    <a:pt x="27741" y="48750"/>
                    <a:pt x="27741" y="48333"/>
                  </a:cubicBezTo>
                  <a:cubicBezTo>
                    <a:pt x="27741" y="32500"/>
                    <a:pt x="27741" y="32500"/>
                    <a:pt x="27741" y="32500"/>
                  </a:cubicBezTo>
                  <a:cubicBezTo>
                    <a:pt x="27741" y="32083"/>
                    <a:pt x="27741" y="32083"/>
                    <a:pt x="27096" y="31666"/>
                  </a:cubicBezTo>
                  <a:cubicBezTo>
                    <a:pt x="21935" y="28333"/>
                    <a:pt x="21935" y="28333"/>
                    <a:pt x="21935" y="28333"/>
                  </a:cubicBezTo>
                  <a:cubicBezTo>
                    <a:pt x="10322" y="20833"/>
                    <a:pt x="3225" y="10833"/>
                    <a:pt x="32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5" y="11250"/>
                    <a:pt x="7096" y="21666"/>
                    <a:pt x="19354" y="29583"/>
                  </a:cubicBezTo>
                  <a:cubicBezTo>
                    <a:pt x="24516" y="32916"/>
                    <a:pt x="24516" y="32916"/>
                    <a:pt x="24516" y="32916"/>
                  </a:cubicBezTo>
                  <a:cubicBezTo>
                    <a:pt x="24516" y="47916"/>
                    <a:pt x="24516" y="47916"/>
                    <a:pt x="24516" y="47916"/>
                  </a:cubicBezTo>
                  <a:cubicBezTo>
                    <a:pt x="21290" y="49166"/>
                    <a:pt x="10967" y="54583"/>
                    <a:pt x="10967" y="69583"/>
                  </a:cubicBezTo>
                  <a:cubicBezTo>
                    <a:pt x="10967" y="77916"/>
                    <a:pt x="10967" y="82916"/>
                    <a:pt x="10967" y="83333"/>
                  </a:cubicBezTo>
                  <a:cubicBezTo>
                    <a:pt x="10967" y="84583"/>
                    <a:pt x="9677" y="109166"/>
                    <a:pt x="60000" y="112500"/>
                  </a:cubicBezTo>
                  <a:cubicBezTo>
                    <a:pt x="73548" y="113333"/>
                    <a:pt x="82580" y="113750"/>
                    <a:pt x="89677" y="113750"/>
                  </a:cubicBezTo>
                  <a:cubicBezTo>
                    <a:pt x="103225" y="114166"/>
                    <a:pt x="105161" y="114166"/>
                    <a:pt x="114193" y="119583"/>
                  </a:cubicBezTo>
                  <a:cubicBezTo>
                    <a:pt x="114838" y="119583"/>
                    <a:pt x="115483" y="120000"/>
                    <a:pt x="116129" y="119583"/>
                  </a:cubicBezTo>
                  <a:cubicBezTo>
                    <a:pt x="116774" y="119583"/>
                    <a:pt x="116774" y="119166"/>
                    <a:pt x="116774" y="118750"/>
                  </a:cubicBezTo>
                  <a:cubicBezTo>
                    <a:pt x="116774" y="118750"/>
                    <a:pt x="118709" y="105833"/>
                    <a:pt x="100645" y="102083"/>
                  </a:cubicBezTo>
                  <a:cubicBezTo>
                    <a:pt x="101935" y="99583"/>
                    <a:pt x="104516" y="93750"/>
                    <a:pt x="105161" y="82500"/>
                  </a:cubicBezTo>
                  <a:lnTo>
                    <a:pt x="119354" y="7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0" name="Google Shape;590;p39"/>
            <p:cNvSpPr/>
            <p:nvPr/>
          </p:nvSpPr>
          <p:spPr>
            <a:xfrm>
              <a:off x="10672763" y="1581150"/>
              <a:ext cx="1192200" cy="10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730" y="120000"/>
                  </a:moveTo>
                  <a:cubicBezTo>
                    <a:pt x="26905" y="120000"/>
                    <a:pt x="0" y="95025"/>
                    <a:pt x="0" y="64568"/>
                  </a:cubicBezTo>
                  <a:cubicBezTo>
                    <a:pt x="0" y="49949"/>
                    <a:pt x="5919" y="35939"/>
                    <a:pt x="17219" y="25583"/>
                  </a:cubicBezTo>
                  <a:cubicBezTo>
                    <a:pt x="2152" y="2436"/>
                    <a:pt x="2152" y="2436"/>
                    <a:pt x="2152" y="2436"/>
                  </a:cubicBezTo>
                  <a:cubicBezTo>
                    <a:pt x="1614" y="1827"/>
                    <a:pt x="1614" y="1218"/>
                    <a:pt x="2152" y="609"/>
                  </a:cubicBezTo>
                  <a:cubicBezTo>
                    <a:pt x="2152" y="609"/>
                    <a:pt x="2690" y="0"/>
                    <a:pt x="2690" y="0"/>
                  </a:cubicBezTo>
                  <a:cubicBezTo>
                    <a:pt x="3228" y="0"/>
                    <a:pt x="3228" y="0"/>
                    <a:pt x="3228" y="0"/>
                  </a:cubicBezTo>
                  <a:cubicBezTo>
                    <a:pt x="39282" y="12182"/>
                    <a:pt x="39282" y="12182"/>
                    <a:pt x="39282" y="12182"/>
                  </a:cubicBezTo>
                  <a:cubicBezTo>
                    <a:pt x="45739" y="9746"/>
                    <a:pt x="52735" y="9137"/>
                    <a:pt x="59730" y="9137"/>
                  </a:cubicBezTo>
                  <a:cubicBezTo>
                    <a:pt x="93094" y="9137"/>
                    <a:pt x="119999" y="34111"/>
                    <a:pt x="119999" y="64568"/>
                  </a:cubicBezTo>
                  <a:cubicBezTo>
                    <a:pt x="119999" y="95025"/>
                    <a:pt x="93094" y="120000"/>
                    <a:pt x="59730" y="120000"/>
                  </a:cubicBezTo>
                  <a:close/>
                  <a:moveTo>
                    <a:pt x="59730" y="11573"/>
                  </a:moveTo>
                  <a:cubicBezTo>
                    <a:pt x="52735" y="11573"/>
                    <a:pt x="46278" y="12791"/>
                    <a:pt x="39820" y="15228"/>
                  </a:cubicBezTo>
                  <a:cubicBezTo>
                    <a:pt x="39282" y="15228"/>
                    <a:pt x="39282" y="15228"/>
                    <a:pt x="38744" y="15228"/>
                  </a:cubicBezTo>
                  <a:cubicBezTo>
                    <a:pt x="6457" y="4263"/>
                    <a:pt x="6457" y="4263"/>
                    <a:pt x="6457" y="4263"/>
                  </a:cubicBezTo>
                  <a:cubicBezTo>
                    <a:pt x="19910" y="24974"/>
                    <a:pt x="19910" y="24974"/>
                    <a:pt x="19910" y="24974"/>
                  </a:cubicBezTo>
                  <a:cubicBezTo>
                    <a:pt x="19910" y="25583"/>
                    <a:pt x="19910" y="26192"/>
                    <a:pt x="19372" y="26802"/>
                  </a:cubicBezTo>
                  <a:cubicBezTo>
                    <a:pt x="8609" y="37157"/>
                    <a:pt x="2152" y="50558"/>
                    <a:pt x="2152" y="64568"/>
                  </a:cubicBezTo>
                  <a:cubicBezTo>
                    <a:pt x="2152" y="93807"/>
                    <a:pt x="27982" y="117563"/>
                    <a:pt x="59730" y="117563"/>
                  </a:cubicBezTo>
                  <a:cubicBezTo>
                    <a:pt x="91479" y="117563"/>
                    <a:pt x="117309" y="93807"/>
                    <a:pt x="117309" y="64568"/>
                  </a:cubicBezTo>
                  <a:cubicBezTo>
                    <a:pt x="117309" y="35329"/>
                    <a:pt x="91479" y="11573"/>
                    <a:pt x="59730" y="115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1" name="Google Shape;591;p39"/>
            <p:cNvSpPr/>
            <p:nvPr/>
          </p:nvSpPr>
          <p:spPr>
            <a:xfrm>
              <a:off x="10914063" y="1881188"/>
              <a:ext cx="679500" cy="53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2598" y="86060"/>
                  </a:moveTo>
                  <a:cubicBezTo>
                    <a:pt x="90708" y="84848"/>
                    <a:pt x="87874" y="84848"/>
                    <a:pt x="85984" y="86060"/>
                  </a:cubicBezTo>
                  <a:cubicBezTo>
                    <a:pt x="79370" y="76363"/>
                    <a:pt x="79370" y="76363"/>
                    <a:pt x="79370" y="76363"/>
                  </a:cubicBezTo>
                  <a:cubicBezTo>
                    <a:pt x="80314" y="73939"/>
                    <a:pt x="82204" y="71515"/>
                    <a:pt x="83149" y="69090"/>
                  </a:cubicBezTo>
                  <a:cubicBezTo>
                    <a:pt x="85039" y="64242"/>
                    <a:pt x="85984" y="59393"/>
                    <a:pt x="85039" y="54545"/>
                  </a:cubicBezTo>
                  <a:cubicBezTo>
                    <a:pt x="104881" y="47272"/>
                    <a:pt x="104881" y="47272"/>
                    <a:pt x="104881" y="47272"/>
                  </a:cubicBezTo>
                  <a:cubicBezTo>
                    <a:pt x="105826" y="48484"/>
                    <a:pt x="106771" y="49696"/>
                    <a:pt x="107716" y="50909"/>
                  </a:cubicBezTo>
                  <a:cubicBezTo>
                    <a:pt x="111496" y="53333"/>
                    <a:pt x="116220" y="50909"/>
                    <a:pt x="118110" y="46060"/>
                  </a:cubicBezTo>
                  <a:cubicBezTo>
                    <a:pt x="120000" y="41212"/>
                    <a:pt x="119055" y="35151"/>
                    <a:pt x="115275" y="32727"/>
                  </a:cubicBezTo>
                  <a:cubicBezTo>
                    <a:pt x="111496" y="30303"/>
                    <a:pt x="106771" y="31515"/>
                    <a:pt x="104881" y="36363"/>
                  </a:cubicBezTo>
                  <a:cubicBezTo>
                    <a:pt x="103937" y="38787"/>
                    <a:pt x="103937" y="40000"/>
                    <a:pt x="103937" y="41212"/>
                  </a:cubicBezTo>
                  <a:cubicBezTo>
                    <a:pt x="84094" y="49696"/>
                    <a:pt x="84094" y="49696"/>
                    <a:pt x="84094" y="49696"/>
                  </a:cubicBezTo>
                  <a:cubicBezTo>
                    <a:pt x="82204" y="44848"/>
                    <a:pt x="79370" y="41212"/>
                    <a:pt x="76535" y="38787"/>
                  </a:cubicBezTo>
                  <a:cubicBezTo>
                    <a:pt x="70866" y="35151"/>
                    <a:pt x="64251" y="36363"/>
                    <a:pt x="58582" y="40000"/>
                  </a:cubicBezTo>
                  <a:cubicBezTo>
                    <a:pt x="44409" y="16969"/>
                    <a:pt x="44409" y="16969"/>
                    <a:pt x="44409" y="16969"/>
                  </a:cubicBezTo>
                  <a:cubicBezTo>
                    <a:pt x="45354" y="16969"/>
                    <a:pt x="45354" y="16969"/>
                    <a:pt x="45354" y="15757"/>
                  </a:cubicBezTo>
                  <a:cubicBezTo>
                    <a:pt x="47244" y="10909"/>
                    <a:pt x="46299" y="4848"/>
                    <a:pt x="42519" y="2424"/>
                  </a:cubicBezTo>
                  <a:cubicBezTo>
                    <a:pt x="37795" y="0"/>
                    <a:pt x="33070" y="1212"/>
                    <a:pt x="31181" y="6060"/>
                  </a:cubicBezTo>
                  <a:cubicBezTo>
                    <a:pt x="29291" y="10909"/>
                    <a:pt x="31181" y="18181"/>
                    <a:pt x="34960" y="20606"/>
                  </a:cubicBezTo>
                  <a:cubicBezTo>
                    <a:pt x="36850" y="21818"/>
                    <a:pt x="38740" y="21818"/>
                    <a:pt x="41574" y="20606"/>
                  </a:cubicBezTo>
                  <a:cubicBezTo>
                    <a:pt x="55748" y="43636"/>
                    <a:pt x="55748" y="43636"/>
                    <a:pt x="55748" y="43636"/>
                  </a:cubicBezTo>
                  <a:cubicBezTo>
                    <a:pt x="54803" y="44848"/>
                    <a:pt x="53858" y="46060"/>
                    <a:pt x="52913" y="48484"/>
                  </a:cubicBezTo>
                  <a:cubicBezTo>
                    <a:pt x="51023" y="53333"/>
                    <a:pt x="50078" y="58181"/>
                    <a:pt x="51023" y="63030"/>
                  </a:cubicBezTo>
                  <a:cubicBezTo>
                    <a:pt x="16062" y="76363"/>
                    <a:pt x="16062" y="76363"/>
                    <a:pt x="16062" y="76363"/>
                  </a:cubicBezTo>
                  <a:cubicBezTo>
                    <a:pt x="15118" y="75151"/>
                    <a:pt x="14173" y="73939"/>
                    <a:pt x="13228" y="72727"/>
                  </a:cubicBezTo>
                  <a:cubicBezTo>
                    <a:pt x="9448" y="70303"/>
                    <a:pt x="4724" y="72727"/>
                    <a:pt x="1889" y="77575"/>
                  </a:cubicBezTo>
                  <a:cubicBezTo>
                    <a:pt x="0" y="82424"/>
                    <a:pt x="1889" y="88484"/>
                    <a:pt x="5669" y="90909"/>
                  </a:cubicBezTo>
                  <a:cubicBezTo>
                    <a:pt x="9448" y="93333"/>
                    <a:pt x="14173" y="92121"/>
                    <a:pt x="16062" y="87272"/>
                  </a:cubicBezTo>
                  <a:cubicBezTo>
                    <a:pt x="17007" y="84848"/>
                    <a:pt x="17007" y="83636"/>
                    <a:pt x="17007" y="82424"/>
                  </a:cubicBezTo>
                  <a:cubicBezTo>
                    <a:pt x="51968" y="67878"/>
                    <a:pt x="51968" y="67878"/>
                    <a:pt x="51968" y="67878"/>
                  </a:cubicBezTo>
                  <a:cubicBezTo>
                    <a:pt x="53858" y="71515"/>
                    <a:pt x="55748" y="75151"/>
                    <a:pt x="57637" y="76363"/>
                  </a:cubicBezTo>
                  <a:cubicBezTo>
                    <a:pt x="49133" y="98181"/>
                    <a:pt x="49133" y="98181"/>
                    <a:pt x="49133" y="98181"/>
                  </a:cubicBezTo>
                  <a:cubicBezTo>
                    <a:pt x="46299" y="96969"/>
                    <a:pt x="42519" y="99393"/>
                    <a:pt x="40629" y="103030"/>
                  </a:cubicBezTo>
                  <a:cubicBezTo>
                    <a:pt x="38740" y="107878"/>
                    <a:pt x="39685" y="113939"/>
                    <a:pt x="44409" y="117575"/>
                  </a:cubicBezTo>
                  <a:cubicBezTo>
                    <a:pt x="48188" y="119999"/>
                    <a:pt x="52913" y="117575"/>
                    <a:pt x="54803" y="112727"/>
                  </a:cubicBezTo>
                  <a:cubicBezTo>
                    <a:pt x="56692" y="109090"/>
                    <a:pt x="55748" y="104242"/>
                    <a:pt x="52913" y="100606"/>
                  </a:cubicBezTo>
                  <a:cubicBezTo>
                    <a:pt x="62362" y="80000"/>
                    <a:pt x="62362" y="80000"/>
                    <a:pt x="62362" y="80000"/>
                  </a:cubicBezTo>
                  <a:cubicBezTo>
                    <a:pt x="66141" y="81212"/>
                    <a:pt x="70866" y="81212"/>
                    <a:pt x="75590" y="78787"/>
                  </a:cubicBezTo>
                  <a:cubicBezTo>
                    <a:pt x="82204" y="89696"/>
                    <a:pt x="82204" y="89696"/>
                    <a:pt x="82204" y="89696"/>
                  </a:cubicBezTo>
                  <a:cubicBezTo>
                    <a:pt x="82204" y="89696"/>
                    <a:pt x="82204" y="90909"/>
                    <a:pt x="82204" y="90909"/>
                  </a:cubicBezTo>
                  <a:cubicBezTo>
                    <a:pt x="80314" y="95757"/>
                    <a:pt x="82204" y="101818"/>
                    <a:pt x="85984" y="104242"/>
                  </a:cubicBezTo>
                  <a:cubicBezTo>
                    <a:pt x="89763" y="106666"/>
                    <a:pt x="94488" y="105454"/>
                    <a:pt x="96377" y="99393"/>
                  </a:cubicBezTo>
                  <a:cubicBezTo>
                    <a:pt x="98267" y="94545"/>
                    <a:pt x="96377" y="88484"/>
                    <a:pt x="92598" y="86060"/>
                  </a:cubicBezTo>
                  <a:close/>
                  <a:moveTo>
                    <a:pt x="36850" y="15757"/>
                  </a:moveTo>
                  <a:cubicBezTo>
                    <a:pt x="34960" y="14545"/>
                    <a:pt x="34015" y="10909"/>
                    <a:pt x="34960" y="9696"/>
                  </a:cubicBezTo>
                  <a:cubicBezTo>
                    <a:pt x="35905" y="7272"/>
                    <a:pt x="38740" y="6060"/>
                    <a:pt x="39685" y="7272"/>
                  </a:cubicBezTo>
                  <a:cubicBezTo>
                    <a:pt x="41574" y="8484"/>
                    <a:pt x="42519" y="10909"/>
                    <a:pt x="41574" y="13333"/>
                  </a:cubicBezTo>
                  <a:cubicBezTo>
                    <a:pt x="40629" y="15757"/>
                    <a:pt x="38740" y="15757"/>
                    <a:pt x="36850" y="15757"/>
                  </a:cubicBezTo>
                  <a:close/>
                  <a:moveTo>
                    <a:pt x="113385" y="37575"/>
                  </a:moveTo>
                  <a:cubicBezTo>
                    <a:pt x="114330" y="38787"/>
                    <a:pt x="115275" y="41212"/>
                    <a:pt x="114330" y="43636"/>
                  </a:cubicBezTo>
                  <a:cubicBezTo>
                    <a:pt x="113385" y="46060"/>
                    <a:pt x="111496" y="47272"/>
                    <a:pt x="109606" y="46060"/>
                  </a:cubicBezTo>
                  <a:cubicBezTo>
                    <a:pt x="107716" y="44848"/>
                    <a:pt x="107716" y="41212"/>
                    <a:pt x="108661" y="40000"/>
                  </a:cubicBezTo>
                  <a:cubicBezTo>
                    <a:pt x="109606" y="37575"/>
                    <a:pt x="111496" y="36363"/>
                    <a:pt x="113385" y="37575"/>
                  </a:cubicBezTo>
                  <a:close/>
                  <a:moveTo>
                    <a:pt x="7559" y="86060"/>
                  </a:moveTo>
                  <a:cubicBezTo>
                    <a:pt x="5669" y="84848"/>
                    <a:pt x="5669" y="82424"/>
                    <a:pt x="6614" y="80000"/>
                  </a:cubicBezTo>
                  <a:cubicBezTo>
                    <a:pt x="6614" y="77575"/>
                    <a:pt x="9448" y="76363"/>
                    <a:pt x="10393" y="77575"/>
                  </a:cubicBezTo>
                  <a:cubicBezTo>
                    <a:pt x="12283" y="78787"/>
                    <a:pt x="13228" y="82424"/>
                    <a:pt x="12283" y="83636"/>
                  </a:cubicBezTo>
                  <a:cubicBezTo>
                    <a:pt x="11338" y="86060"/>
                    <a:pt x="9448" y="87272"/>
                    <a:pt x="7559" y="86060"/>
                  </a:cubicBezTo>
                  <a:close/>
                  <a:moveTo>
                    <a:pt x="51023" y="110303"/>
                  </a:moveTo>
                  <a:cubicBezTo>
                    <a:pt x="50078" y="112727"/>
                    <a:pt x="48188" y="112727"/>
                    <a:pt x="46299" y="111515"/>
                  </a:cubicBezTo>
                  <a:cubicBezTo>
                    <a:pt x="44409" y="110303"/>
                    <a:pt x="43464" y="107878"/>
                    <a:pt x="44409" y="105454"/>
                  </a:cubicBezTo>
                  <a:cubicBezTo>
                    <a:pt x="45354" y="104242"/>
                    <a:pt x="47244" y="103030"/>
                    <a:pt x="49133" y="104242"/>
                  </a:cubicBezTo>
                  <a:cubicBezTo>
                    <a:pt x="51023" y="105454"/>
                    <a:pt x="51968" y="107878"/>
                    <a:pt x="51023" y="110303"/>
                  </a:cubicBezTo>
                  <a:close/>
                  <a:moveTo>
                    <a:pt x="62362" y="73939"/>
                  </a:moveTo>
                  <a:cubicBezTo>
                    <a:pt x="55748" y="69090"/>
                    <a:pt x="52913" y="59393"/>
                    <a:pt x="56692" y="50909"/>
                  </a:cubicBezTo>
                  <a:cubicBezTo>
                    <a:pt x="59527" y="42424"/>
                    <a:pt x="68031" y="40000"/>
                    <a:pt x="73700" y="43636"/>
                  </a:cubicBezTo>
                  <a:cubicBezTo>
                    <a:pt x="80314" y="48484"/>
                    <a:pt x="83149" y="58181"/>
                    <a:pt x="79370" y="66666"/>
                  </a:cubicBezTo>
                  <a:cubicBezTo>
                    <a:pt x="75590" y="75151"/>
                    <a:pt x="68031" y="77575"/>
                    <a:pt x="62362" y="73939"/>
                  </a:cubicBezTo>
                  <a:close/>
                  <a:moveTo>
                    <a:pt x="87874" y="99393"/>
                  </a:moveTo>
                  <a:cubicBezTo>
                    <a:pt x="85984" y="98181"/>
                    <a:pt x="85039" y="95757"/>
                    <a:pt x="85984" y="93333"/>
                  </a:cubicBezTo>
                  <a:cubicBezTo>
                    <a:pt x="86929" y="90909"/>
                    <a:pt x="88818" y="89696"/>
                    <a:pt x="90708" y="90909"/>
                  </a:cubicBezTo>
                  <a:cubicBezTo>
                    <a:pt x="92598" y="92121"/>
                    <a:pt x="93543" y="94545"/>
                    <a:pt x="92598" y="96969"/>
                  </a:cubicBezTo>
                  <a:cubicBezTo>
                    <a:pt x="91653" y="99393"/>
                    <a:pt x="89763" y="100606"/>
                    <a:pt x="87874" y="993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92" name="Google Shape;592;p39"/>
          <p:cNvGrpSpPr/>
          <p:nvPr/>
        </p:nvGrpSpPr>
        <p:grpSpPr>
          <a:xfrm>
            <a:off x="7225029" y="3438757"/>
            <a:ext cx="1436856" cy="1142979"/>
            <a:chOff x="9925050" y="4203700"/>
            <a:chExt cx="2267050" cy="1803375"/>
          </a:xfrm>
        </p:grpSpPr>
        <p:sp>
          <p:nvSpPr>
            <p:cNvPr id="593" name="Google Shape;593;p39"/>
            <p:cNvSpPr/>
            <p:nvPr/>
          </p:nvSpPr>
          <p:spPr>
            <a:xfrm>
              <a:off x="11336338" y="4922838"/>
              <a:ext cx="139800" cy="119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70909"/>
                  </a:moveTo>
                  <a:cubicBezTo>
                    <a:pt x="18461" y="0"/>
                    <a:pt x="18461" y="0"/>
                    <a:pt x="18461" y="0"/>
                  </a:cubicBezTo>
                  <a:cubicBezTo>
                    <a:pt x="13846" y="0"/>
                    <a:pt x="4615" y="0"/>
                    <a:pt x="4615" y="5454"/>
                  </a:cubicBezTo>
                  <a:cubicBezTo>
                    <a:pt x="0" y="10909"/>
                    <a:pt x="0" y="21818"/>
                    <a:pt x="9230" y="21818"/>
                  </a:cubicBezTo>
                  <a:cubicBezTo>
                    <a:pt x="78461" y="76363"/>
                    <a:pt x="78461" y="76363"/>
                    <a:pt x="78461" y="76363"/>
                  </a:cubicBezTo>
                  <a:cubicBezTo>
                    <a:pt x="9230" y="92727"/>
                    <a:pt x="9230" y="92727"/>
                    <a:pt x="9230" y="92727"/>
                  </a:cubicBezTo>
                  <a:cubicBezTo>
                    <a:pt x="4615" y="98181"/>
                    <a:pt x="0" y="103636"/>
                    <a:pt x="0" y="109090"/>
                  </a:cubicBezTo>
                  <a:cubicBezTo>
                    <a:pt x="4615" y="114545"/>
                    <a:pt x="9230" y="120000"/>
                    <a:pt x="13846" y="120000"/>
                  </a:cubicBezTo>
                  <a:cubicBezTo>
                    <a:pt x="13846" y="120000"/>
                    <a:pt x="13846" y="120000"/>
                    <a:pt x="13846" y="120000"/>
                  </a:cubicBezTo>
                  <a:cubicBezTo>
                    <a:pt x="110769" y="92727"/>
                    <a:pt x="110769" y="92727"/>
                    <a:pt x="110769" y="92727"/>
                  </a:cubicBezTo>
                  <a:cubicBezTo>
                    <a:pt x="115384" y="92727"/>
                    <a:pt x="115384" y="87272"/>
                    <a:pt x="115384" y="81818"/>
                  </a:cubicBezTo>
                  <a:cubicBezTo>
                    <a:pt x="120000" y="76363"/>
                    <a:pt x="115384" y="76363"/>
                    <a:pt x="110769" y="709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4" name="Google Shape;594;p39"/>
            <p:cNvSpPr/>
            <p:nvPr/>
          </p:nvSpPr>
          <p:spPr>
            <a:xfrm>
              <a:off x="11137900" y="4498975"/>
              <a:ext cx="1054200" cy="150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5228" y="70889"/>
                  </a:moveTo>
                  <a:cubicBezTo>
                    <a:pt x="14619" y="71316"/>
                    <a:pt x="14619" y="71316"/>
                    <a:pt x="14619" y="71743"/>
                  </a:cubicBezTo>
                  <a:cubicBezTo>
                    <a:pt x="14619" y="72170"/>
                    <a:pt x="15837" y="82846"/>
                    <a:pt x="42030" y="83274"/>
                  </a:cubicBezTo>
                  <a:cubicBezTo>
                    <a:pt x="42030" y="94804"/>
                    <a:pt x="42030" y="94804"/>
                    <a:pt x="42030" y="94804"/>
                  </a:cubicBezTo>
                  <a:cubicBezTo>
                    <a:pt x="20101" y="120000"/>
                    <a:pt x="20101" y="120000"/>
                    <a:pt x="20101" y="120000"/>
                  </a:cubicBezTo>
                  <a:cubicBezTo>
                    <a:pt x="23147" y="120000"/>
                    <a:pt x="23147" y="120000"/>
                    <a:pt x="23147" y="120000"/>
                  </a:cubicBezTo>
                  <a:cubicBezTo>
                    <a:pt x="44467" y="95658"/>
                    <a:pt x="44467" y="95658"/>
                    <a:pt x="44467" y="95658"/>
                  </a:cubicBezTo>
                  <a:cubicBezTo>
                    <a:pt x="44467" y="95231"/>
                    <a:pt x="44467" y="95231"/>
                    <a:pt x="44467" y="94804"/>
                  </a:cubicBezTo>
                  <a:cubicBezTo>
                    <a:pt x="44467" y="82419"/>
                    <a:pt x="44467" y="82419"/>
                    <a:pt x="44467" y="82419"/>
                  </a:cubicBezTo>
                  <a:cubicBezTo>
                    <a:pt x="44467" y="81565"/>
                    <a:pt x="43857" y="81138"/>
                    <a:pt x="43248" y="81138"/>
                  </a:cubicBezTo>
                  <a:cubicBezTo>
                    <a:pt x="21928" y="81138"/>
                    <a:pt x="18274" y="74306"/>
                    <a:pt x="17664" y="72170"/>
                  </a:cubicBezTo>
                  <a:cubicBezTo>
                    <a:pt x="33502" y="64483"/>
                    <a:pt x="33502" y="64483"/>
                    <a:pt x="33502" y="64483"/>
                  </a:cubicBezTo>
                  <a:cubicBezTo>
                    <a:pt x="34111" y="64056"/>
                    <a:pt x="34111" y="63629"/>
                    <a:pt x="34111" y="63202"/>
                  </a:cubicBezTo>
                  <a:cubicBezTo>
                    <a:pt x="34111" y="63202"/>
                    <a:pt x="33502" y="62775"/>
                    <a:pt x="33502" y="62775"/>
                  </a:cubicBezTo>
                  <a:cubicBezTo>
                    <a:pt x="10964" y="57651"/>
                    <a:pt x="10964" y="57651"/>
                    <a:pt x="10964" y="57651"/>
                  </a:cubicBezTo>
                  <a:cubicBezTo>
                    <a:pt x="13401" y="52526"/>
                    <a:pt x="13401" y="52526"/>
                    <a:pt x="13401" y="52526"/>
                  </a:cubicBezTo>
                  <a:cubicBezTo>
                    <a:pt x="13401" y="52099"/>
                    <a:pt x="13401" y="51672"/>
                    <a:pt x="12791" y="51245"/>
                  </a:cubicBezTo>
                  <a:cubicBezTo>
                    <a:pt x="3654" y="47829"/>
                    <a:pt x="3654" y="47829"/>
                    <a:pt x="3654" y="47829"/>
                  </a:cubicBezTo>
                  <a:cubicBezTo>
                    <a:pt x="14619" y="36725"/>
                    <a:pt x="14619" y="36725"/>
                    <a:pt x="14619" y="36725"/>
                  </a:cubicBezTo>
                  <a:cubicBezTo>
                    <a:pt x="15228" y="36725"/>
                    <a:pt x="15228" y="36298"/>
                    <a:pt x="15228" y="36298"/>
                  </a:cubicBezTo>
                  <a:cubicBezTo>
                    <a:pt x="15228" y="21352"/>
                    <a:pt x="19492" y="17081"/>
                    <a:pt x="19492" y="17081"/>
                  </a:cubicBezTo>
                  <a:cubicBezTo>
                    <a:pt x="20101" y="17081"/>
                    <a:pt x="20101" y="16654"/>
                    <a:pt x="19492" y="16227"/>
                  </a:cubicBezTo>
                  <a:cubicBezTo>
                    <a:pt x="19492" y="15800"/>
                    <a:pt x="18883" y="15800"/>
                    <a:pt x="18274" y="15800"/>
                  </a:cubicBezTo>
                  <a:cubicBezTo>
                    <a:pt x="18274" y="15800"/>
                    <a:pt x="18274" y="15800"/>
                    <a:pt x="18274" y="15800"/>
                  </a:cubicBezTo>
                  <a:cubicBezTo>
                    <a:pt x="14619" y="15800"/>
                    <a:pt x="12182" y="16654"/>
                    <a:pt x="10355" y="17508"/>
                  </a:cubicBezTo>
                  <a:cubicBezTo>
                    <a:pt x="12182" y="14092"/>
                    <a:pt x="15228" y="11103"/>
                    <a:pt x="19492" y="8540"/>
                  </a:cubicBezTo>
                  <a:cubicBezTo>
                    <a:pt x="24974" y="5551"/>
                    <a:pt x="35939" y="2135"/>
                    <a:pt x="55431" y="4270"/>
                  </a:cubicBezTo>
                  <a:cubicBezTo>
                    <a:pt x="101116" y="9822"/>
                    <a:pt x="103553" y="35871"/>
                    <a:pt x="103553" y="36298"/>
                  </a:cubicBezTo>
                  <a:cubicBezTo>
                    <a:pt x="103553" y="36298"/>
                    <a:pt x="103553" y="36298"/>
                    <a:pt x="103553" y="36725"/>
                  </a:cubicBezTo>
                  <a:cubicBezTo>
                    <a:pt x="103553" y="38007"/>
                    <a:pt x="104162" y="52526"/>
                    <a:pt x="104162" y="62348"/>
                  </a:cubicBezTo>
                  <a:cubicBezTo>
                    <a:pt x="103553" y="62775"/>
                    <a:pt x="102944" y="71316"/>
                    <a:pt x="109035" y="75587"/>
                  </a:cubicBezTo>
                  <a:cubicBezTo>
                    <a:pt x="109644" y="76441"/>
                    <a:pt x="110862" y="76868"/>
                    <a:pt x="112081" y="77295"/>
                  </a:cubicBezTo>
                  <a:cubicBezTo>
                    <a:pt x="105380" y="78149"/>
                    <a:pt x="94416" y="79003"/>
                    <a:pt x="87106" y="77722"/>
                  </a:cubicBezTo>
                  <a:cubicBezTo>
                    <a:pt x="86497" y="77722"/>
                    <a:pt x="85888" y="77722"/>
                    <a:pt x="85888" y="78149"/>
                  </a:cubicBezTo>
                  <a:cubicBezTo>
                    <a:pt x="85279" y="78149"/>
                    <a:pt x="85279" y="78576"/>
                    <a:pt x="85279" y="78576"/>
                  </a:cubicBezTo>
                  <a:cubicBezTo>
                    <a:pt x="85279" y="87117"/>
                    <a:pt x="85279" y="87117"/>
                    <a:pt x="85279" y="87117"/>
                  </a:cubicBezTo>
                  <a:cubicBezTo>
                    <a:pt x="85279" y="87544"/>
                    <a:pt x="85279" y="87971"/>
                    <a:pt x="85888" y="87971"/>
                  </a:cubicBezTo>
                  <a:cubicBezTo>
                    <a:pt x="90761" y="91387"/>
                    <a:pt x="90761" y="91387"/>
                    <a:pt x="90761" y="91387"/>
                  </a:cubicBezTo>
                  <a:cubicBezTo>
                    <a:pt x="101725" y="99074"/>
                    <a:pt x="107817" y="109323"/>
                    <a:pt x="108426" y="120000"/>
                  </a:cubicBezTo>
                  <a:cubicBezTo>
                    <a:pt x="111472" y="120000"/>
                    <a:pt x="111472" y="120000"/>
                    <a:pt x="111472" y="120000"/>
                  </a:cubicBezTo>
                  <a:cubicBezTo>
                    <a:pt x="110862" y="108896"/>
                    <a:pt x="104162" y="98220"/>
                    <a:pt x="92588" y="90106"/>
                  </a:cubicBezTo>
                  <a:cubicBezTo>
                    <a:pt x="88324" y="86690"/>
                    <a:pt x="88324" y="86690"/>
                    <a:pt x="88324" y="86690"/>
                  </a:cubicBezTo>
                  <a:cubicBezTo>
                    <a:pt x="88324" y="79857"/>
                    <a:pt x="88324" y="79857"/>
                    <a:pt x="88324" y="79857"/>
                  </a:cubicBezTo>
                  <a:cubicBezTo>
                    <a:pt x="100507" y="81565"/>
                    <a:pt x="118172" y="78576"/>
                    <a:pt x="118781" y="78576"/>
                  </a:cubicBezTo>
                  <a:cubicBezTo>
                    <a:pt x="120000" y="78576"/>
                    <a:pt x="120000" y="78149"/>
                    <a:pt x="120000" y="77295"/>
                  </a:cubicBezTo>
                  <a:cubicBezTo>
                    <a:pt x="120000" y="76868"/>
                    <a:pt x="119390" y="76441"/>
                    <a:pt x="118781" y="76441"/>
                  </a:cubicBezTo>
                  <a:cubicBezTo>
                    <a:pt x="115736" y="76441"/>
                    <a:pt x="113299" y="76014"/>
                    <a:pt x="110862" y="74306"/>
                  </a:cubicBezTo>
                  <a:cubicBezTo>
                    <a:pt x="105989" y="70462"/>
                    <a:pt x="106598" y="62348"/>
                    <a:pt x="106598" y="62348"/>
                  </a:cubicBezTo>
                  <a:cubicBezTo>
                    <a:pt x="106598" y="62348"/>
                    <a:pt x="106598" y="62348"/>
                    <a:pt x="106598" y="62348"/>
                  </a:cubicBezTo>
                  <a:cubicBezTo>
                    <a:pt x="106598" y="62348"/>
                    <a:pt x="106598" y="55943"/>
                    <a:pt x="106598" y="49110"/>
                  </a:cubicBezTo>
                  <a:cubicBezTo>
                    <a:pt x="106598" y="46120"/>
                    <a:pt x="106598" y="42704"/>
                    <a:pt x="106598" y="40569"/>
                  </a:cubicBezTo>
                  <a:cubicBezTo>
                    <a:pt x="106598" y="38434"/>
                    <a:pt x="106598" y="37153"/>
                    <a:pt x="106598" y="36298"/>
                  </a:cubicBezTo>
                  <a:cubicBezTo>
                    <a:pt x="106598" y="36298"/>
                    <a:pt x="106598" y="36298"/>
                    <a:pt x="106598" y="36298"/>
                  </a:cubicBezTo>
                  <a:cubicBezTo>
                    <a:pt x="106598" y="35444"/>
                    <a:pt x="105380" y="28185"/>
                    <a:pt x="98680" y="20925"/>
                  </a:cubicBezTo>
                  <a:cubicBezTo>
                    <a:pt x="92588" y="14092"/>
                    <a:pt x="80406" y="5124"/>
                    <a:pt x="56040" y="2562"/>
                  </a:cubicBezTo>
                  <a:cubicBezTo>
                    <a:pt x="35329" y="0"/>
                    <a:pt x="23756" y="3416"/>
                    <a:pt x="17664" y="7259"/>
                  </a:cubicBezTo>
                  <a:cubicBezTo>
                    <a:pt x="10964" y="10676"/>
                    <a:pt x="7309" y="15373"/>
                    <a:pt x="6700" y="20498"/>
                  </a:cubicBezTo>
                  <a:cubicBezTo>
                    <a:pt x="6700" y="21352"/>
                    <a:pt x="7309" y="21779"/>
                    <a:pt x="7918" y="21779"/>
                  </a:cubicBezTo>
                  <a:cubicBezTo>
                    <a:pt x="8527" y="21779"/>
                    <a:pt x="9137" y="21779"/>
                    <a:pt x="9137" y="21352"/>
                  </a:cubicBezTo>
                  <a:cubicBezTo>
                    <a:pt x="9137" y="21352"/>
                    <a:pt x="11573" y="18790"/>
                    <a:pt x="15837" y="17935"/>
                  </a:cubicBezTo>
                  <a:cubicBezTo>
                    <a:pt x="14619" y="20498"/>
                    <a:pt x="12182" y="25622"/>
                    <a:pt x="12182" y="35871"/>
                  </a:cubicBezTo>
                  <a:cubicBezTo>
                    <a:pt x="609" y="47402"/>
                    <a:pt x="609" y="47402"/>
                    <a:pt x="609" y="47402"/>
                  </a:cubicBezTo>
                  <a:cubicBezTo>
                    <a:pt x="0" y="47829"/>
                    <a:pt x="0" y="47829"/>
                    <a:pt x="0" y="48256"/>
                  </a:cubicBezTo>
                  <a:cubicBezTo>
                    <a:pt x="609" y="48683"/>
                    <a:pt x="609" y="48683"/>
                    <a:pt x="1218" y="49110"/>
                  </a:cubicBezTo>
                  <a:cubicBezTo>
                    <a:pt x="10355" y="52526"/>
                    <a:pt x="10355" y="52526"/>
                    <a:pt x="10355" y="52526"/>
                  </a:cubicBezTo>
                  <a:cubicBezTo>
                    <a:pt x="7309" y="58078"/>
                    <a:pt x="7309" y="58078"/>
                    <a:pt x="7309" y="58078"/>
                  </a:cubicBezTo>
                  <a:cubicBezTo>
                    <a:pt x="7309" y="58078"/>
                    <a:pt x="7309" y="58505"/>
                    <a:pt x="7918" y="58932"/>
                  </a:cubicBezTo>
                  <a:cubicBezTo>
                    <a:pt x="7918" y="58932"/>
                    <a:pt x="7918" y="59359"/>
                    <a:pt x="8527" y="59359"/>
                  </a:cubicBezTo>
                  <a:cubicBezTo>
                    <a:pt x="29847" y="64056"/>
                    <a:pt x="29847" y="64056"/>
                    <a:pt x="29847" y="64056"/>
                  </a:cubicBezTo>
                  <a:lnTo>
                    <a:pt x="15228" y="708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5" name="Google Shape;595;p39"/>
            <p:cNvSpPr/>
            <p:nvPr/>
          </p:nvSpPr>
          <p:spPr>
            <a:xfrm>
              <a:off x="9925050" y="4203700"/>
              <a:ext cx="1133400" cy="1073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301" y="0"/>
                  </a:moveTo>
                  <a:cubicBezTo>
                    <a:pt x="1698" y="0"/>
                    <a:pt x="1698" y="0"/>
                    <a:pt x="1698" y="0"/>
                  </a:cubicBezTo>
                  <a:cubicBezTo>
                    <a:pt x="566" y="0"/>
                    <a:pt x="0" y="600"/>
                    <a:pt x="0" y="1800"/>
                  </a:cubicBezTo>
                  <a:cubicBezTo>
                    <a:pt x="0" y="97200"/>
                    <a:pt x="0" y="97200"/>
                    <a:pt x="0" y="97200"/>
                  </a:cubicBezTo>
                  <a:cubicBezTo>
                    <a:pt x="0" y="97800"/>
                    <a:pt x="566" y="98400"/>
                    <a:pt x="1698" y="98400"/>
                  </a:cubicBezTo>
                  <a:cubicBezTo>
                    <a:pt x="78113" y="98400"/>
                    <a:pt x="78113" y="98400"/>
                    <a:pt x="78113" y="98400"/>
                  </a:cubicBezTo>
                  <a:cubicBezTo>
                    <a:pt x="107547" y="120000"/>
                    <a:pt x="107547" y="120000"/>
                    <a:pt x="107547" y="120000"/>
                  </a:cubicBezTo>
                  <a:cubicBezTo>
                    <a:pt x="108113" y="120000"/>
                    <a:pt x="108113" y="120000"/>
                    <a:pt x="108679" y="120000"/>
                  </a:cubicBezTo>
                  <a:cubicBezTo>
                    <a:pt x="108679" y="120000"/>
                    <a:pt x="109245" y="120000"/>
                    <a:pt x="109245" y="120000"/>
                  </a:cubicBezTo>
                  <a:cubicBezTo>
                    <a:pt x="109811" y="119400"/>
                    <a:pt x="109811" y="118800"/>
                    <a:pt x="109811" y="118200"/>
                  </a:cubicBezTo>
                  <a:cubicBezTo>
                    <a:pt x="100754" y="98400"/>
                    <a:pt x="100754" y="98400"/>
                    <a:pt x="100754" y="98400"/>
                  </a:cubicBezTo>
                  <a:cubicBezTo>
                    <a:pt x="118301" y="98400"/>
                    <a:pt x="118301" y="98400"/>
                    <a:pt x="118301" y="98400"/>
                  </a:cubicBezTo>
                  <a:cubicBezTo>
                    <a:pt x="119433" y="98400"/>
                    <a:pt x="120000" y="97800"/>
                    <a:pt x="120000" y="97200"/>
                  </a:cubicBezTo>
                  <a:cubicBezTo>
                    <a:pt x="120000" y="1800"/>
                    <a:pt x="120000" y="1800"/>
                    <a:pt x="120000" y="1800"/>
                  </a:cubicBezTo>
                  <a:cubicBezTo>
                    <a:pt x="120000" y="600"/>
                    <a:pt x="119433" y="0"/>
                    <a:pt x="118301" y="0"/>
                  </a:cubicBezTo>
                  <a:close/>
                  <a:moveTo>
                    <a:pt x="117169" y="96000"/>
                  </a:moveTo>
                  <a:cubicBezTo>
                    <a:pt x="99056" y="96000"/>
                    <a:pt x="99056" y="96000"/>
                    <a:pt x="99056" y="96000"/>
                  </a:cubicBezTo>
                  <a:cubicBezTo>
                    <a:pt x="98490" y="96000"/>
                    <a:pt x="97924" y="96000"/>
                    <a:pt x="97924" y="96600"/>
                  </a:cubicBezTo>
                  <a:cubicBezTo>
                    <a:pt x="97358" y="96600"/>
                    <a:pt x="97358" y="97200"/>
                    <a:pt x="97358" y="97800"/>
                  </a:cubicBezTo>
                  <a:cubicBezTo>
                    <a:pt x="105283" y="114600"/>
                    <a:pt x="105283" y="114600"/>
                    <a:pt x="105283" y="114600"/>
                  </a:cubicBezTo>
                  <a:cubicBezTo>
                    <a:pt x="79245" y="96000"/>
                    <a:pt x="79245" y="96000"/>
                    <a:pt x="79245" y="96000"/>
                  </a:cubicBezTo>
                  <a:cubicBezTo>
                    <a:pt x="79245" y="96000"/>
                    <a:pt x="78679" y="96000"/>
                    <a:pt x="78679" y="96000"/>
                  </a:cubicBezTo>
                  <a:cubicBezTo>
                    <a:pt x="2830" y="96000"/>
                    <a:pt x="2830" y="96000"/>
                    <a:pt x="2830" y="96000"/>
                  </a:cubicBezTo>
                  <a:cubicBezTo>
                    <a:pt x="2830" y="3000"/>
                    <a:pt x="2830" y="3000"/>
                    <a:pt x="2830" y="3000"/>
                  </a:cubicBezTo>
                  <a:cubicBezTo>
                    <a:pt x="117169" y="3000"/>
                    <a:pt x="117169" y="3000"/>
                    <a:pt x="117169" y="3000"/>
                  </a:cubicBezTo>
                  <a:lnTo>
                    <a:pt x="117169" y="96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6" name="Google Shape;596;p39"/>
            <p:cNvSpPr/>
            <p:nvPr/>
          </p:nvSpPr>
          <p:spPr>
            <a:xfrm>
              <a:off x="10421938" y="4832350"/>
              <a:ext cx="139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24000"/>
                    <a:pt x="0" y="48000"/>
                  </a:cubicBezTo>
                  <a:cubicBezTo>
                    <a:pt x="0" y="96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6000"/>
                    <a:pt x="120000" y="48000"/>
                  </a:cubicBezTo>
                  <a:cubicBezTo>
                    <a:pt x="120000" y="24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7" name="Google Shape;597;p39"/>
            <p:cNvSpPr/>
            <p:nvPr/>
          </p:nvSpPr>
          <p:spPr>
            <a:xfrm>
              <a:off x="10421938" y="4875213"/>
              <a:ext cx="1398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30000"/>
                    <a:pt x="0" y="60000"/>
                  </a:cubicBezTo>
                  <a:cubicBezTo>
                    <a:pt x="0" y="90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0000"/>
                    <a:pt x="120000" y="60000"/>
                  </a:cubicBezTo>
                  <a:cubicBezTo>
                    <a:pt x="120000" y="30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8" name="Google Shape;598;p39"/>
            <p:cNvSpPr/>
            <p:nvPr/>
          </p:nvSpPr>
          <p:spPr>
            <a:xfrm>
              <a:off x="10442575" y="4913313"/>
              <a:ext cx="96900" cy="25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000" y="0"/>
                  </a:moveTo>
                  <a:cubicBezTo>
                    <a:pt x="20000" y="0"/>
                    <a:pt x="20000" y="0"/>
                    <a:pt x="20000" y="0"/>
                  </a:cubicBezTo>
                  <a:cubicBezTo>
                    <a:pt x="6666" y="0"/>
                    <a:pt x="0" y="24000"/>
                    <a:pt x="0" y="48000"/>
                  </a:cubicBezTo>
                  <a:cubicBezTo>
                    <a:pt x="0" y="96000"/>
                    <a:pt x="6666" y="120000"/>
                    <a:pt x="20000" y="120000"/>
                  </a:cubicBezTo>
                  <a:cubicBezTo>
                    <a:pt x="100000" y="120000"/>
                    <a:pt x="100000" y="120000"/>
                    <a:pt x="100000" y="120000"/>
                  </a:cubicBezTo>
                  <a:cubicBezTo>
                    <a:pt x="113333" y="120000"/>
                    <a:pt x="120000" y="96000"/>
                    <a:pt x="120000" y="48000"/>
                  </a:cubicBezTo>
                  <a:cubicBezTo>
                    <a:pt x="120000" y="24000"/>
                    <a:pt x="113333" y="0"/>
                    <a:pt x="1000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39"/>
            <p:cNvSpPr/>
            <p:nvPr/>
          </p:nvSpPr>
          <p:spPr>
            <a:xfrm>
              <a:off x="10480675" y="4333875"/>
              <a:ext cx="22200" cy="90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112941"/>
                    <a:pt x="120000" y="105882"/>
                  </a:cubicBezTo>
                  <a:cubicBezTo>
                    <a:pt x="120000" y="14117"/>
                    <a:pt x="120000" y="14117"/>
                    <a:pt x="120000" y="14117"/>
                  </a:cubicBezTo>
                  <a:cubicBezTo>
                    <a:pt x="120000" y="7058"/>
                    <a:pt x="90000" y="0"/>
                    <a:pt x="60000" y="0"/>
                  </a:cubicBezTo>
                  <a:cubicBezTo>
                    <a:pt x="30000" y="0"/>
                    <a:pt x="0" y="7058"/>
                    <a:pt x="0" y="14117"/>
                  </a:cubicBezTo>
                  <a:cubicBezTo>
                    <a:pt x="0" y="105882"/>
                    <a:pt x="0" y="105882"/>
                    <a:pt x="0" y="105882"/>
                  </a:cubicBezTo>
                  <a:cubicBezTo>
                    <a:pt x="0" y="112941"/>
                    <a:pt x="30000" y="120000"/>
                    <a:pt x="60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39"/>
            <p:cNvSpPr/>
            <p:nvPr/>
          </p:nvSpPr>
          <p:spPr>
            <a:xfrm>
              <a:off x="10679113" y="4602163"/>
              <a:ext cx="747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cubicBezTo>
                    <a:pt x="0" y="90000"/>
                    <a:pt x="8571" y="120000"/>
                    <a:pt x="17142" y="120000"/>
                  </a:cubicBez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39"/>
            <p:cNvSpPr/>
            <p:nvPr/>
          </p:nvSpPr>
          <p:spPr>
            <a:xfrm>
              <a:off x="10229850" y="4602163"/>
              <a:ext cx="747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142" y="120000"/>
                  </a:move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ubicBezTo>
                    <a:pt x="0" y="90000"/>
                    <a:pt x="8571" y="120000"/>
                    <a:pt x="17142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39"/>
            <p:cNvSpPr/>
            <p:nvPr/>
          </p:nvSpPr>
          <p:spPr>
            <a:xfrm>
              <a:off x="10282238" y="4402138"/>
              <a:ext cx="810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8000" y="112000"/>
                  </a:moveTo>
                  <a:cubicBezTo>
                    <a:pt x="88000" y="120000"/>
                    <a:pt x="96000" y="120000"/>
                    <a:pt x="104000" y="120000"/>
                  </a:cubicBezTo>
                  <a:cubicBezTo>
                    <a:pt x="104000" y="120000"/>
                    <a:pt x="112000" y="120000"/>
                    <a:pt x="112000" y="112000"/>
                  </a:cubicBezTo>
                  <a:cubicBezTo>
                    <a:pt x="120000" y="112000"/>
                    <a:pt x="120000" y="96000"/>
                    <a:pt x="112000" y="88000"/>
                  </a:cubicBezTo>
                  <a:cubicBezTo>
                    <a:pt x="32000" y="8000"/>
                    <a:pt x="32000" y="8000"/>
                    <a:pt x="32000" y="8000"/>
                  </a:cubicBezTo>
                  <a:cubicBezTo>
                    <a:pt x="32000" y="0"/>
                    <a:pt x="16000" y="0"/>
                    <a:pt x="8000" y="8000"/>
                  </a:cubicBezTo>
                  <a:cubicBezTo>
                    <a:pt x="0" y="16000"/>
                    <a:pt x="0" y="32000"/>
                    <a:pt x="8000" y="40000"/>
                  </a:cubicBezTo>
                  <a:lnTo>
                    <a:pt x="88000" y="112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39"/>
            <p:cNvSpPr/>
            <p:nvPr/>
          </p:nvSpPr>
          <p:spPr>
            <a:xfrm>
              <a:off x="10620375" y="4402138"/>
              <a:ext cx="795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6000" y="120000"/>
                  </a:moveTo>
                  <a:cubicBezTo>
                    <a:pt x="24000" y="120000"/>
                    <a:pt x="32000" y="120000"/>
                    <a:pt x="32000" y="112000"/>
                  </a:cubicBezTo>
                  <a:cubicBezTo>
                    <a:pt x="112000" y="40000"/>
                    <a:pt x="112000" y="40000"/>
                    <a:pt x="112000" y="40000"/>
                  </a:cubicBezTo>
                  <a:cubicBezTo>
                    <a:pt x="120000" y="32000"/>
                    <a:pt x="120000" y="16000"/>
                    <a:pt x="112000" y="8000"/>
                  </a:cubicBezTo>
                  <a:cubicBezTo>
                    <a:pt x="104000" y="0"/>
                    <a:pt x="88000" y="0"/>
                    <a:pt x="88000" y="8000"/>
                  </a:cubicBezTo>
                  <a:cubicBezTo>
                    <a:pt x="8000" y="88000"/>
                    <a:pt x="8000" y="88000"/>
                    <a:pt x="8000" y="88000"/>
                  </a:cubicBezTo>
                  <a:cubicBezTo>
                    <a:pt x="0" y="96000"/>
                    <a:pt x="0" y="112000"/>
                    <a:pt x="8000" y="112000"/>
                  </a:cubicBezTo>
                  <a:cubicBezTo>
                    <a:pt x="8000" y="120000"/>
                    <a:pt x="16000" y="120000"/>
                    <a:pt x="16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39"/>
            <p:cNvSpPr/>
            <p:nvPr/>
          </p:nvSpPr>
          <p:spPr>
            <a:xfrm>
              <a:off x="10347325" y="4478338"/>
              <a:ext cx="288900" cy="331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777" y="89032"/>
                  </a:moveTo>
                  <a:cubicBezTo>
                    <a:pt x="26666" y="96774"/>
                    <a:pt x="31111" y="106451"/>
                    <a:pt x="31111" y="116129"/>
                  </a:cubicBezTo>
                  <a:cubicBezTo>
                    <a:pt x="31111" y="118064"/>
                    <a:pt x="33333" y="120000"/>
                    <a:pt x="35555" y="120000"/>
                  </a:cubicBezTo>
                  <a:cubicBezTo>
                    <a:pt x="82222" y="120000"/>
                    <a:pt x="82222" y="120000"/>
                    <a:pt x="82222" y="120000"/>
                  </a:cubicBezTo>
                  <a:cubicBezTo>
                    <a:pt x="84444" y="120000"/>
                    <a:pt x="86666" y="118064"/>
                    <a:pt x="86666" y="116129"/>
                  </a:cubicBezTo>
                  <a:cubicBezTo>
                    <a:pt x="86666" y="114193"/>
                    <a:pt x="86666" y="114193"/>
                    <a:pt x="86666" y="114193"/>
                  </a:cubicBezTo>
                  <a:cubicBezTo>
                    <a:pt x="86666" y="106451"/>
                    <a:pt x="91111" y="96774"/>
                    <a:pt x="100000" y="90967"/>
                  </a:cubicBezTo>
                  <a:cubicBezTo>
                    <a:pt x="113333" y="81290"/>
                    <a:pt x="120000" y="67741"/>
                    <a:pt x="120000" y="52258"/>
                  </a:cubicBezTo>
                  <a:cubicBezTo>
                    <a:pt x="120000" y="38709"/>
                    <a:pt x="111111" y="25161"/>
                    <a:pt x="100000" y="15483"/>
                  </a:cubicBezTo>
                  <a:cubicBezTo>
                    <a:pt x="86666" y="3870"/>
                    <a:pt x="68888" y="0"/>
                    <a:pt x="53333" y="1935"/>
                  </a:cubicBezTo>
                  <a:cubicBezTo>
                    <a:pt x="26666" y="3870"/>
                    <a:pt x="4444" y="23225"/>
                    <a:pt x="0" y="46451"/>
                  </a:cubicBezTo>
                  <a:cubicBezTo>
                    <a:pt x="0" y="63870"/>
                    <a:pt x="4444" y="79354"/>
                    <a:pt x="17777" y="89032"/>
                  </a:cubicBezTo>
                  <a:close/>
                  <a:moveTo>
                    <a:pt x="11111" y="48387"/>
                  </a:moveTo>
                  <a:cubicBezTo>
                    <a:pt x="13333" y="29032"/>
                    <a:pt x="31111" y="13548"/>
                    <a:pt x="53333" y="11612"/>
                  </a:cubicBezTo>
                  <a:cubicBezTo>
                    <a:pt x="68888" y="9677"/>
                    <a:pt x="82222" y="13548"/>
                    <a:pt x="93333" y="21290"/>
                  </a:cubicBezTo>
                  <a:cubicBezTo>
                    <a:pt x="102222" y="29032"/>
                    <a:pt x="108888" y="40645"/>
                    <a:pt x="108888" y="52258"/>
                  </a:cubicBezTo>
                  <a:cubicBezTo>
                    <a:pt x="108888" y="65806"/>
                    <a:pt x="102222" y="75483"/>
                    <a:pt x="93333" y="85161"/>
                  </a:cubicBezTo>
                  <a:cubicBezTo>
                    <a:pt x="84444" y="90967"/>
                    <a:pt x="77777" y="102580"/>
                    <a:pt x="77777" y="112258"/>
                  </a:cubicBezTo>
                  <a:cubicBezTo>
                    <a:pt x="40000" y="112258"/>
                    <a:pt x="40000" y="112258"/>
                    <a:pt x="40000" y="112258"/>
                  </a:cubicBezTo>
                  <a:cubicBezTo>
                    <a:pt x="40000" y="100645"/>
                    <a:pt x="33333" y="90967"/>
                    <a:pt x="26666" y="83225"/>
                  </a:cubicBezTo>
                  <a:cubicBezTo>
                    <a:pt x="15555" y="73548"/>
                    <a:pt x="8888" y="61935"/>
                    <a:pt x="11111" y="483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7"/>
          <p:cNvSpPr txBox="1">
            <a:spLocks noGrp="1"/>
          </p:cNvSpPr>
          <p:nvPr>
            <p:ph type="ctrTitle"/>
          </p:nvPr>
        </p:nvSpPr>
        <p:spPr>
          <a:xfrm>
            <a:off x="2626350" y="1888150"/>
            <a:ext cx="3891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UTM Bitsumishi Pro" panose="02040603050506020204" pitchFamily="18" charset="0"/>
              </a:rPr>
              <a:t>1. CHỌN ĐỀ TÀI </a:t>
            </a:r>
            <a:endParaRPr dirty="0">
              <a:latin typeface="UTM Bitsumishi Pro" panose="020406030505060202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8"/>
          <p:cNvSpPr txBox="1">
            <a:spLocks noGrp="1"/>
          </p:cNvSpPr>
          <p:nvPr>
            <p:ph type="body" idx="1"/>
          </p:nvPr>
        </p:nvSpPr>
        <p:spPr>
          <a:xfrm>
            <a:off x="2488019" y="825424"/>
            <a:ext cx="4153785" cy="39820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3152" marR="0" indent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" sz="4800" i="0" dirty="0">
                <a:solidFill>
                  <a:srgbClr val="00B0F0"/>
                </a:solidFill>
                <a:latin typeface="UTM Bitsumishi Pro" panose="02040603050506020204" pitchFamily="18" charset="0"/>
              </a:rPr>
              <a:t>1.CHỌN ĐỀ TÀI</a:t>
            </a:r>
            <a:endParaRPr lang="en-US" sz="3000" b="1" i="0" dirty="0">
              <a:solidFill>
                <a:srgbClr val="00B0F0"/>
              </a:solidFill>
              <a:latin typeface="Barlow Light" panose="00000400000000000000" pitchFamily="2" charset="0"/>
              <a:ea typeface="Barlow Light" panose="00000400000000000000" pitchFamily="2" charset="0"/>
              <a:cs typeface="Barlow Light" panose="00000400000000000000" pitchFamily="2" charset="0"/>
            </a:endParaRPr>
          </a:p>
          <a:p>
            <a:pPr marL="73152" marR="0" indent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US" sz="3000" b="1" i="0" dirty="0">
                <a:solidFill>
                  <a:srgbClr val="000000"/>
                </a:solidFill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CÁC ĐỀ TÀI:</a:t>
            </a:r>
            <a:endParaRPr lang="en-US" sz="3000" b="1" i="0" dirty="0">
              <a:solidFill>
                <a:srgbClr val="000000"/>
              </a:solidFill>
              <a:effectLst/>
              <a:latin typeface="Barlow Light" panose="00000400000000000000" pitchFamily="2" charset="0"/>
              <a:ea typeface="Barlow Light" panose="00000400000000000000" pitchFamily="2" charset="0"/>
              <a:cs typeface="Barlow Light" panose="00000400000000000000" pitchFamily="2" charset="0"/>
            </a:endParaRPr>
          </a:p>
          <a:p>
            <a:pPr marL="457200" marR="0" indent="-384048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 panose="00000400000000000000" pitchFamily="2" charset="0"/>
              <a:buChar char="▹"/>
            </a:pPr>
            <a:r>
              <a:rPr lang="en-US" sz="3000" b="1" i="0" dirty="0">
                <a:solidFill>
                  <a:srgbClr val="000000"/>
                </a:solidFill>
                <a:effectLst/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QUẢN LÝ CAFFE</a:t>
            </a:r>
            <a:endParaRPr lang="en-US" sz="3000" dirty="0">
              <a:effectLst/>
            </a:endParaRPr>
          </a:p>
          <a:p>
            <a:pPr marL="457200" marR="0" indent="-384048" algn="l" rtl="0">
              <a:spcBef>
                <a:spcPts val="0"/>
              </a:spcBef>
              <a:spcAft>
                <a:spcPts val="0"/>
              </a:spcAft>
            </a:pPr>
            <a:r>
              <a:rPr lang="en-US" sz="3000" b="1" i="0" dirty="0">
                <a:solidFill>
                  <a:srgbClr val="000000"/>
                </a:solidFill>
                <a:effectLst/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QUẢN LÝ KHÁCH SẠN</a:t>
            </a:r>
            <a:endParaRPr lang="en-US" sz="3000" dirty="0">
              <a:effectLst/>
            </a:endParaRPr>
          </a:p>
          <a:p>
            <a:pPr marL="457200" marR="0" indent="-384048" algn="l" rtl="0">
              <a:spcBef>
                <a:spcPts val="0"/>
              </a:spcBef>
              <a:spcAft>
                <a:spcPts val="0"/>
              </a:spcAft>
            </a:pPr>
            <a:r>
              <a:rPr lang="en-US" sz="3000" b="1" i="0" dirty="0">
                <a:solidFill>
                  <a:srgbClr val="000000"/>
                </a:solidFill>
                <a:effectLst/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QUẢN LÝ BÃI ĐỖ XE</a:t>
            </a:r>
            <a:endParaRPr lang="en-US" sz="3000" dirty="0">
              <a:effectLst/>
            </a:endParaRPr>
          </a:p>
          <a:p>
            <a:pPr marL="0" marR="0" indent="0" algn="l" rtl="0">
              <a:spcBef>
                <a:spcPts val="600"/>
              </a:spcBef>
              <a:spcAft>
                <a:spcPts val="0"/>
              </a:spcAft>
            </a:pPr>
            <a:endParaRPr lang="en-US" dirty="0">
              <a:effectLst/>
            </a:endParaRPr>
          </a:p>
        </p:txBody>
      </p:sp>
      <p:sp>
        <p:nvSpPr>
          <p:cNvPr id="275" name="Google Shape;275;p18"/>
          <p:cNvSpPr txBox="1">
            <a:spLocks noGrp="1"/>
          </p:cNvSpPr>
          <p:nvPr>
            <p:ph type="sldNum" idx="12"/>
          </p:nvPr>
        </p:nvSpPr>
        <p:spPr>
          <a:xfrm>
            <a:off x="4116400" y="4807500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0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latin typeface="UTM Bitsumishi Pro" panose="02040603050506020204" pitchFamily="18" charset="0"/>
              </a:rPr>
              <a:t>1. CHỌN ĐỀ TÀI</a:t>
            </a:r>
            <a:endParaRPr sz="4000" dirty="0"/>
          </a:p>
        </p:txBody>
      </p:sp>
      <p:sp>
        <p:nvSpPr>
          <p:cNvPr id="302" name="Google Shape;302;p20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7469AA-18D2-070D-93C5-92C8C3CC34F6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57152" y="1672300"/>
            <a:ext cx="5138700" cy="3155100"/>
          </a:xfrm>
        </p:spPr>
        <p:txBody>
          <a:bodyPr/>
          <a:lstStyle/>
          <a:p>
            <a:pPr marL="0" marR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US" dirty="0">
                <a:solidFill>
                  <a:srgbClr val="000000"/>
                </a:solidFill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Ba </a:t>
            </a:r>
            <a:r>
              <a:rPr lang="en-US" dirty="0" err="1">
                <a:solidFill>
                  <a:srgbClr val="000000"/>
                </a:solidFill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đề</a:t>
            </a:r>
            <a:r>
              <a:rPr lang="en-US" dirty="0">
                <a:solidFill>
                  <a:srgbClr val="000000"/>
                </a:solidFill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tài</a:t>
            </a:r>
            <a:r>
              <a:rPr lang="en-US" dirty="0">
                <a:solidFill>
                  <a:srgbClr val="000000"/>
                </a:solidFill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trên</a:t>
            </a:r>
            <a:r>
              <a:rPr lang="en-US" dirty="0">
                <a:solidFill>
                  <a:srgbClr val="000000"/>
                </a:solidFill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là</a:t>
            </a:r>
            <a:r>
              <a:rPr lang="en-US" dirty="0">
                <a:solidFill>
                  <a:srgbClr val="000000"/>
                </a:solidFill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những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 ý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kiến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được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khá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được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sự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ủng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hộ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của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nhóm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.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Cả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nhóm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đã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thảo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luận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với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nhau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trong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một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thời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gian</a:t>
            </a:r>
            <a:r>
              <a:rPr lang="en-US" dirty="0">
                <a:solidFill>
                  <a:srgbClr val="000000"/>
                </a:solidFill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ngắn</a:t>
            </a:r>
            <a:r>
              <a:rPr lang="en-US" dirty="0">
                <a:solidFill>
                  <a:srgbClr val="000000"/>
                </a:solidFill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và</a:t>
            </a:r>
            <a:r>
              <a:rPr lang="en-US" dirty="0">
                <a:solidFill>
                  <a:srgbClr val="000000"/>
                </a:solidFill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đưa</a:t>
            </a:r>
            <a:r>
              <a:rPr lang="en-US" dirty="0">
                <a:solidFill>
                  <a:srgbClr val="000000"/>
                </a:solidFill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ra</a:t>
            </a:r>
            <a:r>
              <a:rPr lang="en-US" dirty="0">
                <a:solidFill>
                  <a:srgbClr val="000000"/>
                </a:solidFill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các</a:t>
            </a:r>
            <a:r>
              <a:rPr lang="en-US" dirty="0">
                <a:solidFill>
                  <a:srgbClr val="000000"/>
                </a:solidFill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quan</a:t>
            </a:r>
            <a:r>
              <a:rPr lang="en-US" dirty="0">
                <a:solidFill>
                  <a:srgbClr val="000000"/>
                </a:solidFill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điểm</a:t>
            </a:r>
            <a:r>
              <a:rPr lang="en-US" dirty="0">
                <a:solidFill>
                  <a:srgbClr val="000000"/>
                </a:solidFill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cá</a:t>
            </a:r>
            <a:r>
              <a:rPr lang="en-US" dirty="0">
                <a:solidFill>
                  <a:srgbClr val="000000"/>
                </a:solidFill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nhân</a:t>
            </a:r>
            <a:r>
              <a:rPr lang="en-US" dirty="0">
                <a:solidFill>
                  <a:srgbClr val="000000"/>
                </a:solidFill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bổ</a:t>
            </a:r>
            <a:r>
              <a:rPr lang="en-US" dirty="0">
                <a:solidFill>
                  <a:srgbClr val="000000"/>
                </a:solidFill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 sung </a:t>
            </a:r>
            <a:r>
              <a:rPr lang="en-US" dirty="0" err="1">
                <a:solidFill>
                  <a:srgbClr val="000000"/>
                </a:solidFill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các</a:t>
            </a:r>
            <a:r>
              <a:rPr lang="en-US" dirty="0">
                <a:solidFill>
                  <a:srgbClr val="000000"/>
                </a:solidFill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vấn</a:t>
            </a:r>
            <a:r>
              <a:rPr lang="en-US" dirty="0">
                <a:solidFill>
                  <a:srgbClr val="000000"/>
                </a:solidFill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đề</a:t>
            </a:r>
            <a:r>
              <a:rPr lang="en-US" dirty="0">
                <a:solidFill>
                  <a:srgbClr val="000000"/>
                </a:solidFill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còn</a:t>
            </a:r>
            <a:r>
              <a:rPr lang="en-US" dirty="0">
                <a:solidFill>
                  <a:srgbClr val="000000"/>
                </a:solidFill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thiếu</a:t>
            </a:r>
            <a:r>
              <a:rPr lang="en-US" dirty="0">
                <a:solidFill>
                  <a:srgbClr val="000000"/>
                </a:solidFill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.</a:t>
            </a:r>
            <a:endParaRPr lang="en-US" sz="1800" dirty="0">
              <a:effectLst/>
            </a:endParaRPr>
          </a:p>
          <a:p>
            <a:pPr marL="0" marR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800" b="0" i="0" dirty="0">
                <a:solidFill>
                  <a:srgbClr val="000000"/>
                </a:solidFill>
                <a:effectLst/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  Sau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khi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thảo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luận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và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thống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nhất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 ý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kiến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thì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Quản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lý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bãi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đỗ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xe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là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đề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tài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được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chọn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được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viết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bằng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ngôn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ngữ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 C#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sẽ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được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cả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nhóm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thực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hiện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Barlow Light" panose="00000400000000000000" pitchFamily="2" charset="0"/>
                <a:ea typeface="Barlow Light" panose="00000400000000000000" pitchFamily="2" charset="0"/>
                <a:cs typeface="Barlow Light" panose="00000400000000000000" pitchFamily="2" charset="0"/>
              </a:rPr>
              <a:t>.</a:t>
            </a:r>
            <a:endParaRPr lang="en-US" dirty="0">
              <a:effectLst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4BA4E67-C08B-4B67-BB5B-8E1815B3F8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4049" y="1411950"/>
            <a:ext cx="6684925" cy="1159800"/>
          </a:xfrm>
        </p:spPr>
        <p:txBody>
          <a:bodyPr/>
          <a:lstStyle/>
          <a:p>
            <a:r>
              <a:rPr lang="en-US" sz="4800" b="0" i="0" dirty="0">
                <a:solidFill>
                  <a:schemeClr val="bg1">
                    <a:lumMod val="95000"/>
                  </a:schemeClr>
                </a:solidFill>
                <a:effectLst/>
                <a:latin typeface="UTM Bitsumishi Pro" panose="02040603050506020204" pitchFamily="18" charset="0"/>
                <a:ea typeface="Miriam Libre" panose="00000500000000000000" pitchFamily="2" charset="-79"/>
                <a:cs typeface="Miriam Libre" panose="00000500000000000000" pitchFamily="2" charset="-79"/>
              </a:rPr>
              <a:t>2. ĐẶC TẢ ỨNG DỤNG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6676D3-02B7-2A83-9C4F-C705438692DF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8807450" y="2208213"/>
            <a:ext cx="336550" cy="727075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1504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1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dirty="0">
                <a:solidFill>
                  <a:srgbClr val="00B0F0"/>
                </a:solidFill>
                <a:effectLst/>
                <a:latin typeface="UTM Bitsumishi Pro" panose="02040603050506020204" pitchFamily="18" charset="0"/>
                <a:ea typeface="Miriam Libre" panose="00000500000000000000" pitchFamily="2" charset="-79"/>
                <a:cs typeface="Miriam Libre" panose="00000500000000000000" pitchFamily="2" charset="-79"/>
              </a:rPr>
              <a:t>2. ĐẶC TẢ ỨNG DỤNG</a:t>
            </a:r>
            <a:endParaRPr lang="en-US" sz="4000" dirty="0">
              <a:solidFill>
                <a:srgbClr val="00B0F0"/>
              </a:solidFill>
            </a:endParaRPr>
          </a:p>
        </p:txBody>
      </p:sp>
      <p:sp>
        <p:nvSpPr>
          <p:cNvPr id="308" name="Google Shape;308;p21"/>
          <p:cNvSpPr txBox="1">
            <a:spLocks noGrp="1"/>
          </p:cNvSpPr>
          <p:nvPr>
            <p:ph type="body" idx="1"/>
          </p:nvPr>
        </p:nvSpPr>
        <p:spPr>
          <a:xfrm>
            <a:off x="457199" y="1444375"/>
            <a:ext cx="5138699" cy="32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 err="1">
                <a:latin typeface="UTM Bitsumishi Pro" panose="02040603050506020204" pitchFamily="18" charset="0"/>
              </a:rPr>
              <a:t>Mục</a:t>
            </a:r>
            <a:r>
              <a:rPr lang="en-US" sz="1800" b="1" dirty="0">
                <a:latin typeface="UTM Bitsumishi Pro" panose="02040603050506020204" pitchFamily="18" charset="0"/>
              </a:rPr>
              <a:t> </a:t>
            </a:r>
            <a:r>
              <a:rPr lang="en-US" sz="1800" b="1" dirty="0" err="1">
                <a:latin typeface="UTM Bitsumishi Pro" panose="02040603050506020204" pitchFamily="18" charset="0"/>
              </a:rPr>
              <a:t>Tiêu</a:t>
            </a:r>
            <a:r>
              <a:rPr lang="en-US" sz="1800" b="1" dirty="0">
                <a:latin typeface="UTM Bitsumishi Pro" panose="02040603050506020204" pitchFamily="18" charset="0"/>
              </a:rPr>
              <a:t>: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nâng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bãi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đỗ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chóng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1" name="Google Shape;311;p2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DB194-FBD8-27DB-41EF-DD420901F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0" i="0" dirty="0">
                <a:solidFill>
                  <a:srgbClr val="00B0F0"/>
                </a:solidFill>
                <a:effectLst/>
                <a:latin typeface="UTM Bitsumishi Pro" panose="02040603050506020204" pitchFamily="18" charset="0"/>
                <a:ea typeface="Miriam Libre" panose="00000500000000000000" pitchFamily="2" charset="-79"/>
                <a:cs typeface="Miriam Libre" panose="00000500000000000000" pitchFamily="2" charset="-79"/>
              </a:rPr>
              <a:t>2. ĐẶC TẢ ỨNG DỤNG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400633-7F13-C1D8-48FE-DE1BFA4373CF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82561" y="1444375"/>
            <a:ext cx="4925962" cy="3272400"/>
          </a:xfrm>
        </p:spPr>
        <p:txBody>
          <a:bodyPr/>
          <a:lstStyle/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Mô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tả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chức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sz="1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Gửi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xe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lấy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khách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biển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xe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Lưu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loại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xe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thời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gian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bắt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đầu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gửi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xe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nhân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viên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check in.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sz="1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Lấy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xe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Kiểm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biển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 </a:t>
            </a:r>
            <a:r>
              <a:rPr lang="en-US" sz="1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nếu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tin =&gt;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cập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nhật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thời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gian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nhận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xe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tiền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lưu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nhân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viên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checkout.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 marR="0" indent="2286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thị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hóa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đơn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 marR="0" indent="2286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Xóa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gửi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xe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khỏi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bãi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đỗ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sz="1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cứu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?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Nhân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viên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nào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thao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tác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Xe x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nào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đó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đang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bãi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đỗ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Vị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khách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x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đang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gửi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xe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bãi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cứu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lịch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gửi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xe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2B431-E9F2-F813-E9A7-1BCEDFD4105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70311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F32F4-3F6F-5CCC-2EF5-5440183DD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0" i="0" dirty="0">
                <a:solidFill>
                  <a:srgbClr val="00B0F0"/>
                </a:solidFill>
                <a:effectLst/>
                <a:latin typeface="UTM Bitsumishi Pro" panose="02040603050506020204" pitchFamily="18" charset="0"/>
                <a:ea typeface="Miriam Libre" panose="00000500000000000000" pitchFamily="2" charset="-79"/>
                <a:cs typeface="Miriam Libre" panose="00000500000000000000" pitchFamily="2" charset="-79"/>
              </a:rPr>
              <a:t>2. ĐẶC TẢ ỨNG DỤNG</a:t>
            </a:r>
            <a:endParaRPr lang="en-US"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F912BB-43FE-4C73-1D5B-311F7BAA08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61575"/>
            <a:ext cx="5138700" cy="3055200"/>
          </a:xfrm>
        </p:spPr>
        <p:txBody>
          <a:bodyPr/>
          <a:lstStyle/>
          <a:p>
            <a:pPr marL="0" marR="0" indent="0" algn="l" rtl="0">
              <a:spcBef>
                <a:spcPts val="600"/>
              </a:spcBef>
              <a:spcAft>
                <a:spcPts val="0"/>
              </a:spcAft>
            </a:pPr>
            <a:r>
              <a:rPr lang="en-US" sz="2000" b="1" i="0" dirty="0" err="1">
                <a:solidFill>
                  <a:srgbClr val="000000"/>
                </a:solidFill>
                <a:effectLst/>
                <a:latin typeface="UTM Bitsumishi Pro" panose="02040603050506020204" pitchFamily="18" charset="0"/>
                <a:ea typeface="Barlow Light" panose="00000400000000000000" pitchFamily="2" charset="0"/>
                <a:cs typeface="Barlow Light" panose="00000400000000000000" pitchFamily="2" charset="0"/>
              </a:rPr>
              <a:t>Giải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UTM Bitsumishi Pro" panose="02040603050506020204" pitchFamily="18" charset="0"/>
                <a:ea typeface="Barlow Light" panose="00000400000000000000" pitchFamily="2" charset="0"/>
                <a:cs typeface="Barlow Light" panose="00000400000000000000" pitchFamily="2" charset="0"/>
              </a:rPr>
              <a:t> </a:t>
            </a:r>
            <a:r>
              <a:rPr lang="en-US" sz="2000" b="1" i="0" dirty="0" err="1">
                <a:solidFill>
                  <a:srgbClr val="000000"/>
                </a:solidFill>
                <a:effectLst/>
                <a:latin typeface="UTM Bitsumishi Pro" panose="02040603050506020204" pitchFamily="18" charset="0"/>
                <a:ea typeface="Barlow Light" panose="00000400000000000000" pitchFamily="2" charset="0"/>
                <a:cs typeface="Barlow Light" panose="00000400000000000000" pitchFamily="2" charset="0"/>
              </a:rPr>
              <a:t>Pháp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UTM Bitsumishi Pro" panose="02040603050506020204" pitchFamily="18" charset="0"/>
                <a:ea typeface="Barlow Light" panose="00000400000000000000" pitchFamily="2" charset="0"/>
                <a:cs typeface="Barlow Light" panose="00000400000000000000" pitchFamily="2" charset="0"/>
              </a:rPr>
              <a:t>: </a:t>
            </a:r>
            <a:endParaRPr lang="en-US" sz="2000" dirty="0">
              <a:effectLst/>
            </a:endParaRPr>
          </a:p>
          <a:p>
            <a:pPr marL="0" marR="0" indent="0" algn="l" rtl="0">
              <a:spcBef>
                <a:spcPts val="600"/>
              </a:spcBef>
              <a:spcAft>
                <a:spcPts val="0"/>
              </a:spcAft>
            </a:pPr>
            <a:r>
              <a:rPr lang="en-US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Thông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 qua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căn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cước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công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dân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sẽ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lưu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được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thông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 tin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của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người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gửi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xe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bằng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cách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quét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mã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 QR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của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căn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cước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công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dân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hệ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thống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sẽ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lưu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lại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họ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tên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người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gửi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xe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,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loại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xe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,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biển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số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xe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,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thời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gian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gửi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,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thời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gian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ra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một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cách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nhanh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chóng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và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hiệu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quả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.</a:t>
            </a:r>
            <a:endParaRPr lang="en-US" sz="2000" dirty="0">
              <a:effectLst/>
            </a:endParaRP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56716-5E02-6269-63E0-1B1AF1F7E4B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51260892"/>
      </p:ext>
    </p:extLst>
  </p:cSld>
  <p:clrMapOvr>
    <a:masterClrMapping/>
  </p:clrMapOvr>
</p:sld>
</file>

<file path=ppt/theme/theme1.xml><?xml version="1.0" encoding="utf-8"?>
<a:theme xmlns:a="http://schemas.openxmlformats.org/drawingml/2006/main" name="Roderig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A5B0FE"/>
      </a:accent1>
      <a:accent2>
        <a:srgbClr val="8184D9"/>
      </a:accent2>
      <a:accent3>
        <a:srgbClr val="6463BD"/>
      </a:accent3>
      <a:accent4>
        <a:srgbClr val="4F4A9E"/>
      </a:accent4>
      <a:accent5>
        <a:srgbClr val="212121"/>
      </a:accent5>
      <a:accent6>
        <a:srgbClr val="FFA500"/>
      </a:accent6>
      <a:hlink>
        <a:srgbClr val="6463B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761</Words>
  <Application>Microsoft Office PowerPoint</Application>
  <PresentationFormat>On-screen Show (16:9)</PresentationFormat>
  <Paragraphs>119</Paragraphs>
  <Slides>21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Arial</vt:lpstr>
      <vt:lpstr>Barlow</vt:lpstr>
      <vt:lpstr>UTM American Sans</vt:lpstr>
      <vt:lpstr>Work Sans</vt:lpstr>
      <vt:lpstr>Times New Roman</vt:lpstr>
      <vt:lpstr>Miriam Libre</vt:lpstr>
      <vt:lpstr>UTM Bitsumishi Pro</vt:lpstr>
      <vt:lpstr>Barlow Light</vt:lpstr>
      <vt:lpstr>Calibri</vt:lpstr>
      <vt:lpstr>Roderigo template</vt:lpstr>
      <vt:lpstr>BÁO CÁO TUẦN 4 MÔN  THỰC HÀNH  LÀM VIỆC NHÓM            NHÓM 01</vt:lpstr>
      <vt:lpstr>THÀNH VIÊN CỦA NHÓM 1</vt:lpstr>
      <vt:lpstr>1. CHỌN ĐỀ TÀI </vt:lpstr>
      <vt:lpstr>PowerPoint Presentation</vt:lpstr>
      <vt:lpstr>1. CHỌN ĐỀ TÀI</vt:lpstr>
      <vt:lpstr>2. ĐẶC TẢ ỨNG DỤNG</vt:lpstr>
      <vt:lpstr>2. ĐẶC TẢ ỨNG DỤNG</vt:lpstr>
      <vt:lpstr>2. ĐẶC TẢ ỨNG DỤNG</vt:lpstr>
      <vt:lpstr>2. ĐẶC TẢ ỨNG DỤNG</vt:lpstr>
      <vt:lpstr>2. ĐẶC TẢ ỨNG DỤNG</vt:lpstr>
      <vt:lpstr>3. SƠ LƯỢC VỀ DATABASE</vt:lpstr>
      <vt:lpstr>PowerPoint Presentation</vt:lpstr>
      <vt:lpstr>PowerPoint Presentation</vt:lpstr>
      <vt:lpstr>TABLE: NHÂN VIÊN</vt:lpstr>
      <vt:lpstr>TABLE: Khách hàng</vt:lpstr>
      <vt:lpstr>TABLE: THÔNG TIN BÃI ĐỖ</vt:lpstr>
      <vt:lpstr>TABLE: BÃI ĐỖ XE</vt:lpstr>
      <vt:lpstr>TABLE: XE GỬI</vt:lpstr>
      <vt:lpstr>TABLE: HÓA ĐƠN</vt:lpstr>
      <vt:lpstr>Kết luận</vt:lpstr>
      <vt:lpstr>Cảm ơn thầy và các bạn đã lắng nghe 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TUẦN 4 MÔN  THỰC HÀNH  LÀM VIỆC NHÓM            NHÓM 01</dc:title>
  <dc:creator>HP</dc:creator>
  <cp:lastModifiedBy>Nguyen Huy</cp:lastModifiedBy>
  <cp:revision>6</cp:revision>
  <dcterms:modified xsi:type="dcterms:W3CDTF">2022-09-15T10:11:31Z</dcterms:modified>
</cp:coreProperties>
</file>