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60" r:id="rId4"/>
    <p:sldId id="263" r:id="rId5"/>
    <p:sldId id="286" r:id="rId6"/>
    <p:sldId id="264" r:id="rId7"/>
    <p:sldId id="293" r:id="rId8"/>
    <p:sldId id="294" r:id="rId9"/>
    <p:sldId id="295" r:id="rId10"/>
    <p:sldId id="266" r:id="rId11"/>
    <p:sldId id="272" r:id="rId12"/>
    <p:sldId id="296" r:id="rId13"/>
    <p:sldId id="273" r:id="rId14"/>
    <p:sldId id="287" r:id="rId15"/>
    <p:sldId id="288" r:id="rId16"/>
    <p:sldId id="290" r:id="rId17"/>
    <p:sldId id="289" r:id="rId18"/>
    <p:sldId id="291" r:id="rId19"/>
    <p:sldId id="292" r:id="rId20"/>
    <p:sldId id="282" r:id="rId21"/>
  </p:sldIdLst>
  <p:sldSz cx="9144000" cy="5143500" type="screen16x9"/>
  <p:notesSz cx="6858000" cy="9144000"/>
  <p:embeddedFontLst>
    <p:embeddedFont>
      <p:font typeface="Barlow" panose="00000500000000000000" pitchFamily="2" charset="0"/>
      <p:regular r:id="rId23"/>
      <p:bold r:id="rId24"/>
      <p:italic r:id="rId25"/>
      <p:boldItalic r:id="rId26"/>
    </p:embeddedFont>
    <p:embeddedFont>
      <p:font typeface="Barlow Light" panose="00000400000000000000" pitchFamily="2"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Miriam Libre" panose="00000500000000000000" pitchFamily="2" charset="-79"/>
      <p:regular r:id="rId35"/>
      <p:bold r:id="rId36"/>
    </p:embeddedFont>
    <p:embeddedFont>
      <p:font typeface="Work Sans"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D479BD1-F00B-45E7-BCDA-87561E656B9E}">
          <p14:sldIdLst>
            <p14:sldId id="256"/>
            <p14:sldId id="257"/>
            <p14:sldId id="260"/>
            <p14:sldId id="263"/>
            <p14:sldId id="286"/>
            <p14:sldId id="264"/>
            <p14:sldId id="293"/>
            <p14:sldId id="294"/>
            <p14:sldId id="295"/>
            <p14:sldId id="266"/>
            <p14:sldId id="272"/>
            <p14:sldId id="296"/>
            <p14:sldId id="273"/>
          </p14:sldIdLst>
        </p14:section>
        <p14:section name="Untitled Section" id="{D781BEF5-1C0C-4627-9299-4C2A67B82222}">
          <p14:sldIdLst>
            <p14:sldId id="287"/>
            <p14:sldId id="288"/>
            <p14:sldId id="290"/>
            <p14:sldId id="289"/>
            <p14:sldId id="291"/>
            <p14:sldId id="292"/>
            <p14:sldId id="28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Huy" initials="NH" lastIdx="1" clrIdx="0">
    <p:extLst>
      <p:ext uri="{19B8F6BF-5375-455C-9EA6-DF929625EA0E}">
        <p15:presenceInfo xmlns:p15="http://schemas.microsoft.com/office/powerpoint/2012/main" userId="c160e626d07ec5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1BE333-3985-41B2-AC4D-513298FD9483}">
  <a:tblStyle styleId="{201BE333-3985-41B2-AC4D-513298FD94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CE584-9853-41DD-91F6-60DCFDCC96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A5487F8-EA0B-4579-98EF-98E107BCAD49}">
      <dgm:prSet phldrT="[Text]"/>
      <dgm:spPr/>
      <dgm:t>
        <a:bodyPr/>
        <a:lstStyle/>
        <a:p>
          <a:r>
            <a:rPr lang="en-US" dirty="0" err="1">
              <a:solidFill>
                <a:schemeClr val="tx1"/>
              </a:solidFill>
              <a:latin typeface="UTM Bitsumishi Pro" panose="02040603050506020204" pitchFamily="18" charset="0"/>
            </a:rPr>
            <a:t>Mã</a:t>
          </a:r>
          <a:r>
            <a:rPr lang="en-US" dirty="0">
              <a:solidFill>
                <a:schemeClr val="tx1"/>
              </a:solidFill>
              <a:latin typeface="UTM Bitsumishi Pro" panose="02040603050506020204" pitchFamily="18" charset="0"/>
            </a:rPr>
            <a:t> </a:t>
          </a:r>
          <a:r>
            <a:rPr lang="en-US" dirty="0" err="1">
              <a:solidFill>
                <a:schemeClr val="tx1"/>
              </a:solidFill>
              <a:latin typeface="UTM Bitsumishi Pro" panose="02040603050506020204" pitchFamily="18" charset="0"/>
            </a:rPr>
            <a:t>Khách</a:t>
          </a:r>
          <a:r>
            <a:rPr lang="en-US" dirty="0">
              <a:solidFill>
                <a:schemeClr val="tx1"/>
              </a:solidFill>
              <a:latin typeface="UTM Bitsumishi Pro" panose="02040603050506020204" pitchFamily="18" charset="0"/>
            </a:rPr>
            <a:t> </a:t>
          </a:r>
          <a:r>
            <a:rPr lang="en-US" dirty="0" err="1">
              <a:solidFill>
                <a:schemeClr val="tx1"/>
              </a:solidFill>
              <a:latin typeface="UTM Bitsumishi Pro" panose="02040603050506020204" pitchFamily="18" charset="0"/>
            </a:rPr>
            <a:t>Hàng</a:t>
          </a:r>
          <a:endParaRPr lang="en-US" dirty="0">
            <a:solidFill>
              <a:schemeClr val="tx1"/>
            </a:solidFill>
            <a:latin typeface="UTM Bitsumishi Pro" panose="02040603050506020204" pitchFamily="18" charset="0"/>
          </a:endParaRPr>
        </a:p>
      </dgm:t>
    </dgm:pt>
    <dgm:pt modelId="{EF8D1158-38DD-4EEB-87E4-015219E5CF8C}" type="parTrans" cxnId="{D5BA9EB3-D2DC-49DA-A157-72149C33FD13}">
      <dgm:prSet/>
      <dgm:spPr/>
      <dgm:t>
        <a:bodyPr/>
        <a:lstStyle/>
        <a:p>
          <a:endParaRPr lang="en-US"/>
        </a:p>
      </dgm:t>
    </dgm:pt>
    <dgm:pt modelId="{375BF5CE-354B-40F3-8A29-D5881D6B73B4}" type="sibTrans" cxnId="{D5BA9EB3-D2DC-49DA-A157-72149C33FD13}">
      <dgm:prSet/>
      <dgm:spPr/>
      <dgm:t>
        <a:bodyPr/>
        <a:lstStyle/>
        <a:p>
          <a:endParaRPr lang="en-US"/>
        </a:p>
      </dgm:t>
    </dgm:pt>
    <dgm:pt modelId="{5FD93C58-1536-4FFC-9AA3-0127D475CB23}">
      <dgm:prSet phldrT="[Text]"/>
      <dgm:spPr/>
      <dgm:t>
        <a:bodyPr/>
        <a:lstStyle/>
        <a:p>
          <a:r>
            <a:rPr lang="en-US" dirty="0">
              <a:solidFill>
                <a:schemeClr val="tx1"/>
              </a:solidFill>
              <a:latin typeface="UTM Bitsumishi Pro" panose="02040603050506020204" pitchFamily="18" charset="0"/>
            </a:rPr>
            <a:t>CCCD</a:t>
          </a:r>
        </a:p>
      </dgm:t>
    </dgm:pt>
    <dgm:pt modelId="{67B4E106-2423-402D-BA26-F00B2B432CE8}" type="parTrans" cxnId="{CDAF0CED-3317-48F1-88BB-D2862A6D57B5}">
      <dgm:prSet/>
      <dgm:spPr/>
      <dgm:t>
        <a:bodyPr/>
        <a:lstStyle/>
        <a:p>
          <a:endParaRPr lang="en-US"/>
        </a:p>
      </dgm:t>
    </dgm:pt>
    <dgm:pt modelId="{594CF4CB-6AFB-4E54-9C05-5BC4B9DC8913}" type="sibTrans" cxnId="{CDAF0CED-3317-48F1-88BB-D2862A6D57B5}">
      <dgm:prSet/>
      <dgm:spPr/>
      <dgm:t>
        <a:bodyPr/>
        <a:lstStyle/>
        <a:p>
          <a:endParaRPr lang="en-US"/>
        </a:p>
      </dgm:t>
    </dgm:pt>
    <dgm:pt modelId="{6F04A6DD-6468-4927-9DBE-9B37DA1C7CCE}">
      <dgm:prSet phldrT="[Text]"/>
      <dgm:spPr/>
      <dgm:t>
        <a:bodyPr/>
        <a:lstStyle/>
        <a:p>
          <a:r>
            <a:rPr lang="en-US" dirty="0" err="1">
              <a:solidFill>
                <a:schemeClr val="tx1"/>
              </a:solidFill>
              <a:latin typeface="UTM Bitsumishi Pro" panose="02040603050506020204" pitchFamily="18" charset="0"/>
            </a:rPr>
            <a:t>Họ</a:t>
          </a:r>
          <a:r>
            <a:rPr lang="en-US" dirty="0">
              <a:solidFill>
                <a:schemeClr val="tx1"/>
              </a:solidFill>
              <a:latin typeface="UTM Bitsumishi Pro" panose="02040603050506020204" pitchFamily="18" charset="0"/>
            </a:rPr>
            <a:t> </a:t>
          </a:r>
          <a:r>
            <a:rPr lang="en-US" dirty="0" err="1">
              <a:solidFill>
                <a:schemeClr val="tx1"/>
              </a:solidFill>
              <a:latin typeface="UTM Bitsumishi Pro" panose="02040603050506020204" pitchFamily="18" charset="0"/>
            </a:rPr>
            <a:t>Tên</a:t>
          </a:r>
          <a:endParaRPr lang="en-US" dirty="0">
            <a:solidFill>
              <a:schemeClr val="tx1"/>
            </a:solidFill>
            <a:latin typeface="UTM Bitsumishi Pro" panose="02040603050506020204" pitchFamily="18" charset="0"/>
          </a:endParaRPr>
        </a:p>
      </dgm:t>
    </dgm:pt>
    <dgm:pt modelId="{980DCFA0-2FCB-4642-8670-B1C5D9FC15F5}" type="parTrans" cxnId="{443F2AE2-758F-4489-8D38-E109C926813B}">
      <dgm:prSet/>
      <dgm:spPr/>
      <dgm:t>
        <a:bodyPr/>
        <a:lstStyle/>
        <a:p>
          <a:endParaRPr lang="en-US"/>
        </a:p>
      </dgm:t>
    </dgm:pt>
    <dgm:pt modelId="{DB5171E5-C2D0-483D-B96D-97D7710B4A1E}" type="sibTrans" cxnId="{443F2AE2-758F-4489-8D38-E109C926813B}">
      <dgm:prSet/>
      <dgm:spPr/>
      <dgm:t>
        <a:bodyPr/>
        <a:lstStyle/>
        <a:p>
          <a:endParaRPr lang="en-US"/>
        </a:p>
      </dgm:t>
    </dgm:pt>
    <dgm:pt modelId="{67C0570D-5301-4B55-87FA-31A46044719A}">
      <dgm:prSet phldrT="[Text]"/>
      <dgm:spPr/>
      <dgm:t>
        <a:bodyPr/>
        <a:lstStyle/>
        <a:p>
          <a:r>
            <a:rPr lang="en-US" dirty="0">
              <a:solidFill>
                <a:schemeClr val="tx1"/>
              </a:solidFill>
              <a:latin typeface="UTM Bitsumishi Pro" panose="02040603050506020204" pitchFamily="18" charset="0"/>
            </a:rPr>
            <a:t>SĐT</a:t>
          </a:r>
        </a:p>
      </dgm:t>
    </dgm:pt>
    <dgm:pt modelId="{6C272E0A-731C-45F9-B2BE-1FB7D61D2F79}" type="sibTrans" cxnId="{C4FF46C1-4D6B-443D-9686-8CB92CCABDA4}">
      <dgm:prSet/>
      <dgm:spPr/>
      <dgm:t>
        <a:bodyPr/>
        <a:lstStyle/>
        <a:p>
          <a:endParaRPr lang="en-US"/>
        </a:p>
      </dgm:t>
    </dgm:pt>
    <dgm:pt modelId="{84FE2EDC-BDEE-4A46-8D57-4D70CE6FEA31}" type="parTrans" cxnId="{C4FF46C1-4D6B-443D-9686-8CB92CCABDA4}">
      <dgm:prSet/>
      <dgm:spPr/>
      <dgm:t>
        <a:bodyPr/>
        <a:lstStyle/>
        <a:p>
          <a:endParaRPr lang="en-US"/>
        </a:p>
      </dgm:t>
    </dgm:pt>
    <dgm:pt modelId="{E2F04B8E-5025-4596-9E60-DE387FA51EDF}" type="pres">
      <dgm:prSet presAssocID="{A4BCE584-9853-41DD-91F6-60DCFDCC964D}" presName="diagram" presStyleCnt="0">
        <dgm:presLayoutVars>
          <dgm:dir/>
          <dgm:resizeHandles val="exact"/>
        </dgm:presLayoutVars>
      </dgm:prSet>
      <dgm:spPr/>
    </dgm:pt>
    <dgm:pt modelId="{46237CF1-242A-4C5D-BD25-6AD2B0FABC46}" type="pres">
      <dgm:prSet presAssocID="{5A5487F8-EA0B-4579-98EF-98E107BCAD49}" presName="node" presStyleLbl="node1" presStyleIdx="0" presStyleCnt="4" custLinFactNeighborX="26" custLinFactNeighborY="1925">
        <dgm:presLayoutVars>
          <dgm:bulletEnabled val="1"/>
        </dgm:presLayoutVars>
      </dgm:prSet>
      <dgm:spPr/>
    </dgm:pt>
    <dgm:pt modelId="{65EA1858-46F3-4CFF-8EA1-571EDCCFB8E7}" type="pres">
      <dgm:prSet presAssocID="{375BF5CE-354B-40F3-8A29-D5881D6B73B4}" presName="sibTrans" presStyleCnt="0"/>
      <dgm:spPr/>
    </dgm:pt>
    <dgm:pt modelId="{4928BFBF-38E7-4FDC-9C4E-04A49D49398B}" type="pres">
      <dgm:prSet presAssocID="{5FD93C58-1536-4FFC-9AA3-0127D475CB23}" presName="node" presStyleLbl="node1" presStyleIdx="1" presStyleCnt="4" custLinFactNeighborX="26" custLinFactNeighborY="1925">
        <dgm:presLayoutVars>
          <dgm:bulletEnabled val="1"/>
        </dgm:presLayoutVars>
      </dgm:prSet>
      <dgm:spPr/>
    </dgm:pt>
    <dgm:pt modelId="{CCF570AB-B442-4F6A-AEF7-BAF34165EDE2}" type="pres">
      <dgm:prSet presAssocID="{594CF4CB-6AFB-4E54-9C05-5BC4B9DC8913}" presName="sibTrans" presStyleCnt="0"/>
      <dgm:spPr/>
    </dgm:pt>
    <dgm:pt modelId="{C2CFC164-AF01-4817-945F-A95A8443A19C}" type="pres">
      <dgm:prSet presAssocID="{6F04A6DD-6468-4927-9DBE-9B37DA1C7CCE}" presName="node" presStyleLbl="node1" presStyleIdx="2" presStyleCnt="4">
        <dgm:presLayoutVars>
          <dgm:bulletEnabled val="1"/>
        </dgm:presLayoutVars>
      </dgm:prSet>
      <dgm:spPr/>
    </dgm:pt>
    <dgm:pt modelId="{EB604426-F66E-4853-AF06-FF8FE516C9C3}" type="pres">
      <dgm:prSet presAssocID="{DB5171E5-C2D0-483D-B96D-97D7710B4A1E}" presName="sibTrans" presStyleCnt="0"/>
      <dgm:spPr/>
    </dgm:pt>
    <dgm:pt modelId="{46416AFE-0FA6-42E6-AB02-9A0B7C739E9C}" type="pres">
      <dgm:prSet presAssocID="{67C0570D-5301-4B55-87FA-31A46044719A}" presName="node" presStyleLbl="node1" presStyleIdx="3" presStyleCnt="4">
        <dgm:presLayoutVars>
          <dgm:bulletEnabled val="1"/>
        </dgm:presLayoutVars>
      </dgm:prSet>
      <dgm:spPr/>
    </dgm:pt>
  </dgm:ptLst>
  <dgm:cxnLst>
    <dgm:cxn modelId="{51FD170A-27EB-457E-9A02-A55F8F9E5F61}" type="presOf" srcId="{5FD93C58-1536-4FFC-9AA3-0127D475CB23}" destId="{4928BFBF-38E7-4FDC-9C4E-04A49D49398B}" srcOrd="0" destOrd="0" presId="urn:microsoft.com/office/officeart/2005/8/layout/default"/>
    <dgm:cxn modelId="{C84A883C-21E9-4AAC-8567-8A4C1990A61E}" type="presOf" srcId="{5A5487F8-EA0B-4579-98EF-98E107BCAD49}" destId="{46237CF1-242A-4C5D-BD25-6AD2B0FABC46}" srcOrd="0" destOrd="0" presId="urn:microsoft.com/office/officeart/2005/8/layout/default"/>
    <dgm:cxn modelId="{C2ADF141-1087-46FB-84A7-D9CD779B588B}" type="presOf" srcId="{6F04A6DD-6468-4927-9DBE-9B37DA1C7CCE}" destId="{C2CFC164-AF01-4817-945F-A95A8443A19C}" srcOrd="0" destOrd="0" presId="urn:microsoft.com/office/officeart/2005/8/layout/default"/>
    <dgm:cxn modelId="{7AE3997E-5A87-49EF-9D20-880963CBDA8C}" type="presOf" srcId="{A4BCE584-9853-41DD-91F6-60DCFDCC964D}" destId="{E2F04B8E-5025-4596-9E60-DE387FA51EDF}" srcOrd="0" destOrd="0" presId="urn:microsoft.com/office/officeart/2005/8/layout/default"/>
    <dgm:cxn modelId="{D5BA9EB3-D2DC-49DA-A157-72149C33FD13}" srcId="{A4BCE584-9853-41DD-91F6-60DCFDCC964D}" destId="{5A5487F8-EA0B-4579-98EF-98E107BCAD49}" srcOrd="0" destOrd="0" parTransId="{EF8D1158-38DD-4EEB-87E4-015219E5CF8C}" sibTransId="{375BF5CE-354B-40F3-8A29-D5881D6B73B4}"/>
    <dgm:cxn modelId="{C4FF46C1-4D6B-443D-9686-8CB92CCABDA4}" srcId="{A4BCE584-9853-41DD-91F6-60DCFDCC964D}" destId="{67C0570D-5301-4B55-87FA-31A46044719A}" srcOrd="3" destOrd="0" parTransId="{84FE2EDC-BDEE-4A46-8D57-4D70CE6FEA31}" sibTransId="{6C272E0A-731C-45F9-B2BE-1FB7D61D2F79}"/>
    <dgm:cxn modelId="{443F2AE2-758F-4489-8D38-E109C926813B}" srcId="{A4BCE584-9853-41DD-91F6-60DCFDCC964D}" destId="{6F04A6DD-6468-4927-9DBE-9B37DA1C7CCE}" srcOrd="2" destOrd="0" parTransId="{980DCFA0-2FCB-4642-8670-B1C5D9FC15F5}" sibTransId="{DB5171E5-C2D0-483D-B96D-97D7710B4A1E}"/>
    <dgm:cxn modelId="{CDAF0CED-3317-48F1-88BB-D2862A6D57B5}" srcId="{A4BCE584-9853-41DD-91F6-60DCFDCC964D}" destId="{5FD93C58-1536-4FFC-9AA3-0127D475CB23}" srcOrd="1" destOrd="0" parTransId="{67B4E106-2423-402D-BA26-F00B2B432CE8}" sibTransId="{594CF4CB-6AFB-4E54-9C05-5BC4B9DC8913}"/>
    <dgm:cxn modelId="{A7BCE6F9-B763-4FF1-A750-BDD69B7C0937}" type="presOf" srcId="{67C0570D-5301-4B55-87FA-31A46044719A}" destId="{46416AFE-0FA6-42E6-AB02-9A0B7C739E9C}" srcOrd="0" destOrd="0" presId="urn:microsoft.com/office/officeart/2005/8/layout/default"/>
    <dgm:cxn modelId="{F491AD71-660A-4AA8-820C-8D3BC7956573}" type="presParOf" srcId="{E2F04B8E-5025-4596-9E60-DE387FA51EDF}" destId="{46237CF1-242A-4C5D-BD25-6AD2B0FABC46}" srcOrd="0" destOrd="0" presId="urn:microsoft.com/office/officeart/2005/8/layout/default"/>
    <dgm:cxn modelId="{45F14B5B-D18C-4C45-90F5-580934280411}" type="presParOf" srcId="{E2F04B8E-5025-4596-9E60-DE387FA51EDF}" destId="{65EA1858-46F3-4CFF-8EA1-571EDCCFB8E7}" srcOrd="1" destOrd="0" presId="urn:microsoft.com/office/officeart/2005/8/layout/default"/>
    <dgm:cxn modelId="{13FCC48F-8501-43FA-8B62-64F7A9F778F2}" type="presParOf" srcId="{E2F04B8E-5025-4596-9E60-DE387FA51EDF}" destId="{4928BFBF-38E7-4FDC-9C4E-04A49D49398B}" srcOrd="2" destOrd="0" presId="urn:microsoft.com/office/officeart/2005/8/layout/default"/>
    <dgm:cxn modelId="{E5E76D16-9417-4BA5-8F94-BEA41151900F}" type="presParOf" srcId="{E2F04B8E-5025-4596-9E60-DE387FA51EDF}" destId="{CCF570AB-B442-4F6A-AEF7-BAF34165EDE2}" srcOrd="3" destOrd="0" presId="urn:microsoft.com/office/officeart/2005/8/layout/default"/>
    <dgm:cxn modelId="{145543CF-93EC-4C69-A0B4-7DBE1E64CCFF}" type="presParOf" srcId="{E2F04B8E-5025-4596-9E60-DE387FA51EDF}" destId="{C2CFC164-AF01-4817-945F-A95A8443A19C}" srcOrd="4" destOrd="0" presId="urn:microsoft.com/office/officeart/2005/8/layout/default"/>
    <dgm:cxn modelId="{9CC9C897-631A-4DA6-BDF5-26D7478FC6A2}" type="presParOf" srcId="{E2F04B8E-5025-4596-9E60-DE387FA51EDF}" destId="{EB604426-F66E-4853-AF06-FF8FE516C9C3}" srcOrd="5" destOrd="0" presId="urn:microsoft.com/office/officeart/2005/8/layout/default"/>
    <dgm:cxn modelId="{A1BD0641-6E1A-4FB1-BE16-B945BC40B051}" type="presParOf" srcId="{E2F04B8E-5025-4596-9E60-DE387FA51EDF}" destId="{46416AFE-0FA6-42E6-AB02-9A0B7C739E9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15604A-5BF0-4A1B-8A55-E77B8F3AF15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648AE30-F587-498B-8389-218345B75508}">
      <dgm:prSet phldrT="[Text]"/>
      <dgm:spPr/>
      <dgm:t>
        <a:bodyPr/>
        <a:lstStyle/>
        <a:p>
          <a:r>
            <a:rPr lang="en-US" dirty="0" err="1">
              <a:solidFill>
                <a:srgbClr val="C00000"/>
              </a:solidFill>
              <a:latin typeface="UTM Bitsumishi Pro" panose="02040603050506020204" pitchFamily="18" charset="0"/>
            </a:rPr>
            <a:t>Loại</a:t>
          </a:r>
          <a:r>
            <a:rPr lang="en-US" dirty="0">
              <a:solidFill>
                <a:srgbClr val="C00000"/>
              </a:solidFill>
              <a:latin typeface="UTM Bitsumishi Pro" panose="02040603050506020204" pitchFamily="18" charset="0"/>
            </a:rPr>
            <a:t> </a:t>
          </a:r>
          <a:r>
            <a:rPr lang="en-US" dirty="0" err="1">
              <a:solidFill>
                <a:srgbClr val="C00000"/>
              </a:solidFill>
              <a:latin typeface="UTM Bitsumishi Pro" panose="02040603050506020204" pitchFamily="18" charset="0"/>
            </a:rPr>
            <a:t>xe</a:t>
          </a:r>
          <a:endParaRPr lang="en-US" dirty="0">
            <a:solidFill>
              <a:srgbClr val="C00000"/>
            </a:solidFill>
            <a:latin typeface="UTM Bitsumishi Pro" panose="02040603050506020204" pitchFamily="18" charset="0"/>
          </a:endParaRPr>
        </a:p>
      </dgm:t>
    </dgm:pt>
    <dgm:pt modelId="{4ADB561C-D5E9-4802-B69E-65409802BB8E}" type="parTrans" cxnId="{EF3C426E-1138-45C5-8E26-A8D4A021A1A5}">
      <dgm:prSet/>
      <dgm:spPr/>
      <dgm:t>
        <a:bodyPr/>
        <a:lstStyle/>
        <a:p>
          <a:endParaRPr lang="en-US"/>
        </a:p>
      </dgm:t>
    </dgm:pt>
    <dgm:pt modelId="{657E2158-A533-40EF-A407-67C230B62A31}" type="sibTrans" cxnId="{EF3C426E-1138-45C5-8E26-A8D4A021A1A5}">
      <dgm:prSet/>
      <dgm:spPr/>
      <dgm:t>
        <a:bodyPr/>
        <a:lstStyle/>
        <a:p>
          <a:endParaRPr lang="en-US"/>
        </a:p>
      </dgm:t>
    </dgm:pt>
    <dgm:pt modelId="{674BAB0A-93EB-45B9-918E-1FE200CDB961}">
      <dgm:prSet phldrT="[Text]"/>
      <dgm:spPr/>
      <dgm:t>
        <a:bodyPr/>
        <a:lstStyle/>
        <a:p>
          <a:r>
            <a:rPr lang="en-US" dirty="0" err="1">
              <a:solidFill>
                <a:srgbClr val="C00000"/>
              </a:solidFill>
              <a:latin typeface="UTM Bitsumishi Pro" panose="02040603050506020204" pitchFamily="18" charset="0"/>
            </a:rPr>
            <a:t>Số</a:t>
          </a:r>
          <a:r>
            <a:rPr lang="en-US" dirty="0">
              <a:solidFill>
                <a:srgbClr val="C00000"/>
              </a:solidFill>
              <a:latin typeface="UTM Bitsumishi Pro" panose="02040603050506020204" pitchFamily="18" charset="0"/>
            </a:rPr>
            <a:t> </a:t>
          </a:r>
          <a:r>
            <a:rPr lang="en-US" dirty="0" err="1">
              <a:solidFill>
                <a:srgbClr val="C00000"/>
              </a:solidFill>
              <a:latin typeface="UTM Bitsumishi Pro" panose="02040603050506020204" pitchFamily="18" charset="0"/>
            </a:rPr>
            <a:t>lượng</a:t>
          </a:r>
          <a:endParaRPr lang="en-US" dirty="0">
            <a:solidFill>
              <a:srgbClr val="C00000"/>
            </a:solidFill>
            <a:latin typeface="UTM Bitsumishi Pro" panose="02040603050506020204" pitchFamily="18" charset="0"/>
          </a:endParaRPr>
        </a:p>
      </dgm:t>
    </dgm:pt>
    <dgm:pt modelId="{88E3CAAA-1A71-4172-B548-6121A0AB0195}" type="parTrans" cxnId="{9D9640CA-1F97-49CF-96FD-7BEED60A76D3}">
      <dgm:prSet/>
      <dgm:spPr/>
      <dgm:t>
        <a:bodyPr/>
        <a:lstStyle/>
        <a:p>
          <a:endParaRPr lang="en-US"/>
        </a:p>
      </dgm:t>
    </dgm:pt>
    <dgm:pt modelId="{ADE06212-E06C-4DC5-9D57-9C7E7821A326}" type="sibTrans" cxnId="{9D9640CA-1F97-49CF-96FD-7BEED60A76D3}">
      <dgm:prSet/>
      <dgm:spPr/>
      <dgm:t>
        <a:bodyPr/>
        <a:lstStyle/>
        <a:p>
          <a:endParaRPr lang="en-US"/>
        </a:p>
      </dgm:t>
    </dgm:pt>
    <dgm:pt modelId="{659819DF-9014-4532-9241-44DEF9FACEAD}" type="pres">
      <dgm:prSet presAssocID="{8F15604A-5BF0-4A1B-8A55-E77B8F3AF15A}" presName="diagram" presStyleCnt="0">
        <dgm:presLayoutVars>
          <dgm:dir/>
          <dgm:resizeHandles val="exact"/>
        </dgm:presLayoutVars>
      </dgm:prSet>
      <dgm:spPr/>
    </dgm:pt>
    <dgm:pt modelId="{4126EF8F-DD3C-45D7-B170-AB29DB76AFE0}" type="pres">
      <dgm:prSet presAssocID="{5648AE30-F587-498B-8389-218345B75508}" presName="node" presStyleLbl="node1" presStyleIdx="0" presStyleCnt="2" custScaleX="181883">
        <dgm:presLayoutVars>
          <dgm:bulletEnabled val="1"/>
        </dgm:presLayoutVars>
      </dgm:prSet>
      <dgm:spPr/>
    </dgm:pt>
    <dgm:pt modelId="{9B6D769C-191F-481E-BF7D-570CCFA41494}" type="pres">
      <dgm:prSet presAssocID="{657E2158-A533-40EF-A407-67C230B62A31}" presName="sibTrans" presStyleCnt="0"/>
      <dgm:spPr/>
    </dgm:pt>
    <dgm:pt modelId="{9C9E274B-2D5A-4B1E-AFEE-A7F66EF12F36}" type="pres">
      <dgm:prSet presAssocID="{674BAB0A-93EB-45B9-918E-1FE200CDB961}" presName="node" presStyleLbl="node1" presStyleIdx="1" presStyleCnt="2" custScaleX="182009">
        <dgm:presLayoutVars>
          <dgm:bulletEnabled val="1"/>
        </dgm:presLayoutVars>
      </dgm:prSet>
      <dgm:spPr/>
    </dgm:pt>
  </dgm:ptLst>
  <dgm:cxnLst>
    <dgm:cxn modelId="{EF3C426E-1138-45C5-8E26-A8D4A021A1A5}" srcId="{8F15604A-5BF0-4A1B-8A55-E77B8F3AF15A}" destId="{5648AE30-F587-498B-8389-218345B75508}" srcOrd="0" destOrd="0" parTransId="{4ADB561C-D5E9-4802-B69E-65409802BB8E}" sibTransId="{657E2158-A533-40EF-A407-67C230B62A31}"/>
    <dgm:cxn modelId="{7F7E469C-ED66-41EE-AD3C-8A354B2F8D87}" type="presOf" srcId="{5648AE30-F587-498B-8389-218345B75508}" destId="{4126EF8F-DD3C-45D7-B170-AB29DB76AFE0}" srcOrd="0" destOrd="0" presId="urn:microsoft.com/office/officeart/2005/8/layout/default"/>
    <dgm:cxn modelId="{9D9640CA-1F97-49CF-96FD-7BEED60A76D3}" srcId="{8F15604A-5BF0-4A1B-8A55-E77B8F3AF15A}" destId="{674BAB0A-93EB-45B9-918E-1FE200CDB961}" srcOrd="1" destOrd="0" parTransId="{88E3CAAA-1A71-4172-B548-6121A0AB0195}" sibTransId="{ADE06212-E06C-4DC5-9D57-9C7E7821A326}"/>
    <dgm:cxn modelId="{573388D9-2EA3-4DF9-A216-0EF6E29F2EAC}" type="presOf" srcId="{674BAB0A-93EB-45B9-918E-1FE200CDB961}" destId="{9C9E274B-2D5A-4B1E-AFEE-A7F66EF12F36}" srcOrd="0" destOrd="0" presId="urn:microsoft.com/office/officeart/2005/8/layout/default"/>
    <dgm:cxn modelId="{52BD7CE3-8A9A-42D9-AD97-D0CC257FA121}" type="presOf" srcId="{8F15604A-5BF0-4A1B-8A55-E77B8F3AF15A}" destId="{659819DF-9014-4532-9241-44DEF9FACEAD}" srcOrd="0" destOrd="0" presId="urn:microsoft.com/office/officeart/2005/8/layout/default"/>
    <dgm:cxn modelId="{98C2942E-1ADB-4F20-ACEB-45040C2BEE6B}" type="presParOf" srcId="{659819DF-9014-4532-9241-44DEF9FACEAD}" destId="{4126EF8F-DD3C-45D7-B170-AB29DB76AFE0}" srcOrd="0" destOrd="0" presId="urn:microsoft.com/office/officeart/2005/8/layout/default"/>
    <dgm:cxn modelId="{93BDB46A-21BE-49A0-8225-628489601A2A}" type="presParOf" srcId="{659819DF-9014-4532-9241-44DEF9FACEAD}" destId="{9B6D769C-191F-481E-BF7D-570CCFA41494}" srcOrd="1" destOrd="0" presId="urn:microsoft.com/office/officeart/2005/8/layout/default"/>
    <dgm:cxn modelId="{740B6855-82C3-4685-BE43-38164192F5AF}" type="presParOf" srcId="{659819DF-9014-4532-9241-44DEF9FACEAD}" destId="{9C9E274B-2D5A-4B1E-AFEE-A7F66EF12F3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D01BB-C8F0-4790-AEFF-6592B10EE2D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813D939-F973-423A-8547-BA9686CBC550}">
      <dgm:prSet phldrT="[Text]"/>
      <dgm:spPr/>
      <dgm:t>
        <a:bodyPr/>
        <a:lstStyle/>
        <a:p>
          <a:r>
            <a:rPr lang="en-US" dirty="0">
              <a:solidFill>
                <a:srgbClr val="002060"/>
              </a:solidFill>
              <a:latin typeface="UTM Bitsumishi Pro" panose="02040603050506020204" pitchFamily="18" charset="0"/>
            </a:rPr>
            <a:t>1</a:t>
          </a:r>
        </a:p>
      </dgm:t>
    </dgm:pt>
    <dgm:pt modelId="{9B2AD9DB-C212-41E6-BE29-49DC720D3531}" type="parTrans" cxnId="{C410A018-2014-4ED2-B8BF-465CB2B5DCD9}">
      <dgm:prSet/>
      <dgm:spPr/>
      <dgm:t>
        <a:bodyPr/>
        <a:lstStyle/>
        <a:p>
          <a:endParaRPr lang="en-US">
            <a:solidFill>
              <a:srgbClr val="002060"/>
            </a:solidFill>
          </a:endParaRPr>
        </a:p>
      </dgm:t>
    </dgm:pt>
    <dgm:pt modelId="{87EAA64D-C2AE-4E94-B318-9F2383EB54B8}" type="sibTrans" cxnId="{C410A018-2014-4ED2-B8BF-465CB2B5DCD9}">
      <dgm:prSet/>
      <dgm:spPr/>
      <dgm:t>
        <a:bodyPr/>
        <a:lstStyle/>
        <a:p>
          <a:endParaRPr lang="en-US">
            <a:solidFill>
              <a:srgbClr val="002060"/>
            </a:solidFill>
          </a:endParaRPr>
        </a:p>
      </dgm:t>
    </dgm:pt>
    <dgm:pt modelId="{AAED2CA8-7776-4261-9724-760D0E047E75}">
      <dgm:prSet phldrT="[Text]"/>
      <dgm:spPr/>
      <dgm:t>
        <a:bodyPr/>
        <a:lstStyle/>
        <a:p>
          <a:r>
            <a:rPr lang="en-US" dirty="0">
              <a:solidFill>
                <a:srgbClr val="002060"/>
              </a:solidFill>
              <a:latin typeface="UTM Bitsumishi Pro" panose="02040603050506020204" pitchFamily="18" charset="0"/>
            </a:rPr>
            <a:t>MÃ ĐỖ</a:t>
          </a:r>
        </a:p>
      </dgm:t>
    </dgm:pt>
    <dgm:pt modelId="{D05150F2-C6B1-4931-99E9-01B7C08A1A90}" type="parTrans" cxnId="{61687DE0-2623-49C1-A0F8-D4427D30BB5C}">
      <dgm:prSet/>
      <dgm:spPr/>
      <dgm:t>
        <a:bodyPr/>
        <a:lstStyle/>
        <a:p>
          <a:endParaRPr lang="en-US">
            <a:solidFill>
              <a:srgbClr val="002060"/>
            </a:solidFill>
          </a:endParaRPr>
        </a:p>
      </dgm:t>
    </dgm:pt>
    <dgm:pt modelId="{5583A304-1C80-4877-9BE1-6292DAA98F7D}" type="sibTrans" cxnId="{61687DE0-2623-49C1-A0F8-D4427D30BB5C}">
      <dgm:prSet/>
      <dgm:spPr/>
      <dgm:t>
        <a:bodyPr/>
        <a:lstStyle/>
        <a:p>
          <a:endParaRPr lang="en-US">
            <a:solidFill>
              <a:srgbClr val="002060"/>
            </a:solidFill>
          </a:endParaRPr>
        </a:p>
      </dgm:t>
    </dgm:pt>
    <dgm:pt modelId="{9C1A4966-61A8-4B69-8ADC-480F444F41F5}">
      <dgm:prSet phldrT="[Text]"/>
      <dgm:spPr/>
      <dgm:t>
        <a:bodyPr/>
        <a:lstStyle/>
        <a:p>
          <a:r>
            <a:rPr lang="en-US" dirty="0">
              <a:solidFill>
                <a:srgbClr val="002060"/>
              </a:solidFill>
              <a:latin typeface="UTM Bitsumishi Pro" panose="02040603050506020204" pitchFamily="18" charset="0"/>
            </a:rPr>
            <a:t>2</a:t>
          </a:r>
        </a:p>
      </dgm:t>
    </dgm:pt>
    <dgm:pt modelId="{2D51A9F2-CCBF-486F-9E32-CD7EA2A64CCB}" type="parTrans" cxnId="{D5B560B7-736C-4FC6-9634-8EB73CD52147}">
      <dgm:prSet/>
      <dgm:spPr/>
      <dgm:t>
        <a:bodyPr/>
        <a:lstStyle/>
        <a:p>
          <a:endParaRPr lang="en-US">
            <a:solidFill>
              <a:srgbClr val="002060"/>
            </a:solidFill>
          </a:endParaRPr>
        </a:p>
      </dgm:t>
    </dgm:pt>
    <dgm:pt modelId="{B6D3099F-00E0-44DF-B47F-FF54F214ED74}" type="sibTrans" cxnId="{D5B560B7-736C-4FC6-9634-8EB73CD52147}">
      <dgm:prSet/>
      <dgm:spPr/>
      <dgm:t>
        <a:bodyPr/>
        <a:lstStyle/>
        <a:p>
          <a:endParaRPr lang="en-US">
            <a:solidFill>
              <a:srgbClr val="002060"/>
            </a:solidFill>
          </a:endParaRPr>
        </a:p>
      </dgm:t>
    </dgm:pt>
    <dgm:pt modelId="{9D98B96A-5D11-4320-BB2C-F8632C86D41D}">
      <dgm:prSet phldrT="[Text]"/>
      <dgm:spPr/>
      <dgm:t>
        <a:bodyPr/>
        <a:lstStyle/>
        <a:p>
          <a:r>
            <a:rPr lang="en-US" dirty="0">
              <a:solidFill>
                <a:srgbClr val="002060"/>
              </a:solidFill>
              <a:latin typeface="UTM Bitsumishi Pro" panose="02040603050506020204" pitchFamily="18" charset="0"/>
            </a:rPr>
            <a:t>MÃ GỬI</a:t>
          </a:r>
        </a:p>
      </dgm:t>
    </dgm:pt>
    <dgm:pt modelId="{B8C7C200-518B-45B5-A606-329D2C255255}" type="parTrans" cxnId="{D6773CB5-3E95-4DA7-8D5B-B72558EEA027}">
      <dgm:prSet/>
      <dgm:spPr/>
      <dgm:t>
        <a:bodyPr/>
        <a:lstStyle/>
        <a:p>
          <a:endParaRPr lang="en-US">
            <a:solidFill>
              <a:srgbClr val="002060"/>
            </a:solidFill>
          </a:endParaRPr>
        </a:p>
      </dgm:t>
    </dgm:pt>
    <dgm:pt modelId="{916696F2-F6AD-4130-B62C-31C0DB9393DD}" type="sibTrans" cxnId="{D6773CB5-3E95-4DA7-8D5B-B72558EEA027}">
      <dgm:prSet/>
      <dgm:spPr/>
      <dgm:t>
        <a:bodyPr/>
        <a:lstStyle/>
        <a:p>
          <a:endParaRPr lang="en-US">
            <a:solidFill>
              <a:srgbClr val="002060"/>
            </a:solidFill>
          </a:endParaRPr>
        </a:p>
      </dgm:t>
    </dgm:pt>
    <dgm:pt modelId="{4194D1BC-162A-4AD8-9CA7-BD80D796DBDA}">
      <dgm:prSet phldrT="[Text]"/>
      <dgm:spPr/>
      <dgm:t>
        <a:bodyPr/>
        <a:lstStyle/>
        <a:p>
          <a:r>
            <a:rPr lang="en-US" dirty="0">
              <a:solidFill>
                <a:srgbClr val="002060"/>
              </a:solidFill>
              <a:latin typeface="UTM Bitsumishi Pro" panose="02040603050506020204" pitchFamily="18" charset="0"/>
            </a:rPr>
            <a:t>3</a:t>
          </a:r>
        </a:p>
      </dgm:t>
    </dgm:pt>
    <dgm:pt modelId="{9648FC34-A2D5-4CFF-97D3-FFC93F9B83A9}" type="parTrans" cxnId="{3486D01A-86FA-4157-9DD4-FA1FFB8174EC}">
      <dgm:prSet/>
      <dgm:spPr/>
      <dgm:t>
        <a:bodyPr/>
        <a:lstStyle/>
        <a:p>
          <a:endParaRPr lang="en-US">
            <a:solidFill>
              <a:srgbClr val="002060"/>
            </a:solidFill>
          </a:endParaRPr>
        </a:p>
      </dgm:t>
    </dgm:pt>
    <dgm:pt modelId="{CB883615-3F15-4977-B179-38F87BE53D57}" type="sibTrans" cxnId="{3486D01A-86FA-4157-9DD4-FA1FFB8174EC}">
      <dgm:prSet/>
      <dgm:spPr/>
      <dgm:t>
        <a:bodyPr/>
        <a:lstStyle/>
        <a:p>
          <a:endParaRPr lang="en-US">
            <a:solidFill>
              <a:srgbClr val="002060"/>
            </a:solidFill>
          </a:endParaRPr>
        </a:p>
      </dgm:t>
    </dgm:pt>
    <dgm:pt modelId="{5EB21EFF-319B-4F4D-9FDB-611B9F65B05A}">
      <dgm:prSet phldrT="[Text]"/>
      <dgm:spPr/>
      <dgm:t>
        <a:bodyPr/>
        <a:lstStyle/>
        <a:p>
          <a:r>
            <a:rPr lang="en-US" dirty="0">
              <a:solidFill>
                <a:srgbClr val="002060"/>
              </a:solidFill>
              <a:latin typeface="UTM Bitsumishi Pro" panose="02040603050506020204" pitchFamily="18" charset="0"/>
            </a:rPr>
            <a:t>LOẠI XE</a:t>
          </a:r>
        </a:p>
      </dgm:t>
    </dgm:pt>
    <dgm:pt modelId="{CFB4D3A3-4855-4246-95AE-48BC43A1D25F}" type="parTrans" cxnId="{EDD3BBBE-B1EF-4114-B73A-1A5BCD3334B3}">
      <dgm:prSet/>
      <dgm:spPr/>
      <dgm:t>
        <a:bodyPr/>
        <a:lstStyle/>
        <a:p>
          <a:endParaRPr lang="en-US">
            <a:solidFill>
              <a:srgbClr val="002060"/>
            </a:solidFill>
          </a:endParaRPr>
        </a:p>
      </dgm:t>
    </dgm:pt>
    <dgm:pt modelId="{A6E6B98A-0864-4D2F-8BBF-B45097A8D5E3}" type="sibTrans" cxnId="{EDD3BBBE-B1EF-4114-B73A-1A5BCD3334B3}">
      <dgm:prSet/>
      <dgm:spPr/>
      <dgm:t>
        <a:bodyPr/>
        <a:lstStyle/>
        <a:p>
          <a:endParaRPr lang="en-US">
            <a:solidFill>
              <a:srgbClr val="002060"/>
            </a:solidFill>
          </a:endParaRPr>
        </a:p>
      </dgm:t>
    </dgm:pt>
    <dgm:pt modelId="{E4790A9B-256A-49B8-BEA5-52589694D877}" type="pres">
      <dgm:prSet presAssocID="{F12D01BB-C8F0-4790-AEFF-6592B10EE2DF}" presName="linearFlow" presStyleCnt="0">
        <dgm:presLayoutVars>
          <dgm:dir/>
          <dgm:animLvl val="lvl"/>
          <dgm:resizeHandles val="exact"/>
        </dgm:presLayoutVars>
      </dgm:prSet>
      <dgm:spPr/>
    </dgm:pt>
    <dgm:pt modelId="{69A2C41C-56E2-47E3-ADE9-CBD45920EE56}" type="pres">
      <dgm:prSet presAssocID="{C813D939-F973-423A-8547-BA9686CBC550}" presName="composite" presStyleCnt="0"/>
      <dgm:spPr/>
    </dgm:pt>
    <dgm:pt modelId="{7F31B467-B7F6-4D8E-9747-6946F2FAD4B3}" type="pres">
      <dgm:prSet presAssocID="{C813D939-F973-423A-8547-BA9686CBC550}" presName="parentText" presStyleLbl="alignNode1" presStyleIdx="0" presStyleCnt="3">
        <dgm:presLayoutVars>
          <dgm:chMax val="1"/>
          <dgm:bulletEnabled val="1"/>
        </dgm:presLayoutVars>
      </dgm:prSet>
      <dgm:spPr/>
    </dgm:pt>
    <dgm:pt modelId="{3950A41E-656A-46C9-B6A2-93EAF8232562}" type="pres">
      <dgm:prSet presAssocID="{C813D939-F973-423A-8547-BA9686CBC550}" presName="descendantText" presStyleLbl="alignAcc1" presStyleIdx="0" presStyleCnt="3" custLinFactNeighborX="-437" custLinFactNeighborY="-794">
        <dgm:presLayoutVars>
          <dgm:bulletEnabled val="1"/>
        </dgm:presLayoutVars>
      </dgm:prSet>
      <dgm:spPr/>
    </dgm:pt>
    <dgm:pt modelId="{CC6F7D91-AC1D-42BD-9436-41E858C51430}" type="pres">
      <dgm:prSet presAssocID="{87EAA64D-C2AE-4E94-B318-9F2383EB54B8}" presName="sp" presStyleCnt="0"/>
      <dgm:spPr/>
    </dgm:pt>
    <dgm:pt modelId="{8E0A4AB4-B0BC-407A-90AE-80C6E6B6E7CF}" type="pres">
      <dgm:prSet presAssocID="{9C1A4966-61A8-4B69-8ADC-480F444F41F5}" presName="composite" presStyleCnt="0"/>
      <dgm:spPr/>
    </dgm:pt>
    <dgm:pt modelId="{2CA3C7F7-B311-47A6-A563-C42667FEEB0C}" type="pres">
      <dgm:prSet presAssocID="{9C1A4966-61A8-4B69-8ADC-480F444F41F5}" presName="parentText" presStyleLbl="alignNode1" presStyleIdx="1" presStyleCnt="3">
        <dgm:presLayoutVars>
          <dgm:chMax val="1"/>
          <dgm:bulletEnabled val="1"/>
        </dgm:presLayoutVars>
      </dgm:prSet>
      <dgm:spPr/>
    </dgm:pt>
    <dgm:pt modelId="{B1EB99E7-C105-4F6C-9AE4-ED124E54566D}" type="pres">
      <dgm:prSet presAssocID="{9C1A4966-61A8-4B69-8ADC-480F444F41F5}" presName="descendantText" presStyleLbl="alignAcc1" presStyleIdx="1" presStyleCnt="3">
        <dgm:presLayoutVars>
          <dgm:bulletEnabled val="1"/>
        </dgm:presLayoutVars>
      </dgm:prSet>
      <dgm:spPr/>
    </dgm:pt>
    <dgm:pt modelId="{AA712F7D-2018-46A3-A7A2-D3AC8C8FC488}" type="pres">
      <dgm:prSet presAssocID="{B6D3099F-00E0-44DF-B47F-FF54F214ED74}" presName="sp" presStyleCnt="0"/>
      <dgm:spPr/>
    </dgm:pt>
    <dgm:pt modelId="{AC2D55F1-687B-494B-B693-6D07311483E6}" type="pres">
      <dgm:prSet presAssocID="{4194D1BC-162A-4AD8-9CA7-BD80D796DBDA}" presName="composite" presStyleCnt="0"/>
      <dgm:spPr/>
    </dgm:pt>
    <dgm:pt modelId="{096D0DFE-1EB5-4732-9E8C-2D01120EF4BF}" type="pres">
      <dgm:prSet presAssocID="{4194D1BC-162A-4AD8-9CA7-BD80D796DBDA}" presName="parentText" presStyleLbl="alignNode1" presStyleIdx="2" presStyleCnt="3">
        <dgm:presLayoutVars>
          <dgm:chMax val="1"/>
          <dgm:bulletEnabled val="1"/>
        </dgm:presLayoutVars>
      </dgm:prSet>
      <dgm:spPr/>
    </dgm:pt>
    <dgm:pt modelId="{293188E4-E63E-4599-A653-1CF36D4264DD}" type="pres">
      <dgm:prSet presAssocID="{4194D1BC-162A-4AD8-9CA7-BD80D796DBDA}" presName="descendantText" presStyleLbl="alignAcc1" presStyleIdx="2" presStyleCnt="3">
        <dgm:presLayoutVars>
          <dgm:bulletEnabled val="1"/>
        </dgm:presLayoutVars>
      </dgm:prSet>
      <dgm:spPr/>
    </dgm:pt>
  </dgm:ptLst>
  <dgm:cxnLst>
    <dgm:cxn modelId="{9F2B4C00-1349-4C88-9884-2EC698218B71}" type="presOf" srcId="{9C1A4966-61A8-4B69-8ADC-480F444F41F5}" destId="{2CA3C7F7-B311-47A6-A563-C42667FEEB0C}" srcOrd="0" destOrd="0" presId="urn:microsoft.com/office/officeart/2005/8/layout/chevron2"/>
    <dgm:cxn modelId="{F9E32011-C8DD-4C59-B3AF-50028355D138}" type="presOf" srcId="{F12D01BB-C8F0-4790-AEFF-6592B10EE2DF}" destId="{E4790A9B-256A-49B8-BEA5-52589694D877}" srcOrd="0" destOrd="0" presId="urn:microsoft.com/office/officeart/2005/8/layout/chevron2"/>
    <dgm:cxn modelId="{C410A018-2014-4ED2-B8BF-465CB2B5DCD9}" srcId="{F12D01BB-C8F0-4790-AEFF-6592B10EE2DF}" destId="{C813D939-F973-423A-8547-BA9686CBC550}" srcOrd="0" destOrd="0" parTransId="{9B2AD9DB-C212-41E6-BE29-49DC720D3531}" sibTransId="{87EAA64D-C2AE-4E94-B318-9F2383EB54B8}"/>
    <dgm:cxn modelId="{3486D01A-86FA-4157-9DD4-FA1FFB8174EC}" srcId="{F12D01BB-C8F0-4790-AEFF-6592B10EE2DF}" destId="{4194D1BC-162A-4AD8-9CA7-BD80D796DBDA}" srcOrd="2" destOrd="0" parTransId="{9648FC34-A2D5-4CFF-97D3-FFC93F9B83A9}" sibTransId="{CB883615-3F15-4977-B179-38F87BE53D57}"/>
    <dgm:cxn modelId="{33E24679-9CA2-44CB-9D24-BFCCE8488BCA}" type="presOf" srcId="{AAED2CA8-7776-4261-9724-760D0E047E75}" destId="{3950A41E-656A-46C9-B6A2-93EAF8232562}" srcOrd="0" destOrd="0" presId="urn:microsoft.com/office/officeart/2005/8/layout/chevron2"/>
    <dgm:cxn modelId="{3061187A-9E98-43EC-8640-5687CCB128F4}" type="presOf" srcId="{4194D1BC-162A-4AD8-9CA7-BD80D796DBDA}" destId="{096D0DFE-1EB5-4732-9E8C-2D01120EF4BF}" srcOrd="0" destOrd="0" presId="urn:microsoft.com/office/officeart/2005/8/layout/chevron2"/>
    <dgm:cxn modelId="{9D3CD392-FF2A-4601-AB81-70FB1C85B960}" type="presOf" srcId="{C813D939-F973-423A-8547-BA9686CBC550}" destId="{7F31B467-B7F6-4D8E-9747-6946F2FAD4B3}" srcOrd="0" destOrd="0" presId="urn:microsoft.com/office/officeart/2005/8/layout/chevron2"/>
    <dgm:cxn modelId="{D6773CB5-3E95-4DA7-8D5B-B72558EEA027}" srcId="{9C1A4966-61A8-4B69-8ADC-480F444F41F5}" destId="{9D98B96A-5D11-4320-BB2C-F8632C86D41D}" srcOrd="0" destOrd="0" parTransId="{B8C7C200-518B-45B5-A606-329D2C255255}" sibTransId="{916696F2-F6AD-4130-B62C-31C0DB9393DD}"/>
    <dgm:cxn modelId="{D5B560B7-736C-4FC6-9634-8EB73CD52147}" srcId="{F12D01BB-C8F0-4790-AEFF-6592B10EE2DF}" destId="{9C1A4966-61A8-4B69-8ADC-480F444F41F5}" srcOrd="1" destOrd="0" parTransId="{2D51A9F2-CCBF-486F-9E32-CD7EA2A64CCB}" sibTransId="{B6D3099F-00E0-44DF-B47F-FF54F214ED74}"/>
    <dgm:cxn modelId="{EDD3BBBE-B1EF-4114-B73A-1A5BCD3334B3}" srcId="{4194D1BC-162A-4AD8-9CA7-BD80D796DBDA}" destId="{5EB21EFF-319B-4F4D-9FDB-611B9F65B05A}" srcOrd="0" destOrd="0" parTransId="{CFB4D3A3-4855-4246-95AE-48BC43A1D25F}" sibTransId="{A6E6B98A-0864-4D2F-8BBF-B45097A8D5E3}"/>
    <dgm:cxn modelId="{61687DE0-2623-49C1-A0F8-D4427D30BB5C}" srcId="{C813D939-F973-423A-8547-BA9686CBC550}" destId="{AAED2CA8-7776-4261-9724-760D0E047E75}" srcOrd="0" destOrd="0" parTransId="{D05150F2-C6B1-4931-99E9-01B7C08A1A90}" sibTransId="{5583A304-1C80-4877-9BE1-6292DAA98F7D}"/>
    <dgm:cxn modelId="{F25A3FE4-9911-4B51-878B-4D4D241BDB68}" type="presOf" srcId="{5EB21EFF-319B-4F4D-9FDB-611B9F65B05A}" destId="{293188E4-E63E-4599-A653-1CF36D4264DD}" srcOrd="0" destOrd="0" presId="urn:microsoft.com/office/officeart/2005/8/layout/chevron2"/>
    <dgm:cxn modelId="{15C63DEB-ED76-4D82-962F-AB63B40AB0C2}" type="presOf" srcId="{9D98B96A-5D11-4320-BB2C-F8632C86D41D}" destId="{B1EB99E7-C105-4F6C-9AE4-ED124E54566D}" srcOrd="0" destOrd="0" presId="urn:microsoft.com/office/officeart/2005/8/layout/chevron2"/>
    <dgm:cxn modelId="{DE20F7DB-0646-4340-89BA-2ED3C6D33CD3}" type="presParOf" srcId="{E4790A9B-256A-49B8-BEA5-52589694D877}" destId="{69A2C41C-56E2-47E3-ADE9-CBD45920EE56}" srcOrd="0" destOrd="0" presId="urn:microsoft.com/office/officeart/2005/8/layout/chevron2"/>
    <dgm:cxn modelId="{045F3578-EBDD-47A1-9390-C127B3749F2E}" type="presParOf" srcId="{69A2C41C-56E2-47E3-ADE9-CBD45920EE56}" destId="{7F31B467-B7F6-4D8E-9747-6946F2FAD4B3}" srcOrd="0" destOrd="0" presId="urn:microsoft.com/office/officeart/2005/8/layout/chevron2"/>
    <dgm:cxn modelId="{5E088CE9-D8AC-47E4-9CD2-91E5FB38050D}" type="presParOf" srcId="{69A2C41C-56E2-47E3-ADE9-CBD45920EE56}" destId="{3950A41E-656A-46C9-B6A2-93EAF8232562}" srcOrd="1" destOrd="0" presId="urn:microsoft.com/office/officeart/2005/8/layout/chevron2"/>
    <dgm:cxn modelId="{CFCAB6A8-C1A9-4E19-9260-98290A2AF1E4}" type="presParOf" srcId="{E4790A9B-256A-49B8-BEA5-52589694D877}" destId="{CC6F7D91-AC1D-42BD-9436-41E858C51430}" srcOrd="1" destOrd="0" presId="urn:microsoft.com/office/officeart/2005/8/layout/chevron2"/>
    <dgm:cxn modelId="{B437DD8E-A9DC-42BF-80B4-497E85ADC8FF}" type="presParOf" srcId="{E4790A9B-256A-49B8-BEA5-52589694D877}" destId="{8E0A4AB4-B0BC-407A-90AE-80C6E6B6E7CF}" srcOrd="2" destOrd="0" presId="urn:microsoft.com/office/officeart/2005/8/layout/chevron2"/>
    <dgm:cxn modelId="{F978CF17-B434-43EF-84B3-31AE11C5305B}" type="presParOf" srcId="{8E0A4AB4-B0BC-407A-90AE-80C6E6B6E7CF}" destId="{2CA3C7F7-B311-47A6-A563-C42667FEEB0C}" srcOrd="0" destOrd="0" presId="urn:microsoft.com/office/officeart/2005/8/layout/chevron2"/>
    <dgm:cxn modelId="{5153F9CF-4B86-4C4F-A05F-96BF702D5C9E}" type="presParOf" srcId="{8E0A4AB4-B0BC-407A-90AE-80C6E6B6E7CF}" destId="{B1EB99E7-C105-4F6C-9AE4-ED124E54566D}" srcOrd="1" destOrd="0" presId="urn:microsoft.com/office/officeart/2005/8/layout/chevron2"/>
    <dgm:cxn modelId="{BE4C4A61-8AD2-4609-8C12-B887F88AD66F}" type="presParOf" srcId="{E4790A9B-256A-49B8-BEA5-52589694D877}" destId="{AA712F7D-2018-46A3-A7A2-D3AC8C8FC488}" srcOrd="3" destOrd="0" presId="urn:microsoft.com/office/officeart/2005/8/layout/chevron2"/>
    <dgm:cxn modelId="{1276079F-1EFA-47D0-949B-CBB41831EAA0}" type="presParOf" srcId="{E4790A9B-256A-49B8-BEA5-52589694D877}" destId="{AC2D55F1-687B-494B-B693-6D07311483E6}" srcOrd="4" destOrd="0" presId="urn:microsoft.com/office/officeart/2005/8/layout/chevron2"/>
    <dgm:cxn modelId="{F4CADF11-C721-4960-97F3-31DB7267AE86}" type="presParOf" srcId="{AC2D55F1-687B-494B-B693-6D07311483E6}" destId="{096D0DFE-1EB5-4732-9E8C-2D01120EF4BF}" srcOrd="0" destOrd="0" presId="urn:microsoft.com/office/officeart/2005/8/layout/chevron2"/>
    <dgm:cxn modelId="{D6DB0505-FE35-4F40-942C-79DD1EE1DA87}" type="presParOf" srcId="{AC2D55F1-687B-494B-B693-6D07311483E6}" destId="{293188E4-E63E-4599-A653-1CF36D4264D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37CF1-242A-4C5D-BD25-6AD2B0FABC46}">
      <dsp:nvSpPr>
        <dsp:cNvPr id="0" name=""/>
        <dsp:cNvSpPr/>
      </dsp:nvSpPr>
      <dsp:spPr>
        <a:xfrm>
          <a:off x="1318" y="258687"/>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err="1">
              <a:solidFill>
                <a:schemeClr val="tx1"/>
              </a:solidFill>
              <a:latin typeface="UTM Bitsumishi Pro" panose="02040603050506020204" pitchFamily="18" charset="0"/>
            </a:rPr>
            <a:t>Mã</a:t>
          </a:r>
          <a:r>
            <a:rPr lang="en-US" sz="4300" kern="1200" dirty="0">
              <a:solidFill>
                <a:schemeClr val="tx1"/>
              </a:solidFill>
              <a:latin typeface="UTM Bitsumishi Pro" panose="02040603050506020204" pitchFamily="18" charset="0"/>
            </a:rPr>
            <a:t> </a:t>
          </a:r>
          <a:r>
            <a:rPr lang="en-US" sz="4300" kern="1200" dirty="0" err="1">
              <a:solidFill>
                <a:schemeClr val="tx1"/>
              </a:solidFill>
              <a:latin typeface="UTM Bitsumishi Pro" panose="02040603050506020204" pitchFamily="18" charset="0"/>
            </a:rPr>
            <a:t>Khách</a:t>
          </a:r>
          <a:r>
            <a:rPr lang="en-US" sz="4300" kern="1200" dirty="0">
              <a:solidFill>
                <a:schemeClr val="tx1"/>
              </a:solidFill>
              <a:latin typeface="UTM Bitsumishi Pro" panose="02040603050506020204" pitchFamily="18" charset="0"/>
            </a:rPr>
            <a:t> </a:t>
          </a:r>
          <a:r>
            <a:rPr lang="en-US" sz="4300" kern="1200" dirty="0" err="1">
              <a:solidFill>
                <a:schemeClr val="tx1"/>
              </a:solidFill>
              <a:latin typeface="UTM Bitsumishi Pro" panose="02040603050506020204" pitchFamily="18" charset="0"/>
            </a:rPr>
            <a:t>Hàng</a:t>
          </a:r>
          <a:endParaRPr lang="en-US" sz="4300" kern="1200" dirty="0">
            <a:solidFill>
              <a:schemeClr val="tx1"/>
            </a:solidFill>
            <a:latin typeface="UTM Bitsumishi Pro" panose="02040603050506020204" pitchFamily="18" charset="0"/>
          </a:endParaRPr>
        </a:p>
      </dsp:txBody>
      <dsp:txXfrm>
        <a:off x="1318" y="258687"/>
        <a:ext cx="2553422" cy="1532053"/>
      </dsp:txXfrm>
    </dsp:sp>
    <dsp:sp modelId="{4928BFBF-38E7-4FDC-9C4E-04A49D49398B}">
      <dsp:nvSpPr>
        <dsp:cNvPr id="0" name=""/>
        <dsp:cNvSpPr/>
      </dsp:nvSpPr>
      <dsp:spPr>
        <a:xfrm>
          <a:off x="2810074" y="258687"/>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solidFill>
                <a:schemeClr val="tx1"/>
              </a:solidFill>
              <a:latin typeface="UTM Bitsumishi Pro" panose="02040603050506020204" pitchFamily="18" charset="0"/>
            </a:rPr>
            <a:t>CCCD</a:t>
          </a:r>
        </a:p>
      </dsp:txBody>
      <dsp:txXfrm>
        <a:off x="2810074" y="258687"/>
        <a:ext cx="2553422" cy="1532053"/>
      </dsp:txXfrm>
    </dsp:sp>
    <dsp:sp modelId="{C2CFC164-AF01-4817-945F-A95A8443A19C}">
      <dsp:nvSpPr>
        <dsp:cNvPr id="0" name=""/>
        <dsp:cNvSpPr/>
      </dsp:nvSpPr>
      <dsp:spPr>
        <a:xfrm>
          <a:off x="654" y="2016591"/>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err="1">
              <a:solidFill>
                <a:schemeClr val="tx1"/>
              </a:solidFill>
              <a:latin typeface="UTM Bitsumishi Pro" panose="02040603050506020204" pitchFamily="18" charset="0"/>
            </a:rPr>
            <a:t>Họ</a:t>
          </a:r>
          <a:r>
            <a:rPr lang="en-US" sz="4300" kern="1200" dirty="0">
              <a:solidFill>
                <a:schemeClr val="tx1"/>
              </a:solidFill>
              <a:latin typeface="UTM Bitsumishi Pro" panose="02040603050506020204" pitchFamily="18" charset="0"/>
            </a:rPr>
            <a:t> </a:t>
          </a:r>
          <a:r>
            <a:rPr lang="en-US" sz="4300" kern="1200" dirty="0" err="1">
              <a:solidFill>
                <a:schemeClr val="tx1"/>
              </a:solidFill>
              <a:latin typeface="UTM Bitsumishi Pro" panose="02040603050506020204" pitchFamily="18" charset="0"/>
            </a:rPr>
            <a:t>Tên</a:t>
          </a:r>
          <a:endParaRPr lang="en-US" sz="4300" kern="1200" dirty="0">
            <a:solidFill>
              <a:schemeClr val="tx1"/>
            </a:solidFill>
            <a:latin typeface="UTM Bitsumishi Pro" panose="02040603050506020204" pitchFamily="18" charset="0"/>
          </a:endParaRPr>
        </a:p>
      </dsp:txBody>
      <dsp:txXfrm>
        <a:off x="654" y="2016591"/>
        <a:ext cx="2553422" cy="1532053"/>
      </dsp:txXfrm>
    </dsp:sp>
    <dsp:sp modelId="{46416AFE-0FA6-42E6-AB02-9A0B7C739E9C}">
      <dsp:nvSpPr>
        <dsp:cNvPr id="0" name=""/>
        <dsp:cNvSpPr/>
      </dsp:nvSpPr>
      <dsp:spPr>
        <a:xfrm>
          <a:off x="2809419" y="2016591"/>
          <a:ext cx="2553422" cy="1532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solidFill>
                <a:schemeClr val="tx1"/>
              </a:solidFill>
              <a:latin typeface="UTM Bitsumishi Pro" panose="02040603050506020204" pitchFamily="18" charset="0"/>
            </a:rPr>
            <a:t>SĐT</a:t>
          </a:r>
        </a:p>
      </dsp:txBody>
      <dsp:txXfrm>
        <a:off x="2809419" y="2016591"/>
        <a:ext cx="2553422" cy="1532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6EF8F-DD3C-45D7-B170-AB29DB76AFE0}">
      <dsp:nvSpPr>
        <dsp:cNvPr id="0" name=""/>
        <dsp:cNvSpPr/>
      </dsp:nvSpPr>
      <dsp:spPr>
        <a:xfrm>
          <a:off x="4026" y="5226"/>
          <a:ext cx="4529533" cy="14942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err="1">
              <a:solidFill>
                <a:srgbClr val="C00000"/>
              </a:solidFill>
              <a:latin typeface="UTM Bitsumishi Pro" panose="02040603050506020204" pitchFamily="18" charset="0"/>
            </a:rPr>
            <a:t>Loại</a:t>
          </a:r>
          <a:r>
            <a:rPr lang="en-US" sz="6500" kern="1200" dirty="0">
              <a:solidFill>
                <a:srgbClr val="C00000"/>
              </a:solidFill>
              <a:latin typeface="UTM Bitsumishi Pro" panose="02040603050506020204" pitchFamily="18" charset="0"/>
            </a:rPr>
            <a:t> </a:t>
          </a:r>
          <a:r>
            <a:rPr lang="en-US" sz="6500" kern="1200" dirty="0" err="1">
              <a:solidFill>
                <a:srgbClr val="C00000"/>
              </a:solidFill>
              <a:latin typeface="UTM Bitsumishi Pro" panose="02040603050506020204" pitchFamily="18" charset="0"/>
            </a:rPr>
            <a:t>xe</a:t>
          </a:r>
          <a:endParaRPr lang="en-US" sz="6500" kern="1200" dirty="0">
            <a:solidFill>
              <a:srgbClr val="C00000"/>
            </a:solidFill>
            <a:latin typeface="UTM Bitsumishi Pro" panose="02040603050506020204" pitchFamily="18" charset="0"/>
          </a:endParaRPr>
        </a:p>
      </dsp:txBody>
      <dsp:txXfrm>
        <a:off x="4026" y="5226"/>
        <a:ext cx="4529533" cy="1494213"/>
      </dsp:txXfrm>
    </dsp:sp>
    <dsp:sp modelId="{9C9E274B-2D5A-4B1E-AFEE-A7F66EF12F36}">
      <dsp:nvSpPr>
        <dsp:cNvPr id="0" name=""/>
        <dsp:cNvSpPr/>
      </dsp:nvSpPr>
      <dsp:spPr>
        <a:xfrm>
          <a:off x="2458" y="1748474"/>
          <a:ext cx="4532670" cy="14942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err="1">
              <a:solidFill>
                <a:srgbClr val="C00000"/>
              </a:solidFill>
              <a:latin typeface="UTM Bitsumishi Pro" panose="02040603050506020204" pitchFamily="18" charset="0"/>
            </a:rPr>
            <a:t>Số</a:t>
          </a:r>
          <a:r>
            <a:rPr lang="en-US" sz="6500" kern="1200" dirty="0">
              <a:solidFill>
                <a:srgbClr val="C00000"/>
              </a:solidFill>
              <a:latin typeface="UTM Bitsumishi Pro" panose="02040603050506020204" pitchFamily="18" charset="0"/>
            </a:rPr>
            <a:t> </a:t>
          </a:r>
          <a:r>
            <a:rPr lang="en-US" sz="6500" kern="1200" dirty="0" err="1">
              <a:solidFill>
                <a:srgbClr val="C00000"/>
              </a:solidFill>
              <a:latin typeface="UTM Bitsumishi Pro" panose="02040603050506020204" pitchFamily="18" charset="0"/>
            </a:rPr>
            <a:t>lượng</a:t>
          </a:r>
          <a:endParaRPr lang="en-US" sz="6500" kern="1200" dirty="0">
            <a:solidFill>
              <a:srgbClr val="C00000"/>
            </a:solidFill>
            <a:latin typeface="UTM Bitsumishi Pro" panose="02040603050506020204" pitchFamily="18" charset="0"/>
          </a:endParaRPr>
        </a:p>
      </dsp:txBody>
      <dsp:txXfrm>
        <a:off x="2458" y="1748474"/>
        <a:ext cx="4532670" cy="1494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1B467-B7F6-4D8E-9747-6946F2FAD4B3}">
      <dsp:nvSpPr>
        <dsp:cNvPr id="0" name=""/>
        <dsp:cNvSpPr/>
      </dsp:nvSpPr>
      <dsp:spPr>
        <a:xfrm rot="5400000">
          <a:off x="-183444" y="184231"/>
          <a:ext cx="1222962" cy="8560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latin typeface="UTM Bitsumishi Pro" panose="02040603050506020204" pitchFamily="18" charset="0"/>
            </a:rPr>
            <a:t>1</a:t>
          </a:r>
        </a:p>
      </dsp:txBody>
      <dsp:txXfrm rot="-5400000">
        <a:off x="1" y="428824"/>
        <a:ext cx="856073" cy="366889"/>
      </dsp:txXfrm>
    </dsp:sp>
    <dsp:sp modelId="{3950A41E-656A-46C9-B6A2-93EAF8232562}">
      <dsp:nvSpPr>
        <dsp:cNvPr id="0" name=""/>
        <dsp:cNvSpPr/>
      </dsp:nvSpPr>
      <dsp:spPr>
        <a:xfrm rot="5400000">
          <a:off x="2707244" y="-1870997"/>
          <a:ext cx="794925" cy="453692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solidFill>
                <a:srgbClr val="002060"/>
              </a:solidFill>
              <a:latin typeface="UTM Bitsumishi Pro" panose="02040603050506020204" pitchFamily="18" charset="0"/>
            </a:rPr>
            <a:t>MÃ ĐỖ</a:t>
          </a:r>
        </a:p>
      </dsp:txBody>
      <dsp:txXfrm rot="-5400000">
        <a:off x="836247" y="38805"/>
        <a:ext cx="4498115" cy="717315"/>
      </dsp:txXfrm>
    </dsp:sp>
    <dsp:sp modelId="{2CA3C7F7-B311-47A6-A563-C42667FEEB0C}">
      <dsp:nvSpPr>
        <dsp:cNvPr id="0" name=""/>
        <dsp:cNvSpPr/>
      </dsp:nvSpPr>
      <dsp:spPr>
        <a:xfrm rot="5400000">
          <a:off x="-183444" y="1206836"/>
          <a:ext cx="1222962" cy="8560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latin typeface="UTM Bitsumishi Pro" panose="02040603050506020204" pitchFamily="18" charset="0"/>
            </a:rPr>
            <a:t>2</a:t>
          </a:r>
        </a:p>
      </dsp:txBody>
      <dsp:txXfrm rot="-5400000">
        <a:off x="1" y="1451429"/>
        <a:ext cx="856073" cy="366889"/>
      </dsp:txXfrm>
    </dsp:sp>
    <dsp:sp modelId="{B1EB99E7-C105-4F6C-9AE4-ED124E54566D}">
      <dsp:nvSpPr>
        <dsp:cNvPr id="0" name=""/>
        <dsp:cNvSpPr/>
      </dsp:nvSpPr>
      <dsp:spPr>
        <a:xfrm rot="5400000">
          <a:off x="2727071" y="-847605"/>
          <a:ext cx="794925" cy="453692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solidFill>
                <a:srgbClr val="002060"/>
              </a:solidFill>
              <a:latin typeface="UTM Bitsumishi Pro" panose="02040603050506020204" pitchFamily="18" charset="0"/>
            </a:rPr>
            <a:t>MÃ GỬI</a:t>
          </a:r>
        </a:p>
      </dsp:txBody>
      <dsp:txXfrm rot="-5400000">
        <a:off x="856074" y="1062197"/>
        <a:ext cx="4498115" cy="717315"/>
      </dsp:txXfrm>
    </dsp:sp>
    <dsp:sp modelId="{096D0DFE-1EB5-4732-9E8C-2D01120EF4BF}">
      <dsp:nvSpPr>
        <dsp:cNvPr id="0" name=""/>
        <dsp:cNvSpPr/>
      </dsp:nvSpPr>
      <dsp:spPr>
        <a:xfrm rot="5400000">
          <a:off x="-183444" y="2229441"/>
          <a:ext cx="1222962" cy="8560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2060"/>
              </a:solidFill>
              <a:latin typeface="UTM Bitsumishi Pro" panose="02040603050506020204" pitchFamily="18" charset="0"/>
            </a:rPr>
            <a:t>3</a:t>
          </a:r>
        </a:p>
      </dsp:txBody>
      <dsp:txXfrm rot="-5400000">
        <a:off x="1" y="2474034"/>
        <a:ext cx="856073" cy="366889"/>
      </dsp:txXfrm>
    </dsp:sp>
    <dsp:sp modelId="{293188E4-E63E-4599-A653-1CF36D4264DD}">
      <dsp:nvSpPr>
        <dsp:cNvPr id="0" name=""/>
        <dsp:cNvSpPr/>
      </dsp:nvSpPr>
      <dsp:spPr>
        <a:xfrm rot="5400000">
          <a:off x="2727071" y="174999"/>
          <a:ext cx="794925" cy="453692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solidFill>
                <a:srgbClr val="002060"/>
              </a:solidFill>
              <a:latin typeface="UTM Bitsumishi Pro" panose="02040603050506020204" pitchFamily="18" charset="0"/>
            </a:rPr>
            <a:t>LOẠI XE</a:t>
          </a:r>
        </a:p>
      </dsp:txBody>
      <dsp:txXfrm rot="-5400000">
        <a:off x="856074" y="2084802"/>
        <a:ext cx="4498115" cy="7173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e1c607c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e1c607c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361507" y="2301062"/>
            <a:ext cx="842098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tx1"/>
                </a:solidFill>
                <a:latin typeface="Times New Roman" panose="02020603050405020304" pitchFamily="18" charset="0"/>
                <a:cs typeface="Times New Roman" panose="02020603050405020304" pitchFamily="18" charset="0"/>
              </a:rPr>
              <a:t>BÁO CÁO TUẦN 4</a:t>
            </a: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MÔN </a:t>
            </a: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THỰC HÀNH </a:t>
            </a: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LÀM </a:t>
            </a:r>
            <a:r>
              <a:rPr lang="en" sz="4000" b="1">
                <a:solidFill>
                  <a:schemeClr val="tx1"/>
                </a:solidFill>
                <a:latin typeface="Times New Roman" panose="02020603050405020304" pitchFamily="18" charset="0"/>
                <a:cs typeface="Times New Roman" panose="02020603050405020304" pitchFamily="18" charset="0"/>
              </a:rPr>
              <a:t>VIỆC NHÓM</a:t>
            </a:r>
            <a:br>
              <a:rPr lang="en" sz="4000" b="1" dirty="0">
                <a:solidFill>
                  <a:schemeClr val="tx1"/>
                </a:solidFill>
                <a:latin typeface="Times New Roman" panose="02020603050405020304" pitchFamily="18" charset="0"/>
                <a:cs typeface="Times New Roman" panose="02020603050405020304" pitchFamily="18" charset="0"/>
              </a:rPr>
            </a:br>
            <a:r>
              <a:rPr lang="en" sz="4000" b="1" dirty="0">
                <a:solidFill>
                  <a:schemeClr val="tx1"/>
                </a:solidFill>
                <a:latin typeface="Times New Roman" panose="02020603050405020304" pitchFamily="18" charset="0"/>
                <a:cs typeface="Times New Roman" panose="02020603050405020304" pitchFamily="18" charset="0"/>
              </a:rPr>
              <a:t>					</a:t>
            </a:r>
            <a:r>
              <a:rPr lang="en" sz="4000" b="1">
                <a:solidFill>
                  <a:schemeClr val="tx1"/>
                </a:solidFill>
                <a:latin typeface="Times New Roman" panose="02020603050405020304" pitchFamily="18" charset="0"/>
                <a:cs typeface="Times New Roman" panose="02020603050405020304" pitchFamily="18" charset="0"/>
              </a:rPr>
              <a:t> </a:t>
            </a:r>
            <a:r>
              <a:rPr lang="en" sz="2400" b="1">
                <a:solidFill>
                  <a:srgbClr val="C00000"/>
                </a:solidFill>
                <a:latin typeface="Times New Roman" panose="02020603050405020304" pitchFamily="18" charset="0"/>
                <a:cs typeface="Times New Roman" panose="02020603050405020304" pitchFamily="18" charset="0"/>
              </a:rPr>
              <a:t>NHÓM </a:t>
            </a:r>
            <a:r>
              <a:rPr lang="en" sz="2400" b="1" dirty="0">
                <a:solidFill>
                  <a:srgbClr val="C00000"/>
                </a:solidFill>
                <a:latin typeface="Times New Roman" panose="02020603050405020304" pitchFamily="18" charset="0"/>
                <a:cs typeface="Times New Roman" panose="02020603050405020304" pitchFamily="18" charset="0"/>
              </a:rPr>
              <a:t>01</a:t>
            </a:r>
            <a:endParaRPr sz="2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Google Shape;323;p23"/>
          <p:cNvSpPr txBox="1">
            <a:spLocks noGrp="1"/>
          </p:cNvSpPr>
          <p:nvPr>
            <p:ph type="title" idx="4294967295"/>
          </p:nvPr>
        </p:nvSpPr>
        <p:spPr>
          <a:xfrm>
            <a:off x="500400" y="510775"/>
            <a:ext cx="8143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solidFill>
                  <a:schemeClr val="bg1"/>
                </a:solidFill>
                <a:latin typeface="UTM Bitsumishi Pro" panose="02040603050506020204" pitchFamily="18" charset="0"/>
                <a:ea typeface="Miriam Libre" panose="00000500000000000000" pitchFamily="2" charset="-79"/>
                <a:cs typeface="Miriam Libre" panose="00000500000000000000" pitchFamily="2" charset="-79"/>
              </a:rPr>
              <a:t>3</a:t>
            </a:r>
            <a:r>
              <a:rPr lang="en-US" sz="4000" b="0" i="0" dirty="0">
                <a:solidFill>
                  <a:schemeClr val="bg1"/>
                </a:solidFill>
                <a:effectLst/>
                <a:latin typeface="UTM Bitsumishi Pro" panose="02040603050506020204" pitchFamily="18" charset="0"/>
                <a:ea typeface="Miriam Libre" panose="00000500000000000000" pitchFamily="2" charset="-79"/>
                <a:cs typeface="Miriam Libre" panose="00000500000000000000" pitchFamily="2" charset="-79"/>
              </a:rPr>
              <a:t>. SƠ LƯỢC VỀ DATABASE</a:t>
            </a:r>
            <a:endParaRPr sz="4000" dirty="0">
              <a:solidFill>
                <a:schemeClr val="bg1"/>
              </a:solidFill>
            </a:endParaRPr>
          </a:p>
        </p:txBody>
      </p:sp>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29"/>
          <p:cNvSpPr txBox="1">
            <a:spLocks noGrp="1"/>
          </p:cNvSpPr>
          <p:nvPr>
            <p:ph type="subTitle" idx="4294967295"/>
          </p:nvPr>
        </p:nvSpPr>
        <p:spPr>
          <a:xfrm>
            <a:off x="3382242" y="535889"/>
            <a:ext cx="4905600" cy="479322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solidFill>
                  <a:schemeClr val="bg1"/>
                </a:solidFill>
                <a:latin typeface="UTM Bitsumishi Pro" panose="02040603050506020204" pitchFamily="18" charset="0"/>
                <a:ea typeface="Miriam Libre" panose="00000500000000000000" pitchFamily="2" charset="-79"/>
                <a:cs typeface="Miriam Libre" panose="00000500000000000000" pitchFamily="2" charset="-79"/>
              </a:rPr>
              <a:t>3</a:t>
            </a:r>
            <a:r>
              <a:rPr lang="en-US" sz="2400" b="0" i="0" dirty="0">
                <a:solidFill>
                  <a:schemeClr val="bg1"/>
                </a:solidFill>
                <a:effectLst/>
                <a:latin typeface="UTM Bitsumishi Pro" panose="02040603050506020204" pitchFamily="18" charset="0"/>
                <a:ea typeface="Miriam Libre" panose="00000500000000000000" pitchFamily="2" charset="-79"/>
                <a:cs typeface="Miriam Libre" panose="00000500000000000000" pitchFamily="2" charset="-79"/>
              </a:rPr>
              <a:t>. SƠ LƯỢC VỀ DATABASE</a:t>
            </a:r>
          </a:p>
          <a:p>
            <a:pPr marL="342900" lvl="0" indent="-342900" algn="l" rtl="0">
              <a:spcBef>
                <a:spcPts val="600"/>
              </a:spcBef>
              <a:spcAft>
                <a:spcPts val="0"/>
              </a:spcAft>
              <a:buFontTx/>
              <a:buChar char="-"/>
            </a:pPr>
            <a:r>
              <a:rPr lang="en-US" sz="2400" dirty="0" err="1">
                <a:solidFill>
                  <a:schemeClr val="tx1"/>
                </a:solidFill>
                <a:latin typeface="Times New Roman" panose="02020603050405020304" pitchFamily="18" charset="0"/>
                <a:cs typeface="Times New Roman" panose="02020603050405020304" pitchFamily="18" charset="0"/>
              </a:rPr>
              <a:t>T</a:t>
            </a:r>
            <a:r>
              <a:rPr lang="en-US" dirty="0" err="1">
                <a:solidFill>
                  <a:schemeClr val="tx1"/>
                </a:solidFill>
                <a:latin typeface="Times New Roman" panose="02020603050405020304" pitchFamily="18" charset="0"/>
                <a:cs typeface="Times New Roman" panose="02020603050405020304" pitchFamily="18" charset="0"/>
              </a:rPr>
              <a:t>ên</a:t>
            </a:r>
            <a:r>
              <a:rPr lang="en-US" dirty="0">
                <a:solidFill>
                  <a:schemeClr val="tx1"/>
                </a:solidFill>
                <a:latin typeface="Times New Roman" panose="02020603050405020304" pitchFamily="18" charset="0"/>
                <a:cs typeface="Times New Roman" panose="02020603050405020304" pitchFamily="18" charset="0"/>
              </a:rPr>
              <a:t> database</a:t>
            </a:r>
            <a:r>
              <a:rPr lang="en-US">
                <a:solidFill>
                  <a:schemeClr val="tx1"/>
                </a:solidFill>
                <a:latin typeface="Times New Roman" panose="02020603050405020304" pitchFamily="18" charset="0"/>
                <a:cs typeface="Times New Roman" panose="02020603050405020304" pitchFamily="18" charset="0"/>
              </a:rPr>
              <a:t>: QLBAIGUIXE</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600"/>
              </a:spcBef>
              <a:spcAft>
                <a:spcPts val="0"/>
              </a:spcAft>
              <a:buFontTx/>
              <a:buChar char="-"/>
            </a:pP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Table:</a:t>
            </a: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viên</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Khách</a:t>
            </a:r>
            <a:r>
              <a:rPr lang="en-US">
                <a:solidFill>
                  <a:schemeClr val="tx1"/>
                </a:solidFill>
                <a:latin typeface="Times New Roman" panose="02020603050405020304" pitchFamily="18" charset="0"/>
                <a:cs typeface="Times New Roman" panose="02020603050405020304" pitchFamily="18" charset="0"/>
              </a:rPr>
              <a:t> hàng</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tin </a:t>
            </a:r>
            <a:r>
              <a:rPr lang="en-US" dirty="0" err="1">
                <a:solidFill>
                  <a:schemeClr val="tx1"/>
                </a:solidFill>
                <a:latin typeface="Times New Roman" panose="02020603050405020304" pitchFamily="18" charset="0"/>
                <a:cs typeface="Times New Roman" panose="02020603050405020304" pitchFamily="18" charset="0"/>
              </a:rPr>
              <a:t>bãi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đỗ</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xe</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Xe gửi (thông tin gửi xe)</a:t>
            </a:r>
          </a:p>
          <a:p>
            <a:pPr marL="800100" lvl="1" indent="-342900">
              <a:spcBef>
                <a:spcPts val="600"/>
              </a:spcBef>
              <a:buFontTx/>
              <a:buChar char="-"/>
            </a:pPr>
            <a:r>
              <a:rPr lang="en-US">
                <a:solidFill>
                  <a:schemeClr val="tx1"/>
                </a:solidFill>
                <a:latin typeface="Times New Roman" panose="02020603050405020304" pitchFamily="18" charset="0"/>
                <a:cs typeface="Times New Roman" panose="02020603050405020304" pitchFamily="18" charset="0"/>
              </a:rPr>
              <a:t>- Bãi đỗ xe</a:t>
            </a:r>
            <a:endParaRPr lang="en-US" dirty="0">
              <a:solidFill>
                <a:schemeClr val="tx1"/>
              </a:solidFill>
              <a:latin typeface="Times New Roman" panose="02020603050405020304" pitchFamily="18" charset="0"/>
              <a:cs typeface="Times New Roman" panose="02020603050405020304" pitchFamily="18" charset="0"/>
            </a:endParaRPr>
          </a:p>
          <a:p>
            <a:pPr marL="800100" lvl="1" indent="-342900">
              <a:spcBef>
                <a:spcPts val="600"/>
              </a:spcBef>
              <a:buFontTx/>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Hóa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đơn</a:t>
            </a:r>
            <a:endParaRPr dirty="0">
              <a:solidFill>
                <a:schemeClr val="tx1"/>
              </a:solidFill>
              <a:latin typeface="Times New Roman" panose="02020603050405020304" pitchFamily="18" charset="0"/>
              <a:cs typeface="Times New Roman" panose="02020603050405020304" pitchFamily="18" charset="0"/>
            </a:endParaRPr>
          </a:p>
        </p:txBody>
      </p:sp>
      <p:sp>
        <p:nvSpPr>
          <p:cNvPr id="390" name="Google Shape;390;p2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391" name="Google Shape;391;p29"/>
          <p:cNvGrpSpPr/>
          <p:nvPr/>
        </p:nvGrpSpPr>
        <p:grpSpPr>
          <a:xfrm flipH="1">
            <a:off x="125036" y="2932502"/>
            <a:ext cx="2792552" cy="2221397"/>
            <a:chOff x="9925050" y="4203700"/>
            <a:chExt cx="2267050" cy="1803375"/>
          </a:xfrm>
        </p:grpSpPr>
        <p:sp>
          <p:nvSpPr>
            <p:cNvPr id="392" name="Google Shape;392;p29"/>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9"/>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9"/>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9"/>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9"/>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9"/>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9"/>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9"/>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9"/>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9"/>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9"/>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9"/>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AF3A10-835A-9CEB-BEB5-4E2785437A71}"/>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7A36FAD3-EE2C-028B-2D21-0BD1532832D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57AAA2BD-18BA-10B8-9888-D40CEA922FD3}"/>
              </a:ext>
            </a:extLst>
          </p:cNvPr>
          <p:cNvPicPr>
            <a:picLocks noChangeAspect="1"/>
          </p:cNvPicPr>
          <p:nvPr/>
        </p:nvPicPr>
        <p:blipFill>
          <a:blip r:embed="rId2"/>
          <a:stretch>
            <a:fillRect/>
          </a:stretch>
        </p:blipFill>
        <p:spPr>
          <a:xfrm>
            <a:off x="1500270" y="317337"/>
            <a:ext cx="6143359" cy="434130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9539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300"/>
                </a:solidFill>
                <a:latin typeface="UTM Bitsumishi Pro" panose="02040603050506020204" pitchFamily="18" charset="0"/>
              </a:rPr>
              <a:t>TABLE: NHÂN VIÊN</a:t>
            </a:r>
            <a:endParaRPr dirty="0">
              <a:solidFill>
                <a:srgbClr val="003300"/>
              </a:solidFill>
              <a:latin typeface="UTM Bitsumishi Pro" panose="02040603050506020204" pitchFamily="18" charset="0"/>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10" name="Google Shape;410;p30"/>
          <p:cNvSpPr/>
          <p:nvPr/>
        </p:nvSpPr>
        <p:spPr>
          <a:xfrm>
            <a:off x="187146" y="1778725"/>
            <a:ext cx="2373771" cy="2313300"/>
          </a:xfrm>
          <a:prstGeom prst="homePlate">
            <a:avLst>
              <a:gd name="adj" fmla="val 30129"/>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solidFill>
                  <a:schemeClr val="tx1"/>
                </a:solidFill>
                <a:latin typeface="UTM Bitsumishi Pro" panose="02040603050506020204" pitchFamily="18" charset="0"/>
                <a:ea typeface="Barlow Light"/>
                <a:cs typeface="Times New Roman" panose="02020603050405020304" pitchFamily="18" charset="0"/>
                <a:sym typeface="Barlow Light"/>
              </a:rPr>
              <a:t>Mã</a:t>
            </a:r>
            <a:r>
              <a:rPr lang="en-US" sz="2000" dirty="0">
                <a:solidFill>
                  <a:schemeClr val="tx1"/>
                </a:solidFill>
                <a:latin typeface="UTM Bitsumishi Pro" panose="02040603050506020204" pitchFamily="18" charset="0"/>
                <a:ea typeface="Barlow Light"/>
                <a:cs typeface="Times New Roman" panose="02020603050405020304" pitchFamily="18" charset="0"/>
                <a:sym typeface="Barlow Light"/>
              </a:rPr>
              <a:t> </a:t>
            </a:r>
            <a:r>
              <a:rPr lang="en-US" sz="2000" err="1">
                <a:solidFill>
                  <a:schemeClr val="tx1"/>
                </a:solidFill>
                <a:latin typeface="UTM Bitsumishi Pro" panose="02040603050506020204" pitchFamily="18" charset="0"/>
                <a:ea typeface="Barlow Light"/>
                <a:cs typeface="Times New Roman" panose="02020603050405020304" pitchFamily="18" charset="0"/>
                <a:sym typeface="Barlow Light"/>
              </a:rPr>
              <a:t>nhân</a:t>
            </a:r>
            <a:r>
              <a:rPr lang="en-US" sz="2000">
                <a:solidFill>
                  <a:schemeClr val="tx1"/>
                </a:solidFill>
                <a:latin typeface="UTM Bitsumishi Pro" panose="02040603050506020204" pitchFamily="18" charset="0"/>
                <a:ea typeface="Barlow Light"/>
                <a:cs typeface="Times New Roman" panose="02020603050405020304" pitchFamily="18" charset="0"/>
                <a:sym typeface="Barlow Light"/>
              </a:rPr>
              <a:t> viên</a:t>
            </a:r>
            <a:endParaRPr lang="en-US" sz="2000" dirty="0">
              <a:solidFill>
                <a:schemeClr val="tx1"/>
              </a:solidFill>
              <a:latin typeface="UTM Bitsumishi Pro" panose="02040603050506020204" pitchFamily="18" charset="0"/>
              <a:ea typeface="Barlow Light"/>
              <a:cs typeface="Times New Roman" panose="02020603050405020304" pitchFamily="18" charset="0"/>
              <a:sym typeface="Barlow Light"/>
            </a:endParaRPr>
          </a:p>
        </p:txBody>
      </p:sp>
      <p:sp>
        <p:nvSpPr>
          <p:cNvPr id="411" name="Google Shape;411;p30"/>
          <p:cNvSpPr/>
          <p:nvPr/>
        </p:nvSpPr>
        <p:spPr>
          <a:xfrm>
            <a:off x="1999365" y="1753750"/>
            <a:ext cx="2419532" cy="2313300"/>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tx1"/>
                </a:solidFill>
                <a:latin typeface="UTM Bitsumishi Pro" panose="02040603050506020204" pitchFamily="18" charset="0"/>
                <a:ea typeface="Barlow Light"/>
                <a:cs typeface="Times New Roman" panose="02020603050405020304" pitchFamily="18" charset="0"/>
                <a:sym typeface="Barlow Light"/>
              </a:rPr>
              <a:t>Mật khẩu</a:t>
            </a:r>
            <a:endParaRPr sz="2000" dirty="0">
              <a:solidFill>
                <a:schemeClr val="tx1"/>
              </a:solidFill>
              <a:latin typeface="UTM Bitsumishi Pro" panose="02040603050506020204" pitchFamily="18" charset="0"/>
              <a:ea typeface="Barlow Light"/>
              <a:cs typeface="Times New Roman" panose="02020603050405020304" pitchFamily="18" charset="0"/>
              <a:sym typeface="Barlow Light"/>
            </a:endParaRPr>
          </a:p>
        </p:txBody>
      </p:sp>
      <p:sp>
        <p:nvSpPr>
          <p:cNvPr id="412" name="Google Shape;412;p30"/>
          <p:cNvSpPr/>
          <p:nvPr/>
        </p:nvSpPr>
        <p:spPr>
          <a:xfrm>
            <a:off x="3818737" y="1753750"/>
            <a:ext cx="2419532" cy="2313300"/>
          </a:xfrm>
          <a:prstGeom prst="chevron">
            <a:avLst>
              <a:gd name="adj" fmla="val 29853"/>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tx1"/>
                </a:solidFill>
                <a:latin typeface="UTM Bitsumishi Pro" panose="02040603050506020204" pitchFamily="18" charset="0"/>
                <a:ea typeface="Barlow Light"/>
                <a:cs typeface="Times New Roman" panose="02020603050405020304" pitchFamily="18" charset="0"/>
                <a:sym typeface="Barlow Light"/>
              </a:rPr>
              <a:t>Tên nhân viên</a:t>
            </a:r>
            <a:endParaRPr sz="2000" dirty="0">
              <a:solidFill>
                <a:schemeClr val="tx1"/>
              </a:solidFill>
              <a:latin typeface="UTM Bitsumishi Pro" panose="02040603050506020204" pitchFamily="18" charset="0"/>
              <a:ea typeface="Barlow Light"/>
              <a:cs typeface="Times New Roman" panose="02020603050405020304" pitchFamily="18" charset="0"/>
              <a:sym typeface="Barlow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3ACF-873B-0772-459D-08AFF43B8BC4}"/>
              </a:ext>
            </a:extLst>
          </p:cNvPr>
          <p:cNvSpPr>
            <a:spLocks noGrp="1"/>
          </p:cNvSpPr>
          <p:nvPr>
            <p:ph type="title"/>
          </p:nvPr>
        </p:nvSpPr>
        <p:spPr/>
        <p:txBody>
          <a:bodyPr/>
          <a:lstStyle/>
          <a:p>
            <a:r>
              <a:rPr lang="en-US" sz="3200" b="0" i="0" dirty="0">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TABLE: </a:t>
            </a:r>
            <a:r>
              <a:rPr lang="en-US" sz="3200" b="0" i="0" dirty="0" err="1">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Khách</a:t>
            </a:r>
            <a:r>
              <a:rPr lang="en-US" sz="3200" b="0" i="0" dirty="0">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 </a:t>
            </a:r>
            <a:r>
              <a:rPr lang="en-US" sz="3200" b="0" i="0" dirty="0" err="1">
                <a:solidFill>
                  <a:srgbClr val="FFC000"/>
                </a:solidFill>
                <a:effectLst/>
                <a:latin typeface="UTM Bitsumishi Pro" panose="02040603050506020204" pitchFamily="18" charset="0"/>
                <a:ea typeface="Miriam Libre" panose="00000500000000000000" pitchFamily="2" charset="-79"/>
                <a:cs typeface="Miriam Libre" panose="00000500000000000000" pitchFamily="2" charset="-79"/>
              </a:rPr>
              <a:t>hàng</a:t>
            </a:r>
            <a:endParaRPr lang="en-US" sz="3200" dirty="0">
              <a:solidFill>
                <a:srgbClr val="FFC000"/>
              </a:solidFill>
            </a:endParaRPr>
          </a:p>
        </p:txBody>
      </p:sp>
      <p:sp>
        <p:nvSpPr>
          <p:cNvPr id="3" name="Slide Number Placeholder 2">
            <a:extLst>
              <a:ext uri="{FF2B5EF4-FFF2-40B4-BE49-F238E27FC236}">
                <a16:creationId xmlns:a16="http://schemas.microsoft.com/office/drawing/2014/main" id="{E41EAC2E-AF4F-4805-E401-FED1E41BAA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aphicFrame>
        <p:nvGraphicFramePr>
          <p:cNvPr id="10" name="Diagram 9">
            <a:extLst>
              <a:ext uri="{FF2B5EF4-FFF2-40B4-BE49-F238E27FC236}">
                <a16:creationId xmlns:a16="http://schemas.microsoft.com/office/drawing/2014/main" id="{0CA07AAD-D3F3-E2D3-A32F-B898CEA7ECA0}"/>
              </a:ext>
            </a:extLst>
          </p:cNvPr>
          <p:cNvGraphicFramePr/>
          <p:nvPr>
            <p:extLst>
              <p:ext uri="{D42A27DB-BD31-4B8C-83A1-F6EECF244321}">
                <p14:modId xmlns:p14="http://schemas.microsoft.com/office/powerpoint/2010/main" val="2482306224"/>
              </p:ext>
            </p:extLst>
          </p:nvPr>
        </p:nvGraphicFramePr>
        <p:xfrm>
          <a:off x="290805" y="1365659"/>
          <a:ext cx="5363497" cy="3777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501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9372-5E87-7B4C-05AA-11397029CA3C}"/>
              </a:ext>
            </a:extLst>
          </p:cNvPr>
          <p:cNvSpPr>
            <a:spLocks noGrp="1"/>
          </p:cNvSpPr>
          <p:nvPr>
            <p:ph type="title"/>
          </p:nvPr>
        </p:nvSpPr>
        <p:spPr>
          <a:xfrm>
            <a:off x="471275" y="416854"/>
            <a:ext cx="5138700" cy="857400"/>
          </a:xfrm>
        </p:spPr>
        <p:txBody>
          <a:bodyPr/>
          <a:lstStyle/>
          <a:p>
            <a:r>
              <a:rPr lang="en-US" sz="3200" b="0" i="0" dirty="0">
                <a:solidFill>
                  <a:srgbClr val="000000"/>
                </a:solidFill>
                <a:effectLst/>
                <a:latin typeface="UTM Bitsumishi Pro" panose="02040603050506020204" pitchFamily="18" charset="0"/>
                <a:ea typeface="Miriam Libre" panose="00000500000000000000" pitchFamily="2" charset="-79"/>
                <a:cs typeface="Miriam Libre" panose="00000500000000000000" pitchFamily="2" charset="-79"/>
              </a:rPr>
              <a:t>TABLE: THÔNG TIN BÃI ĐỖ</a:t>
            </a:r>
            <a:endParaRPr lang="en-US" sz="3200" dirty="0"/>
          </a:p>
        </p:txBody>
      </p:sp>
      <p:sp>
        <p:nvSpPr>
          <p:cNvPr id="3" name="Slide Number Placeholder 2">
            <a:extLst>
              <a:ext uri="{FF2B5EF4-FFF2-40B4-BE49-F238E27FC236}">
                <a16:creationId xmlns:a16="http://schemas.microsoft.com/office/drawing/2014/main" id="{29CAB235-CE73-9570-10E7-BC708F2B18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graphicFrame>
        <p:nvGraphicFramePr>
          <p:cNvPr id="5" name="Diagram 4">
            <a:extLst>
              <a:ext uri="{FF2B5EF4-FFF2-40B4-BE49-F238E27FC236}">
                <a16:creationId xmlns:a16="http://schemas.microsoft.com/office/drawing/2014/main" id="{9D78FE97-7422-29FA-CBDE-D59BF01B5D1C}"/>
              </a:ext>
            </a:extLst>
          </p:cNvPr>
          <p:cNvGraphicFramePr/>
          <p:nvPr>
            <p:extLst>
              <p:ext uri="{D42A27DB-BD31-4B8C-83A1-F6EECF244321}">
                <p14:modId xmlns:p14="http://schemas.microsoft.com/office/powerpoint/2010/main" val="802400778"/>
              </p:ext>
            </p:extLst>
          </p:nvPr>
        </p:nvGraphicFramePr>
        <p:xfrm>
          <a:off x="771831" y="1478732"/>
          <a:ext cx="4537587" cy="3247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45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9514-3AB4-2E7D-B6F6-CB5F15822848}"/>
              </a:ext>
            </a:extLst>
          </p:cNvPr>
          <p:cNvSpPr>
            <a:spLocks noGrp="1"/>
          </p:cNvSpPr>
          <p:nvPr>
            <p:ph type="title"/>
          </p:nvPr>
        </p:nvSpPr>
        <p:spPr>
          <a:xfrm>
            <a:off x="449826" y="446865"/>
            <a:ext cx="5138700" cy="857400"/>
          </a:xfrm>
        </p:spPr>
        <p:txBody>
          <a:bodyPr/>
          <a:lstStyle/>
          <a:p>
            <a:pPr algn="ctr"/>
            <a:r>
              <a:rPr lang="en-US" sz="3200" b="0" i="0" dirty="0">
                <a:solidFill>
                  <a:srgbClr val="660066"/>
                </a:solidFill>
                <a:effectLst/>
                <a:latin typeface="UTM Bitsumishi Pro" panose="02040603050506020204" pitchFamily="18" charset="0"/>
                <a:ea typeface="Miriam Libre" panose="00000500000000000000" pitchFamily="2" charset="-79"/>
                <a:cs typeface="Miriam Libre" panose="00000500000000000000" pitchFamily="2" charset="-79"/>
              </a:rPr>
              <a:t>TABLE: XE GỬI</a:t>
            </a:r>
            <a:endParaRPr lang="en-US" sz="3200" dirty="0">
              <a:solidFill>
                <a:srgbClr val="660066"/>
              </a:solidFill>
              <a:latin typeface="UTM Bitsumishi Pro" panose="02040603050506020204" pitchFamily="18" charset="0"/>
            </a:endParaRPr>
          </a:p>
        </p:txBody>
      </p:sp>
      <p:sp>
        <p:nvSpPr>
          <p:cNvPr id="3" name="Slide Number Placeholder 2">
            <a:extLst>
              <a:ext uri="{FF2B5EF4-FFF2-40B4-BE49-F238E27FC236}">
                <a16:creationId xmlns:a16="http://schemas.microsoft.com/office/drawing/2014/main" id="{3B56D520-7D47-4580-A18B-C24B4D288B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z="2000" smtClean="0">
                <a:solidFill>
                  <a:schemeClr val="tx1"/>
                </a:solidFill>
                <a:latin typeface="UTM Bitsumishi Pro" panose="02040603050506020204" pitchFamily="18" charset="0"/>
              </a:rPr>
              <a:t>16</a:t>
            </a:fld>
            <a:endParaRPr lang="en" sz="2000">
              <a:solidFill>
                <a:schemeClr val="tx1"/>
              </a:solidFill>
              <a:latin typeface="UTM Bitsumishi Pro" panose="02040603050506020204" pitchFamily="18" charset="0"/>
            </a:endParaRPr>
          </a:p>
        </p:txBody>
      </p:sp>
      <p:sp>
        <p:nvSpPr>
          <p:cNvPr id="14" name="Rectangle: Rounded Corners 13">
            <a:extLst>
              <a:ext uri="{FF2B5EF4-FFF2-40B4-BE49-F238E27FC236}">
                <a16:creationId xmlns:a16="http://schemas.microsoft.com/office/drawing/2014/main" id="{ECEAF26C-DF7C-74BE-88D7-A9ABD34B5C69}"/>
              </a:ext>
            </a:extLst>
          </p:cNvPr>
          <p:cNvSpPr/>
          <p:nvPr/>
        </p:nvSpPr>
        <p:spPr>
          <a:xfrm>
            <a:off x="263951" y="1935861"/>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NHÂN VIÊN</a:t>
            </a:r>
          </a:p>
        </p:txBody>
      </p:sp>
      <p:sp>
        <p:nvSpPr>
          <p:cNvPr id="16" name="Rectangle: Rounded Corners 15">
            <a:extLst>
              <a:ext uri="{FF2B5EF4-FFF2-40B4-BE49-F238E27FC236}">
                <a16:creationId xmlns:a16="http://schemas.microsoft.com/office/drawing/2014/main" id="{F4C86AA4-EAD2-EC75-D5F2-EBC477B1CC31}"/>
              </a:ext>
            </a:extLst>
          </p:cNvPr>
          <p:cNvSpPr/>
          <p:nvPr/>
        </p:nvSpPr>
        <p:spPr>
          <a:xfrm>
            <a:off x="2265575" y="1304265"/>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GỬI</a:t>
            </a:r>
          </a:p>
        </p:txBody>
      </p:sp>
      <p:sp>
        <p:nvSpPr>
          <p:cNvPr id="18" name="Rectangle: Rounded Corners 17">
            <a:extLst>
              <a:ext uri="{FF2B5EF4-FFF2-40B4-BE49-F238E27FC236}">
                <a16:creationId xmlns:a16="http://schemas.microsoft.com/office/drawing/2014/main" id="{C7D7B2A1-F895-978B-B35E-0C90D128ED01}"/>
              </a:ext>
            </a:extLst>
          </p:cNvPr>
          <p:cNvSpPr/>
          <p:nvPr/>
        </p:nvSpPr>
        <p:spPr>
          <a:xfrm>
            <a:off x="4310103" y="1935861"/>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KHÁCH HÀNG</a:t>
            </a:r>
          </a:p>
        </p:txBody>
      </p:sp>
      <p:sp>
        <p:nvSpPr>
          <p:cNvPr id="20" name="Rectangle: Rounded Corners 19">
            <a:extLst>
              <a:ext uri="{FF2B5EF4-FFF2-40B4-BE49-F238E27FC236}">
                <a16:creationId xmlns:a16="http://schemas.microsoft.com/office/drawing/2014/main" id="{FB09BA11-0958-1F4A-86F2-88291EF1D76C}"/>
              </a:ext>
            </a:extLst>
          </p:cNvPr>
          <p:cNvSpPr/>
          <p:nvPr/>
        </p:nvSpPr>
        <p:spPr>
          <a:xfrm>
            <a:off x="293803" y="3410536"/>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THỜI GIAN VÀO</a:t>
            </a:r>
          </a:p>
        </p:txBody>
      </p:sp>
      <p:sp>
        <p:nvSpPr>
          <p:cNvPr id="22" name="Rectangle: Rounded Corners 21">
            <a:extLst>
              <a:ext uri="{FF2B5EF4-FFF2-40B4-BE49-F238E27FC236}">
                <a16:creationId xmlns:a16="http://schemas.microsoft.com/office/drawing/2014/main" id="{BB98C0E9-102E-BFE0-44EC-E3E428D9F8AB}"/>
              </a:ext>
            </a:extLst>
          </p:cNvPr>
          <p:cNvSpPr/>
          <p:nvPr/>
        </p:nvSpPr>
        <p:spPr>
          <a:xfrm>
            <a:off x="2287027" y="2624803"/>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BIỂN SỐ XE</a:t>
            </a:r>
          </a:p>
        </p:txBody>
      </p:sp>
      <p:sp>
        <p:nvSpPr>
          <p:cNvPr id="24" name="Rectangle: Rounded Corners 23">
            <a:extLst>
              <a:ext uri="{FF2B5EF4-FFF2-40B4-BE49-F238E27FC236}">
                <a16:creationId xmlns:a16="http://schemas.microsoft.com/office/drawing/2014/main" id="{40802A4A-81D6-062B-92ED-DCA07FA8F3A0}"/>
              </a:ext>
            </a:extLst>
          </p:cNvPr>
          <p:cNvSpPr/>
          <p:nvPr/>
        </p:nvSpPr>
        <p:spPr>
          <a:xfrm>
            <a:off x="4258799" y="3426983"/>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THỜI GIAN RA</a:t>
            </a:r>
          </a:p>
        </p:txBody>
      </p:sp>
      <p:sp>
        <p:nvSpPr>
          <p:cNvPr id="26" name="Rectangle: Rounded Corners 25">
            <a:extLst>
              <a:ext uri="{FF2B5EF4-FFF2-40B4-BE49-F238E27FC236}">
                <a16:creationId xmlns:a16="http://schemas.microsoft.com/office/drawing/2014/main" id="{88F56F07-ACDC-9A99-BA89-56EFC331A34E}"/>
              </a:ext>
            </a:extLst>
          </p:cNvPr>
          <p:cNvSpPr/>
          <p:nvPr/>
        </p:nvSpPr>
        <p:spPr>
          <a:xfrm>
            <a:off x="2265575" y="3945341"/>
            <a:ext cx="1715678" cy="8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LOẠI XE</a:t>
            </a:r>
          </a:p>
        </p:txBody>
      </p:sp>
    </p:spTree>
    <p:extLst>
      <p:ext uri="{BB962C8B-B14F-4D97-AF65-F5344CB8AC3E}">
        <p14:creationId xmlns:p14="http://schemas.microsoft.com/office/powerpoint/2010/main" val="393231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0B23-0E09-9F25-38C1-A7DA81041DE6}"/>
              </a:ext>
            </a:extLst>
          </p:cNvPr>
          <p:cNvSpPr>
            <a:spLocks noGrp="1"/>
          </p:cNvSpPr>
          <p:nvPr>
            <p:ph type="title"/>
          </p:nvPr>
        </p:nvSpPr>
        <p:spPr/>
        <p:txBody>
          <a:bodyPr/>
          <a:lstStyle/>
          <a:p>
            <a:pPr algn="ctr"/>
            <a:r>
              <a:rPr lang="en-US" sz="3200" b="0" i="0" dirty="0">
                <a:solidFill>
                  <a:schemeClr val="accent1">
                    <a:lumMod val="50000"/>
                  </a:schemeClr>
                </a:solidFill>
                <a:effectLst/>
                <a:latin typeface="UTM Bitsumishi Pro" panose="02040603050506020204" pitchFamily="18" charset="0"/>
                <a:ea typeface="Miriam Libre" panose="00000500000000000000" pitchFamily="2" charset="-79"/>
                <a:cs typeface="Miriam Libre" panose="00000500000000000000" pitchFamily="2" charset="-79"/>
              </a:rPr>
              <a:t>TABLE: BÃI ĐỖ XE</a:t>
            </a:r>
            <a:endParaRPr lang="en-US" sz="3200" dirty="0">
              <a:solidFill>
                <a:schemeClr val="accent1">
                  <a:lumMod val="50000"/>
                </a:schemeClr>
              </a:solidFill>
            </a:endParaRPr>
          </a:p>
        </p:txBody>
      </p:sp>
      <p:sp>
        <p:nvSpPr>
          <p:cNvPr id="3" name="Slide Number Placeholder 2">
            <a:extLst>
              <a:ext uri="{FF2B5EF4-FFF2-40B4-BE49-F238E27FC236}">
                <a16:creationId xmlns:a16="http://schemas.microsoft.com/office/drawing/2014/main" id="{E91A210D-5D9B-B156-8810-C47850C193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graphicFrame>
        <p:nvGraphicFramePr>
          <p:cNvPr id="4" name="Diagram 3">
            <a:extLst>
              <a:ext uri="{FF2B5EF4-FFF2-40B4-BE49-F238E27FC236}">
                <a16:creationId xmlns:a16="http://schemas.microsoft.com/office/drawing/2014/main" id="{1AB44704-8F57-2705-7E34-9525C4666F3B}"/>
              </a:ext>
            </a:extLst>
          </p:cNvPr>
          <p:cNvGraphicFramePr/>
          <p:nvPr>
            <p:extLst>
              <p:ext uri="{D42A27DB-BD31-4B8C-83A1-F6EECF244321}">
                <p14:modId xmlns:p14="http://schemas.microsoft.com/office/powerpoint/2010/main" val="3580313158"/>
              </p:ext>
            </p:extLst>
          </p:nvPr>
        </p:nvGraphicFramePr>
        <p:xfrm>
          <a:off x="381000" y="1538226"/>
          <a:ext cx="5392994" cy="3269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25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5314-55DE-E924-D2A1-6D637981113E}"/>
              </a:ext>
            </a:extLst>
          </p:cNvPr>
          <p:cNvSpPr>
            <a:spLocks noGrp="1"/>
          </p:cNvSpPr>
          <p:nvPr>
            <p:ph type="title"/>
          </p:nvPr>
        </p:nvSpPr>
        <p:spPr>
          <a:xfrm>
            <a:off x="499730" y="394305"/>
            <a:ext cx="5138700" cy="857400"/>
          </a:xfrm>
        </p:spPr>
        <p:txBody>
          <a:bodyPr/>
          <a:lstStyle/>
          <a:p>
            <a:pPr algn="ctr"/>
            <a:r>
              <a:rPr lang="en-US" sz="3200" b="0" i="0" dirty="0">
                <a:solidFill>
                  <a:srgbClr val="00B050"/>
                </a:solidFill>
                <a:effectLst/>
                <a:latin typeface="UTM Bitsumishi Pro" panose="02040603050506020204" pitchFamily="18" charset="0"/>
                <a:ea typeface="Miriam Libre" panose="00000500000000000000" pitchFamily="2" charset="-79"/>
                <a:cs typeface="Miriam Libre" panose="00000500000000000000" pitchFamily="2" charset="-79"/>
              </a:rPr>
              <a:t>TABLE: HÓA ĐƠN</a:t>
            </a:r>
            <a:endParaRPr lang="en-US" sz="3200" dirty="0">
              <a:solidFill>
                <a:srgbClr val="00B050"/>
              </a:solidFill>
            </a:endParaRPr>
          </a:p>
        </p:txBody>
      </p:sp>
      <p:sp>
        <p:nvSpPr>
          <p:cNvPr id="3" name="Slide Number Placeholder 2">
            <a:extLst>
              <a:ext uri="{FF2B5EF4-FFF2-40B4-BE49-F238E27FC236}">
                <a16:creationId xmlns:a16="http://schemas.microsoft.com/office/drawing/2014/main" id="{EF087D7C-77ED-697E-5F44-AA72B4D7DF8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11" name="Rectangle: Rounded Corners 10">
            <a:extLst>
              <a:ext uri="{FF2B5EF4-FFF2-40B4-BE49-F238E27FC236}">
                <a16:creationId xmlns:a16="http://schemas.microsoft.com/office/drawing/2014/main" id="{709F69C3-9025-51C4-5B45-ACB6EF24E6A7}"/>
              </a:ext>
            </a:extLst>
          </p:cNvPr>
          <p:cNvSpPr/>
          <p:nvPr/>
        </p:nvSpPr>
        <p:spPr>
          <a:xfrm>
            <a:off x="386499" y="1621410"/>
            <a:ext cx="1743959" cy="1036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166C656-5D69-36F0-474A-74E911C19DB3}"/>
              </a:ext>
            </a:extLst>
          </p:cNvPr>
          <p:cNvSpPr/>
          <p:nvPr/>
        </p:nvSpPr>
        <p:spPr>
          <a:xfrm>
            <a:off x="386499" y="1621409"/>
            <a:ext cx="2253006" cy="1313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HÓA ĐƠN</a:t>
            </a:r>
          </a:p>
        </p:txBody>
      </p:sp>
      <p:sp>
        <p:nvSpPr>
          <p:cNvPr id="16" name="Rectangle: Rounded Corners 15">
            <a:extLst>
              <a:ext uri="{FF2B5EF4-FFF2-40B4-BE49-F238E27FC236}">
                <a16:creationId xmlns:a16="http://schemas.microsoft.com/office/drawing/2014/main" id="{56C773E6-C696-F98A-F7E7-DEC0824D78E0}"/>
              </a:ext>
            </a:extLst>
          </p:cNvPr>
          <p:cNvSpPr/>
          <p:nvPr/>
        </p:nvSpPr>
        <p:spPr>
          <a:xfrm>
            <a:off x="3200401" y="1593913"/>
            <a:ext cx="2253006" cy="134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KHÁCH HÀNG</a:t>
            </a:r>
            <a:endParaRPr lang="en-US" sz="2000" dirty="0"/>
          </a:p>
        </p:txBody>
      </p:sp>
      <p:sp>
        <p:nvSpPr>
          <p:cNvPr id="18" name="Rectangle: Rounded Corners 17">
            <a:extLst>
              <a:ext uri="{FF2B5EF4-FFF2-40B4-BE49-F238E27FC236}">
                <a16:creationId xmlns:a16="http://schemas.microsoft.com/office/drawing/2014/main" id="{A5EA17E5-2243-CDC3-9139-FAB635089594}"/>
              </a:ext>
            </a:extLst>
          </p:cNvPr>
          <p:cNvSpPr/>
          <p:nvPr/>
        </p:nvSpPr>
        <p:spPr>
          <a:xfrm>
            <a:off x="386499" y="3442353"/>
            <a:ext cx="2253006" cy="1313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UTM Bitsumishi Pro" panose="02040603050506020204" pitchFamily="18" charset="0"/>
              </a:rPr>
              <a:t>MÃ GỬI</a:t>
            </a:r>
            <a:endParaRPr lang="en-US" sz="2000" dirty="0"/>
          </a:p>
        </p:txBody>
      </p:sp>
      <p:sp>
        <p:nvSpPr>
          <p:cNvPr id="21" name="Rectangle: Rounded Corners 20">
            <a:extLst>
              <a:ext uri="{FF2B5EF4-FFF2-40B4-BE49-F238E27FC236}">
                <a16:creationId xmlns:a16="http://schemas.microsoft.com/office/drawing/2014/main" id="{A61B300F-0C09-C670-C3EC-08EF1CF30D16}"/>
              </a:ext>
            </a:extLst>
          </p:cNvPr>
          <p:cNvSpPr/>
          <p:nvPr/>
        </p:nvSpPr>
        <p:spPr>
          <a:xfrm>
            <a:off x="386499" y="1482901"/>
            <a:ext cx="2564091" cy="1313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UTM Bitsumishi Pro" panose="02040603050506020204" pitchFamily="18" charset="0"/>
              </a:rPr>
              <a:t>MÃ HÓA ĐƠN</a:t>
            </a:r>
          </a:p>
        </p:txBody>
      </p:sp>
      <p:sp>
        <p:nvSpPr>
          <p:cNvPr id="22" name="Rectangle: Rounded Corners 21">
            <a:extLst>
              <a:ext uri="{FF2B5EF4-FFF2-40B4-BE49-F238E27FC236}">
                <a16:creationId xmlns:a16="http://schemas.microsoft.com/office/drawing/2014/main" id="{F5291CB8-AB84-EC29-A631-48029F4815C3}"/>
              </a:ext>
            </a:extLst>
          </p:cNvPr>
          <p:cNvSpPr/>
          <p:nvPr/>
        </p:nvSpPr>
        <p:spPr>
          <a:xfrm>
            <a:off x="3200400" y="1447797"/>
            <a:ext cx="2653644" cy="1341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UTM Bitsumishi Pro" panose="02040603050506020204" pitchFamily="18" charset="0"/>
              </a:rPr>
              <a:t>MÃ KHÁCH HÀNG</a:t>
            </a:r>
            <a:endParaRPr lang="en-US" sz="2400" dirty="0"/>
          </a:p>
        </p:txBody>
      </p:sp>
      <p:sp>
        <p:nvSpPr>
          <p:cNvPr id="23" name="Rectangle: Rounded Corners 22">
            <a:extLst>
              <a:ext uri="{FF2B5EF4-FFF2-40B4-BE49-F238E27FC236}">
                <a16:creationId xmlns:a16="http://schemas.microsoft.com/office/drawing/2014/main" id="{4E1B9B0C-45BA-F11D-9D77-749AB66A803E}"/>
              </a:ext>
            </a:extLst>
          </p:cNvPr>
          <p:cNvSpPr/>
          <p:nvPr/>
        </p:nvSpPr>
        <p:spPr>
          <a:xfrm>
            <a:off x="386499" y="3073883"/>
            <a:ext cx="2564090" cy="1430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UTM Bitsumishi Pro" panose="02040603050506020204" pitchFamily="18" charset="0"/>
              </a:rPr>
              <a:t>MÃ GỬI</a:t>
            </a:r>
            <a:endParaRPr lang="en-US" sz="2400" dirty="0"/>
          </a:p>
        </p:txBody>
      </p:sp>
      <p:sp>
        <p:nvSpPr>
          <p:cNvPr id="7" name="Rectangle: Rounded Corners 6">
            <a:extLst>
              <a:ext uri="{FF2B5EF4-FFF2-40B4-BE49-F238E27FC236}">
                <a16:creationId xmlns:a16="http://schemas.microsoft.com/office/drawing/2014/main" id="{25E7F371-C9FD-5EFD-C24A-04C8F742EB93}"/>
              </a:ext>
            </a:extLst>
          </p:cNvPr>
          <p:cNvSpPr/>
          <p:nvPr/>
        </p:nvSpPr>
        <p:spPr>
          <a:xfrm>
            <a:off x="3200400" y="3490717"/>
            <a:ext cx="2253007" cy="1258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Rounded Corners 19">
            <a:extLst>
              <a:ext uri="{FF2B5EF4-FFF2-40B4-BE49-F238E27FC236}">
                <a16:creationId xmlns:a16="http://schemas.microsoft.com/office/drawing/2014/main" id="{D524C349-D2E9-450B-4252-A348FAFFBA65}"/>
              </a:ext>
            </a:extLst>
          </p:cNvPr>
          <p:cNvSpPr/>
          <p:nvPr/>
        </p:nvSpPr>
        <p:spPr>
          <a:xfrm>
            <a:off x="3200400" y="3081491"/>
            <a:ext cx="2653644" cy="1430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UTM Bitsumishi Pro" panose="02040603050506020204" pitchFamily="18" charset="0"/>
              </a:rPr>
              <a:t>GIÁ TIỀN</a:t>
            </a:r>
            <a:endParaRPr lang="en-US" sz="2400" dirty="0"/>
          </a:p>
        </p:txBody>
      </p:sp>
    </p:spTree>
    <p:extLst>
      <p:ext uri="{BB962C8B-B14F-4D97-AF65-F5344CB8AC3E}">
        <p14:creationId xmlns:p14="http://schemas.microsoft.com/office/powerpoint/2010/main" val="1627192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93C2D6-7485-ACFB-0335-8B794DB387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2" name="Title 1">
            <a:extLst>
              <a:ext uri="{FF2B5EF4-FFF2-40B4-BE49-F238E27FC236}">
                <a16:creationId xmlns:a16="http://schemas.microsoft.com/office/drawing/2014/main" id="{F0CF2692-0840-F2BB-ECE0-CAC224CB2838}"/>
              </a:ext>
            </a:extLst>
          </p:cNvPr>
          <p:cNvSpPr>
            <a:spLocks noGrp="1"/>
          </p:cNvSpPr>
          <p:nvPr>
            <p:ph type="title"/>
          </p:nvPr>
        </p:nvSpPr>
        <p:spPr/>
        <p:txBody>
          <a:bodyPr/>
          <a:lstStyle/>
          <a:p>
            <a:pPr algn="ctr"/>
            <a:r>
              <a:rPr lang="en-US" sz="4000" dirty="0" err="1">
                <a:solidFill>
                  <a:schemeClr val="tx1"/>
                </a:solidFill>
                <a:latin typeface="UTM Bitsumishi Pro" panose="02040603050506020204" pitchFamily="18" charset="0"/>
              </a:rPr>
              <a:t>Kết</a:t>
            </a:r>
            <a:r>
              <a:rPr lang="en-US" sz="4000" dirty="0">
                <a:solidFill>
                  <a:schemeClr val="tx1"/>
                </a:solidFill>
                <a:latin typeface="UTM Bitsumishi Pro" panose="02040603050506020204" pitchFamily="18" charset="0"/>
              </a:rPr>
              <a:t> </a:t>
            </a:r>
            <a:r>
              <a:rPr lang="en-US" sz="4000" dirty="0" err="1">
                <a:solidFill>
                  <a:schemeClr val="tx1"/>
                </a:solidFill>
                <a:latin typeface="UTM Bitsumishi Pro" panose="02040603050506020204" pitchFamily="18" charset="0"/>
              </a:rPr>
              <a:t>luận</a:t>
            </a:r>
            <a:endParaRPr lang="en-US" sz="4000" dirty="0">
              <a:solidFill>
                <a:schemeClr val="tx1"/>
              </a:solidFill>
              <a:latin typeface="UTM Bitsumishi Pro" panose="02040603050506020204" pitchFamily="18" charset="0"/>
            </a:endParaRPr>
          </a:p>
        </p:txBody>
      </p:sp>
      <p:sp>
        <p:nvSpPr>
          <p:cNvPr id="4" name="Text Placeholder 3">
            <a:extLst>
              <a:ext uri="{FF2B5EF4-FFF2-40B4-BE49-F238E27FC236}">
                <a16:creationId xmlns:a16="http://schemas.microsoft.com/office/drawing/2014/main" id="{20391449-0ED3-D0D9-E552-DC9FE0A7EF9C}"/>
              </a:ext>
            </a:extLst>
          </p:cNvPr>
          <p:cNvSpPr>
            <a:spLocks noGrp="1"/>
          </p:cNvSpPr>
          <p:nvPr>
            <p:ph type="body" idx="1"/>
          </p:nvPr>
        </p:nvSpPr>
        <p:spPr>
          <a:xfrm>
            <a:off x="457200" y="1444375"/>
            <a:ext cx="5138700" cy="3180900"/>
          </a:xfrm>
        </p:spPr>
        <p:txBody>
          <a:bodyPr/>
          <a:lstStyle/>
          <a:p>
            <a:pPr marL="76200" indent="0">
              <a:buNone/>
            </a:pPr>
            <a:r>
              <a:rPr lang="en-US" dirty="0" err="1"/>
              <a:t>Như</a:t>
            </a:r>
            <a:r>
              <a:rPr lang="en-US" dirty="0"/>
              <a:t> </a:t>
            </a:r>
            <a:r>
              <a:rPr lang="en-US" dirty="0" err="1"/>
              <a:t>đã</a:t>
            </a:r>
            <a:r>
              <a:rPr lang="en-US" dirty="0"/>
              <a:t> </a:t>
            </a:r>
            <a:r>
              <a:rPr lang="en-US" err="1"/>
              <a:t>trình</a:t>
            </a:r>
            <a:r>
              <a:rPr lang="en-US"/>
              <a:t> bày, </a:t>
            </a:r>
            <a:r>
              <a:rPr lang="en-US" dirty="0" err="1"/>
              <a:t>nhóm</a:t>
            </a:r>
            <a:r>
              <a:rPr lang="en-US" dirty="0"/>
              <a:t> 1 </a:t>
            </a:r>
            <a:r>
              <a:rPr lang="en-US" dirty="0" err="1"/>
              <a:t>chúng</a:t>
            </a:r>
            <a:r>
              <a:rPr lang="en-US" dirty="0"/>
              <a:t> </a:t>
            </a:r>
            <a:r>
              <a:rPr lang="en-US" dirty="0" err="1"/>
              <a:t>em</a:t>
            </a:r>
            <a:r>
              <a:rPr lang="en-US" dirty="0"/>
              <a:t> </a:t>
            </a:r>
            <a:r>
              <a:rPr lang="en-US" dirty="0" err="1"/>
              <a:t>sẽ</a:t>
            </a:r>
            <a:r>
              <a:rPr lang="en-US" dirty="0"/>
              <a:t> </a:t>
            </a:r>
            <a:r>
              <a:rPr lang="en-US" dirty="0" err="1"/>
              <a:t>triển</a:t>
            </a:r>
            <a:r>
              <a:rPr lang="en-US" dirty="0"/>
              <a:t> </a:t>
            </a:r>
            <a:r>
              <a:rPr lang="en-US" dirty="0" err="1"/>
              <a:t>khai</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r>
              <a:rPr lang="en-US" dirty="0"/>
              <a:t> </a:t>
            </a:r>
            <a:r>
              <a:rPr lang="en-US" dirty="0" err="1"/>
              <a:t>Quản</a:t>
            </a:r>
            <a:r>
              <a:rPr lang="en-US" dirty="0"/>
              <a:t> </a:t>
            </a:r>
            <a:r>
              <a:rPr lang="en-US" dirty="0" err="1"/>
              <a:t>lý</a:t>
            </a:r>
            <a:r>
              <a:rPr lang="en-US" dirty="0"/>
              <a:t> </a:t>
            </a:r>
            <a:r>
              <a:rPr lang="en-US" err="1"/>
              <a:t>bãi</a:t>
            </a:r>
            <a:r>
              <a:rPr lang="en-US"/>
              <a:t> gửi </a:t>
            </a:r>
            <a:r>
              <a:rPr lang="en-US" dirty="0" err="1"/>
              <a:t>xe</a:t>
            </a:r>
            <a:r>
              <a:rPr lang="en-US" dirty="0"/>
              <a:t>. </a:t>
            </a:r>
          </a:p>
          <a:p>
            <a:pPr marL="76200" indent="0">
              <a:buNone/>
            </a:pPr>
            <a:r>
              <a:rPr lang="en-US" dirty="0" err="1"/>
              <a:t>Trong</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nếu</a:t>
            </a:r>
            <a:r>
              <a:rPr lang="en-US" dirty="0"/>
              <a:t> </a:t>
            </a:r>
            <a:r>
              <a:rPr lang="en-US" dirty="0" err="1"/>
              <a:t>có</a:t>
            </a:r>
            <a:r>
              <a:rPr lang="en-US" dirty="0"/>
              <a:t> </a:t>
            </a:r>
            <a:r>
              <a:rPr lang="en-US" dirty="0" err="1"/>
              <a:t>vướng</a:t>
            </a:r>
            <a:r>
              <a:rPr lang="en-US" dirty="0"/>
              <a:t> </a:t>
            </a:r>
            <a:r>
              <a:rPr lang="en-US" dirty="0" err="1"/>
              <a:t>mắc</a:t>
            </a:r>
            <a:r>
              <a:rPr lang="en-US" dirty="0"/>
              <a:t> </a:t>
            </a:r>
            <a:r>
              <a:rPr lang="en-US" dirty="0" err="1"/>
              <a:t>nào</a:t>
            </a:r>
            <a:r>
              <a:rPr lang="en-US" dirty="0"/>
              <a:t> </a:t>
            </a:r>
            <a:r>
              <a:rPr lang="en-US" dirty="0" err="1"/>
              <a:t>mong</a:t>
            </a:r>
            <a:r>
              <a:rPr lang="en-US" dirty="0"/>
              <a:t> </a:t>
            </a:r>
            <a:r>
              <a:rPr lang="en-US" dirty="0" err="1"/>
              <a:t>thầy</a:t>
            </a:r>
            <a:r>
              <a:rPr lang="en-US" dirty="0"/>
              <a:t> </a:t>
            </a:r>
            <a:r>
              <a:rPr lang="en-US" dirty="0" err="1"/>
              <a:t>sẽ</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chúng</a:t>
            </a:r>
            <a:r>
              <a:rPr lang="en-US" dirty="0"/>
              <a:t> </a:t>
            </a:r>
            <a:r>
              <a:rPr lang="en-US" dirty="0" err="1"/>
              <a:t>em</a:t>
            </a:r>
            <a:r>
              <a:rPr lang="en-US" dirty="0"/>
              <a:t>.</a:t>
            </a:r>
          </a:p>
          <a:p>
            <a:pPr marL="76200" indent="0">
              <a:buNone/>
            </a:pPr>
            <a:r>
              <a:rPr lang="en-US" dirty="0"/>
              <a:t>Xin </a:t>
            </a:r>
            <a:r>
              <a:rPr lang="en-US" dirty="0" err="1"/>
              <a:t>cảm</a:t>
            </a:r>
            <a:r>
              <a:rPr lang="en-US" dirty="0"/>
              <a:t> </a:t>
            </a:r>
            <a:r>
              <a:rPr lang="en-US" dirty="0" err="1"/>
              <a:t>ơn</a:t>
            </a:r>
            <a:r>
              <a:rPr lang="en-US" dirty="0"/>
              <a:t> </a:t>
            </a:r>
            <a:r>
              <a:rPr lang="en-US" dirty="0" err="1"/>
              <a:t>thầy</a:t>
            </a:r>
            <a:r>
              <a:rPr lang="en-US" dirty="0"/>
              <a:t>!</a:t>
            </a:r>
          </a:p>
        </p:txBody>
      </p:sp>
    </p:spTree>
    <p:extLst>
      <p:ext uri="{BB962C8B-B14F-4D97-AF65-F5344CB8AC3E}">
        <p14:creationId xmlns:p14="http://schemas.microsoft.com/office/powerpoint/2010/main" val="8620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UTM Bitsumishi Pro" panose="02040603050506020204" pitchFamily="18" charset="0"/>
              </a:rPr>
              <a:t>THÀNH VIÊN CỦA NHÓM 1</a:t>
            </a:r>
            <a:endParaRPr dirty="0">
              <a:latin typeface="UTM Bitsumishi Pro" panose="02040603050506020204" pitchFamily="18" charset="0"/>
            </a:endParaRPr>
          </a:p>
        </p:txBody>
      </p:sp>
      <p:sp>
        <p:nvSpPr>
          <p:cNvPr id="246" name="Google Shape;246;p14"/>
          <p:cNvSpPr txBox="1">
            <a:spLocks noGrp="1"/>
          </p:cNvSpPr>
          <p:nvPr>
            <p:ph type="body" idx="2"/>
          </p:nvPr>
        </p:nvSpPr>
        <p:spPr>
          <a:xfrm>
            <a:off x="3101700" y="1444375"/>
            <a:ext cx="2494200" cy="343487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solidFill>
                  <a:srgbClr val="000000"/>
                </a:solidFill>
              </a:rPr>
              <a:t>SUB LEADER: </a:t>
            </a:r>
          </a:p>
          <a:p>
            <a:pPr marL="0" lvl="0" indent="0" algn="l" rtl="0">
              <a:spcBef>
                <a:spcPts val="600"/>
              </a:spcBef>
              <a:spcAft>
                <a:spcPts val="0"/>
              </a:spcAft>
              <a:buNone/>
            </a:pPr>
            <a:r>
              <a:rPr lang="en-US" sz="1600" b="1" dirty="0">
                <a:solidFill>
                  <a:srgbClr val="000000"/>
                </a:solidFill>
              </a:rPr>
              <a:t>TẠ XUÂN KIÊN</a:t>
            </a:r>
          </a:p>
          <a:p>
            <a:pPr marL="0" lvl="0" indent="0" algn="l" rtl="0">
              <a:spcBef>
                <a:spcPts val="600"/>
              </a:spcBef>
              <a:spcAft>
                <a:spcPts val="0"/>
              </a:spcAft>
              <a:buNone/>
            </a:pPr>
            <a:r>
              <a:rPr lang="en-US" sz="1600">
                <a:solidFill>
                  <a:srgbClr val="000000"/>
                </a:solidFill>
              </a:rPr>
              <a:t>Đặc tả ứng dụng: mô tả chức năng, demo database.</a:t>
            </a:r>
            <a:endParaRPr lang="en-US" sz="1600" b="1" dirty="0">
              <a:solidFill>
                <a:srgbClr val="000000"/>
              </a:solidFill>
            </a:endParaRPr>
          </a:p>
          <a:p>
            <a:pPr marL="0" lvl="0" indent="0" algn="l" rtl="0">
              <a:spcBef>
                <a:spcPts val="600"/>
              </a:spcBef>
              <a:spcAft>
                <a:spcPts val="0"/>
              </a:spcAft>
              <a:buClr>
                <a:schemeClr val="dk1"/>
              </a:buClr>
              <a:buSzPts val="1100"/>
              <a:buFont typeface="Arial"/>
              <a:buNone/>
            </a:pPr>
            <a:r>
              <a:rPr lang="en-US" sz="1600" b="1" dirty="0">
                <a:solidFill>
                  <a:srgbClr val="000000"/>
                </a:solidFill>
              </a:rPr>
              <a:t>MEMBER: </a:t>
            </a:r>
          </a:p>
          <a:p>
            <a:pPr marL="0" lvl="0" indent="0" algn="l" rtl="0">
              <a:spcBef>
                <a:spcPts val="600"/>
              </a:spcBef>
              <a:spcAft>
                <a:spcPts val="0"/>
              </a:spcAft>
              <a:buClr>
                <a:schemeClr val="dk1"/>
              </a:buClr>
              <a:buSzPts val="1100"/>
              <a:buFont typeface="Arial"/>
              <a:buNone/>
            </a:pPr>
            <a:r>
              <a:rPr lang="en-US" sz="1600" b="1" dirty="0">
                <a:solidFill>
                  <a:srgbClr val="000000"/>
                </a:solidFill>
              </a:rPr>
              <a:t>HỒ THỊ CẨM LY</a:t>
            </a:r>
          </a:p>
          <a:p>
            <a:pPr marL="0" lvl="0" indent="0" algn="l" rtl="0">
              <a:spcBef>
                <a:spcPts val="600"/>
              </a:spcBef>
              <a:spcAft>
                <a:spcPts val="0"/>
              </a:spcAft>
              <a:buClr>
                <a:schemeClr val="dk1"/>
              </a:buClr>
              <a:buSzPts val="1100"/>
              <a:buFont typeface="Arial"/>
              <a:buNone/>
            </a:pPr>
            <a:r>
              <a:rPr lang="en-US" sz="1600">
                <a:solidFill>
                  <a:srgbClr val="000000"/>
                </a:solidFill>
              </a:rPr>
              <a:t>Góp ý đặc tả. </a:t>
            </a:r>
            <a:r>
              <a:rPr lang="vi-VN" sz="1600">
                <a:solidFill>
                  <a:srgbClr val="000000"/>
                </a:solidFill>
              </a:rPr>
              <a:t>Tạo database t</a:t>
            </a:r>
            <a:r>
              <a:rPr lang="en-US" sz="1600">
                <a:solidFill>
                  <a:srgbClr val="000000"/>
                </a:solidFill>
              </a:rPr>
              <a:t>r</a:t>
            </a:r>
            <a:r>
              <a:rPr lang="vi-VN" sz="1600">
                <a:solidFill>
                  <a:srgbClr val="000000"/>
                </a:solidFill>
              </a:rPr>
              <a:t>ên sql: lấy thông tin các bảng </a:t>
            </a:r>
            <a:r>
              <a:rPr lang="en-US" sz="1600">
                <a:solidFill>
                  <a:srgbClr val="000000"/>
                </a:solidFill>
              </a:rPr>
              <a:t>từ phần </a:t>
            </a:r>
            <a:r>
              <a:rPr lang="vi-VN" sz="1600">
                <a:solidFill>
                  <a:srgbClr val="000000"/>
                </a:solidFill>
              </a:rPr>
              <a:t>đặc tả.</a:t>
            </a:r>
          </a:p>
        </p:txBody>
      </p:sp>
      <p:sp>
        <p:nvSpPr>
          <p:cNvPr id="247" name="Google Shape;247;p14"/>
          <p:cNvSpPr txBox="1">
            <a:spLocks noGrp="1"/>
          </p:cNvSpPr>
          <p:nvPr>
            <p:ph type="body" idx="1"/>
          </p:nvPr>
        </p:nvSpPr>
        <p:spPr>
          <a:xfrm>
            <a:off x="457200" y="1444375"/>
            <a:ext cx="2494200" cy="334981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600" b="1" dirty="0">
                <a:solidFill>
                  <a:srgbClr val="000000"/>
                </a:solidFill>
              </a:rPr>
              <a:t>LEADER:</a:t>
            </a:r>
          </a:p>
          <a:p>
            <a:pPr marL="0" lvl="0" indent="0" algn="l" rtl="0">
              <a:spcBef>
                <a:spcPts val="600"/>
              </a:spcBef>
              <a:spcAft>
                <a:spcPts val="0"/>
              </a:spcAft>
              <a:buClr>
                <a:schemeClr val="dk1"/>
              </a:buClr>
              <a:buSzPts val="1100"/>
              <a:buFont typeface="Arial"/>
              <a:buNone/>
            </a:pPr>
            <a:r>
              <a:rPr lang="en-US" sz="1600" b="1" dirty="0">
                <a:solidFill>
                  <a:srgbClr val="000000"/>
                </a:solidFill>
              </a:rPr>
              <a:t>PHÙNG THỊ THÙY</a:t>
            </a:r>
            <a:endParaRPr sz="1600" b="1" dirty="0">
              <a:solidFill>
                <a:srgbClr val="000000"/>
              </a:solidFill>
            </a:endParaRPr>
          </a:p>
          <a:p>
            <a:pPr marL="0" lvl="0" indent="0" algn="l" rtl="0">
              <a:spcBef>
                <a:spcPts val="600"/>
              </a:spcBef>
              <a:spcAft>
                <a:spcPts val="0"/>
              </a:spcAft>
              <a:buClr>
                <a:schemeClr val="dk1"/>
              </a:buClr>
              <a:buSzPts val="1100"/>
              <a:buFont typeface="Arial"/>
              <a:buNone/>
            </a:pPr>
            <a:r>
              <a:rPr lang="en-US" sz="1600">
                <a:solidFill>
                  <a:srgbClr val="000000"/>
                </a:solidFill>
              </a:rPr>
              <a:t>Lên kế hoạch chi tiết cho tuần. Đặc tả ứng dụng: mô tả chức năng, demo database.</a:t>
            </a:r>
            <a:endParaRPr sz="1600" dirty="0">
              <a:solidFill>
                <a:srgbClr val="000000"/>
              </a:solidFill>
            </a:endParaRPr>
          </a:p>
          <a:p>
            <a:pPr marL="0" lvl="0" indent="0" algn="l" rtl="0">
              <a:spcBef>
                <a:spcPts val="600"/>
              </a:spcBef>
              <a:spcAft>
                <a:spcPts val="0"/>
              </a:spcAft>
              <a:buClr>
                <a:schemeClr val="dk1"/>
              </a:buClr>
              <a:buSzPts val="1100"/>
              <a:buFont typeface="Arial"/>
              <a:buNone/>
            </a:pPr>
            <a:r>
              <a:rPr lang="en" sz="1600" b="1" dirty="0">
                <a:solidFill>
                  <a:srgbClr val="000000"/>
                </a:solidFill>
              </a:rPr>
              <a:t>MEMBER: </a:t>
            </a:r>
          </a:p>
          <a:p>
            <a:pPr marL="0" lvl="0" indent="0" algn="l" rtl="0">
              <a:spcBef>
                <a:spcPts val="600"/>
              </a:spcBef>
              <a:spcAft>
                <a:spcPts val="0"/>
              </a:spcAft>
              <a:buClr>
                <a:schemeClr val="dk1"/>
              </a:buClr>
              <a:buSzPts val="1100"/>
              <a:buFont typeface="Arial"/>
              <a:buNone/>
            </a:pPr>
            <a:r>
              <a:rPr lang="en" sz="1600" b="1" dirty="0">
                <a:solidFill>
                  <a:srgbClr val="000000"/>
                </a:solidFill>
              </a:rPr>
              <a:t>NGUYỄN HỒNG HUY </a:t>
            </a:r>
          </a:p>
          <a:p>
            <a:pPr marL="0" lvl="0" indent="0" algn="l" rtl="0">
              <a:spcBef>
                <a:spcPts val="600"/>
              </a:spcBef>
              <a:spcAft>
                <a:spcPts val="0"/>
              </a:spcAft>
              <a:buClr>
                <a:schemeClr val="dk1"/>
              </a:buClr>
              <a:buSzPts val="1100"/>
              <a:buFont typeface="Arial"/>
              <a:buNone/>
            </a:pPr>
            <a:r>
              <a:rPr lang="en-US" sz="1600">
                <a:solidFill>
                  <a:srgbClr val="000000"/>
                </a:solidFill>
              </a:rPr>
              <a:t>Góp ý đặc tả. Làm slide báo cáo Tuần 4: Dựa trên các nội dung đã thống nhất.</a:t>
            </a:r>
            <a:endParaRPr sz="1600" dirty="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9"/>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507" name="Google Shape;507;p39"/>
          <p:cNvSpPr txBox="1">
            <a:spLocks noGrp="1"/>
          </p:cNvSpPr>
          <p:nvPr>
            <p:ph type="title" idx="4294967295"/>
          </p:nvPr>
        </p:nvSpPr>
        <p:spPr>
          <a:xfrm>
            <a:off x="241900" y="228125"/>
            <a:ext cx="86694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0000"/>
                </a:solidFill>
                <a:latin typeface="UTM American Sans" panose="02040603050506020204" pitchFamily="18" charset="0"/>
              </a:rPr>
              <a:t>Cảm ơn thầy và các bạn đã lắng nghe </a:t>
            </a:r>
            <a:r>
              <a:rPr lang="en-US" sz="2400">
                <a:solidFill>
                  <a:srgbClr val="FF0000"/>
                </a:solidFill>
                <a:latin typeface="UTM American Sans" panose="02040603050506020204" pitchFamily="18" charset="0"/>
              </a:rPr>
              <a:t>❤</a:t>
            </a:r>
            <a:endParaRPr sz="2400" dirty="0">
              <a:solidFill>
                <a:srgbClr val="FF0000"/>
              </a:solidFill>
              <a:latin typeface="UTM American Sans" panose="02040603050506020204" pitchFamily="18" charset="0"/>
            </a:endParaRPr>
          </a:p>
        </p:txBody>
      </p:sp>
      <p:grpSp>
        <p:nvGrpSpPr>
          <p:cNvPr id="508" name="Google Shape;508;p39"/>
          <p:cNvGrpSpPr/>
          <p:nvPr/>
        </p:nvGrpSpPr>
        <p:grpSpPr>
          <a:xfrm rot="10800000">
            <a:off x="5141199" y="1272662"/>
            <a:ext cx="1047339" cy="1438885"/>
            <a:chOff x="0" y="855663"/>
            <a:chExt cx="1652475" cy="2270250"/>
          </a:xfrm>
        </p:grpSpPr>
        <p:sp>
          <p:nvSpPr>
            <p:cNvPr id="509" name="Google Shape;509;p39"/>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9"/>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9"/>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9"/>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9"/>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9"/>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9"/>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9"/>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9"/>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8" name="Google Shape;518;p39"/>
          <p:cNvGrpSpPr/>
          <p:nvPr/>
        </p:nvGrpSpPr>
        <p:grpSpPr>
          <a:xfrm>
            <a:off x="3106235" y="3017102"/>
            <a:ext cx="983079" cy="1564615"/>
            <a:chOff x="715963" y="3538538"/>
            <a:chExt cx="1551087" cy="2468625"/>
          </a:xfrm>
        </p:grpSpPr>
        <p:sp>
          <p:nvSpPr>
            <p:cNvPr id="519" name="Google Shape;519;p39"/>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9"/>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39"/>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39"/>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39"/>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39"/>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39"/>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39"/>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9"/>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39"/>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9"/>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0" name="Google Shape;530;p39"/>
          <p:cNvGrpSpPr/>
          <p:nvPr/>
        </p:nvGrpSpPr>
        <p:grpSpPr>
          <a:xfrm>
            <a:off x="724990" y="3401518"/>
            <a:ext cx="1362282" cy="1180199"/>
            <a:chOff x="3305175" y="4144963"/>
            <a:chExt cx="2149388" cy="1862100"/>
          </a:xfrm>
        </p:grpSpPr>
        <p:sp>
          <p:nvSpPr>
            <p:cNvPr id="531"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0" name="Google Shape;540;p39"/>
          <p:cNvGrpSpPr/>
          <p:nvPr/>
        </p:nvGrpSpPr>
        <p:grpSpPr>
          <a:xfrm rot="10800000">
            <a:off x="3049043" y="1161145"/>
            <a:ext cx="1193271" cy="1550402"/>
            <a:chOff x="3357563" y="850900"/>
            <a:chExt cx="1882725" cy="2446200"/>
          </a:xfrm>
        </p:grpSpPr>
        <p:sp>
          <p:nvSpPr>
            <p:cNvPr id="541" name="Google Shape;541;p39"/>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9"/>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9"/>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9"/>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9"/>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9"/>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39"/>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39"/>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9"/>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9"/>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39"/>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39"/>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39"/>
          <p:cNvGrpSpPr/>
          <p:nvPr/>
        </p:nvGrpSpPr>
        <p:grpSpPr>
          <a:xfrm rot="10800000">
            <a:off x="662076" y="1272726"/>
            <a:ext cx="1488099" cy="1438821"/>
            <a:chOff x="6545263" y="855663"/>
            <a:chExt cx="2347900" cy="2270150"/>
          </a:xfrm>
        </p:grpSpPr>
        <p:sp>
          <p:nvSpPr>
            <p:cNvPr id="555" name="Google Shape;555;p39"/>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39"/>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9"/>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39"/>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39"/>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39"/>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9"/>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9"/>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39"/>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9"/>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9"/>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39"/>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9"/>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8" name="Google Shape;568;p39"/>
          <p:cNvGrpSpPr/>
          <p:nvPr/>
        </p:nvGrpSpPr>
        <p:grpSpPr>
          <a:xfrm>
            <a:off x="5108276" y="3190217"/>
            <a:ext cx="1097789" cy="1391500"/>
            <a:chOff x="6662738" y="3806825"/>
            <a:chExt cx="1732075" cy="2195488"/>
          </a:xfrm>
        </p:grpSpPr>
        <p:sp>
          <p:nvSpPr>
            <p:cNvPr id="569" name="Google Shape;569;p39"/>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9"/>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9"/>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39"/>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9"/>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39"/>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9"/>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9"/>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9"/>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9"/>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9"/>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9"/>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9"/>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9"/>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9"/>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9"/>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9"/>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9"/>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7" name="Google Shape;587;p39"/>
          <p:cNvGrpSpPr/>
          <p:nvPr/>
        </p:nvGrpSpPr>
        <p:grpSpPr>
          <a:xfrm rot="10800000" flipH="1">
            <a:off x="7087421" y="1599747"/>
            <a:ext cx="1436785" cy="1111812"/>
            <a:chOff x="9598025" y="882650"/>
            <a:chExt cx="2266938" cy="1754200"/>
          </a:xfrm>
        </p:grpSpPr>
        <p:sp>
          <p:nvSpPr>
            <p:cNvPr id="588" name="Google Shape;588;p39"/>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9"/>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9"/>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9"/>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2" name="Google Shape;592;p39"/>
          <p:cNvGrpSpPr/>
          <p:nvPr/>
        </p:nvGrpSpPr>
        <p:grpSpPr>
          <a:xfrm>
            <a:off x="7225029" y="3438757"/>
            <a:ext cx="1436856" cy="1142979"/>
            <a:chOff x="9925050" y="4203700"/>
            <a:chExt cx="2267050" cy="1803375"/>
          </a:xfrm>
        </p:grpSpPr>
        <p:sp>
          <p:nvSpPr>
            <p:cNvPr id="593" name="Google Shape;593;p39"/>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9"/>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9"/>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9"/>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9"/>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9"/>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9"/>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9"/>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9"/>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9"/>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9"/>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9"/>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UTM Bitsumishi Pro" panose="02040603050506020204" pitchFamily="18" charset="0"/>
              </a:rPr>
              <a:t>1. CHỌN ĐỀ TÀI </a:t>
            </a:r>
            <a:endParaRPr dirty="0">
              <a:latin typeface="UTM Bitsumishi Pro" panose="0204060305050602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UTM Bitsumishi Pro" panose="02040603050506020204" pitchFamily="18" charset="0"/>
              </a:rPr>
              <a:t>1. CHỌN ĐỀ TÀI</a:t>
            </a:r>
            <a:endParaRPr sz="4000"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687469AA-18D2-070D-93C5-92C8C3CC34F6}"/>
              </a:ext>
            </a:extLst>
          </p:cNvPr>
          <p:cNvSpPr>
            <a:spLocks noGrp="1"/>
          </p:cNvSpPr>
          <p:nvPr>
            <p:ph type="body" idx="2"/>
          </p:nvPr>
        </p:nvSpPr>
        <p:spPr>
          <a:xfrm>
            <a:off x="457152" y="1672300"/>
            <a:ext cx="5138700" cy="3155100"/>
          </a:xfrm>
        </p:spPr>
        <p:txBody>
          <a:bodyPr/>
          <a:lstStyle/>
          <a:p>
            <a:pPr marL="0" marR="0" indent="0" algn="l" rtl="0">
              <a:lnSpc>
                <a:spcPct val="115000"/>
              </a:lnSpc>
              <a:spcBef>
                <a:spcPts val="600"/>
              </a:spcBef>
              <a:spcAft>
                <a:spcPts val="0"/>
              </a:spcAft>
              <a:buClr>
                <a:schemeClr val="accent1"/>
              </a:buClr>
              <a:buSzPts val="2400"/>
              <a:buNone/>
            </a:pP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Cả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nhóm</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đã</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thảo</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luận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với</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nhau</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và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đưa</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ra</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các</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quan</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điểm</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cá</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nhân</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bổ</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sung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các</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vấn</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dirty="0" err="1">
                <a:solidFill>
                  <a:srgbClr val="000000"/>
                </a:solidFill>
                <a:latin typeface="Barlow Light" panose="00000400000000000000" pitchFamily="2" charset="0"/>
                <a:ea typeface="Barlow Light" panose="00000400000000000000" pitchFamily="2" charset="0"/>
                <a:cs typeface="Barlow Light" panose="00000400000000000000" pitchFamily="2" charset="0"/>
              </a:rPr>
              <a:t>đề</a:t>
            </a:r>
            <a:r>
              <a:rPr lang="en-US" dirty="0">
                <a:solidFill>
                  <a:srgbClr val="000000"/>
                </a:solidFill>
                <a:latin typeface="Barlow Light" panose="00000400000000000000" pitchFamily="2" charset="0"/>
                <a:ea typeface="Barlow Light" panose="00000400000000000000" pitchFamily="2" charset="0"/>
                <a:cs typeface="Barlow Light" panose="00000400000000000000" pitchFamily="2" charset="0"/>
              </a:rPr>
              <a:t> </a:t>
            </a:r>
            <a:r>
              <a:rPr lang="en-US" err="1">
                <a:solidFill>
                  <a:srgbClr val="000000"/>
                </a:solidFill>
                <a:latin typeface="Barlow Light" panose="00000400000000000000" pitchFamily="2" charset="0"/>
                <a:ea typeface="Barlow Light" panose="00000400000000000000" pitchFamily="2" charset="0"/>
                <a:cs typeface="Barlow Light" panose="00000400000000000000" pitchFamily="2" charset="0"/>
              </a:rPr>
              <a:t>còn</a:t>
            </a: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 thiếu để đưa đến đề tài phù hợp.</a:t>
            </a:r>
            <a:endParaRPr lang="en-US" sz="1800" dirty="0">
              <a:effectLst/>
            </a:endParaRPr>
          </a:p>
          <a:p>
            <a:pPr marL="0" marR="0" indent="0" algn="l" rtl="0">
              <a:lnSpc>
                <a:spcPct val="115000"/>
              </a:lnSpc>
              <a:spcBef>
                <a:spcPts val="600"/>
              </a:spcBef>
              <a:spcAft>
                <a:spcPts val="0"/>
              </a:spcAft>
            </a:pP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Sau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khi</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thảo</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luận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và</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thống</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nhất</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ý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kiến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thì</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Quản</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lý</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bãi</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rPr>
              <a:t>gửi</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xe</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là</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đề</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dirty="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tài</a:t>
            </a:r>
            <a:r>
              <a:rPr lang="en-US" sz="1800" b="0" i="0" dirty="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a:t>
            </a:r>
            <a:r>
              <a:rPr lang="en-US" sz="1800" b="0" i="0" err="1">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được</a:t>
            </a:r>
            <a:r>
              <a:rPr lang="en-US" sz="1800" b="0" i="0">
                <a:solidFill>
                  <a:srgbClr val="000000"/>
                </a:solidFill>
                <a:effectLst/>
                <a:latin typeface="Barlow Light" panose="00000400000000000000" pitchFamily="2" charset="0"/>
                <a:ea typeface="Barlow Light" panose="00000400000000000000" pitchFamily="2" charset="0"/>
                <a:cs typeface="Barlow Light" panose="00000400000000000000" pitchFamily="2" charset="0"/>
              </a:rPr>
              <a:t> chọn.</a:t>
            </a:r>
            <a:endParaRPr lang="en-US">
              <a:solidFill>
                <a:srgbClr val="000000"/>
              </a:solidFill>
              <a:latin typeface="Barlow Light" panose="00000400000000000000" pitchFamily="2" charset="0"/>
              <a:ea typeface="Barlow Light" panose="00000400000000000000" pitchFamily="2" charset="0"/>
              <a:cs typeface="Barlow Light" panose="00000400000000000000" pitchFamily="2" charset="0"/>
            </a:endParaRPr>
          </a:p>
          <a:p>
            <a:pPr marL="0" marR="0" indent="0" algn="l" rtl="0">
              <a:lnSpc>
                <a:spcPct val="115000"/>
              </a:lnSpc>
              <a:spcBef>
                <a:spcPts val="600"/>
              </a:spcBef>
              <a:spcAft>
                <a:spcPts val="0"/>
              </a:spcAft>
            </a:pPr>
            <a:r>
              <a:rPr lang="en-US"/>
              <a:t>Ngôn ngữ lập trình: C#</a:t>
            </a:r>
          </a:p>
          <a:p>
            <a:pPr marL="0" marR="0" indent="0" algn="l" rtl="0">
              <a:lnSpc>
                <a:spcPct val="115000"/>
              </a:lnSpc>
              <a:spcBef>
                <a:spcPts val="600"/>
              </a:spcBef>
              <a:spcAft>
                <a:spcPts val="0"/>
              </a:spcAft>
            </a:pPr>
            <a:r>
              <a:rPr lang="en-US"/>
              <a:t>Công cụ hỗ trợ: GitHub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A4E67-C08B-4B67-BB5B-8E1815B3F8BA}"/>
              </a:ext>
            </a:extLst>
          </p:cNvPr>
          <p:cNvSpPr>
            <a:spLocks noGrp="1"/>
          </p:cNvSpPr>
          <p:nvPr>
            <p:ph type="ctrTitle"/>
          </p:nvPr>
        </p:nvSpPr>
        <p:spPr>
          <a:xfrm>
            <a:off x="1924049" y="1411950"/>
            <a:ext cx="6684925" cy="1159800"/>
          </a:xfrm>
        </p:spPr>
        <p:txBody>
          <a:bodyPr/>
          <a:lstStyle/>
          <a:p>
            <a:r>
              <a:rPr lang="en-US" sz="4800" b="0" i="0" dirty="0">
                <a:solidFill>
                  <a:schemeClr val="bg1">
                    <a:lumMod val="95000"/>
                  </a:schemeClr>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dirty="0">
              <a:solidFill>
                <a:schemeClr val="bg1">
                  <a:lumMod val="95000"/>
                </a:schemeClr>
              </a:solidFill>
            </a:endParaRPr>
          </a:p>
        </p:txBody>
      </p:sp>
      <p:sp>
        <p:nvSpPr>
          <p:cNvPr id="5" name="Slide Number Placeholder 4">
            <a:extLst>
              <a:ext uri="{FF2B5EF4-FFF2-40B4-BE49-F238E27FC236}">
                <a16:creationId xmlns:a16="http://schemas.microsoft.com/office/drawing/2014/main" id="{E26676D3-02B7-2A83-9C4F-C705438692DF}"/>
              </a:ext>
            </a:extLst>
          </p:cNvPr>
          <p:cNvSpPr>
            <a:spLocks noGrp="1"/>
          </p:cNvSpPr>
          <p:nvPr>
            <p:ph type="sldNum" idx="4294967295"/>
          </p:nvPr>
        </p:nvSpPr>
        <p:spPr>
          <a:xfrm>
            <a:off x="8807450" y="2208213"/>
            <a:ext cx="336550" cy="727075"/>
          </a:xfrm>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1150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sz="4000" dirty="0">
              <a:solidFill>
                <a:srgbClr val="00B0F0"/>
              </a:solidFill>
            </a:endParaRPr>
          </a:p>
        </p:txBody>
      </p:sp>
      <p:sp>
        <p:nvSpPr>
          <p:cNvPr id="308" name="Google Shape;308;p21"/>
          <p:cNvSpPr txBox="1">
            <a:spLocks noGrp="1"/>
          </p:cNvSpPr>
          <p:nvPr>
            <p:ph type="body" idx="1"/>
          </p:nvPr>
        </p:nvSpPr>
        <p:spPr>
          <a:xfrm>
            <a:off x="457199" y="1444375"/>
            <a:ext cx="5138699" cy="327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err="1">
                <a:latin typeface="UTM Bitsumishi Pro" panose="02040603050506020204" pitchFamily="18" charset="0"/>
              </a:rPr>
              <a:t>Mục</a:t>
            </a:r>
            <a:r>
              <a:rPr lang="en-US" sz="1800" b="1" dirty="0">
                <a:latin typeface="UTM Bitsumishi Pro" panose="02040603050506020204" pitchFamily="18" charset="0"/>
              </a:rPr>
              <a:t> </a:t>
            </a:r>
            <a:r>
              <a:rPr lang="en-US" sz="1800" b="1" dirty="0" err="1">
                <a:latin typeface="UTM Bitsumishi Pro" panose="02040603050506020204" pitchFamily="18" charset="0"/>
              </a:rPr>
              <a:t>Tiêu</a:t>
            </a:r>
            <a:r>
              <a:rPr lang="en-US" sz="1800" b="1" dirty="0">
                <a:latin typeface="UTM Bitsumishi Pro" panose="02040603050506020204" pitchFamily="18" charset="0"/>
              </a:rPr>
              <a:t>:</a:t>
            </a:r>
          </a:p>
          <a:p>
            <a:pPr marL="0" lvl="0" indent="0" algn="l" rtl="0">
              <a:spcBef>
                <a:spcPts val="600"/>
              </a:spcBef>
              <a:spcAft>
                <a:spcPts val="0"/>
              </a:spcAft>
              <a:buNone/>
            </a:pP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nâng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cậy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a:t>
            </a:r>
            <a:r>
              <a:rPr lang="en-US" sz="1800" dirty="0">
                <a:latin typeface="Times New Roman" panose="02020603050405020304" pitchFamily="18" charset="0"/>
                <a:cs typeface="Times New Roman" panose="02020603050405020304" pitchFamily="18" charset="0"/>
              </a:rPr>
              <a:t>. </a:t>
            </a:r>
          </a:p>
          <a:p>
            <a:pPr marL="0" lvl="0" indent="0" algn="l" rtl="0">
              <a:spcBef>
                <a:spcPts val="600"/>
              </a:spcBef>
              <a:spcAft>
                <a:spcPts val="0"/>
              </a:spcAft>
              <a:buNone/>
            </a:pP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gửi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qua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B194-FBD8-27DB-41EF-DD420901F3A9}"/>
              </a:ext>
            </a:extLst>
          </p:cNvPr>
          <p:cNvSpPr>
            <a:spLocks noGrp="1"/>
          </p:cNvSpPr>
          <p:nvPr>
            <p:ph type="title"/>
          </p:nvPr>
        </p:nvSpPr>
        <p:spPr>
          <a:xfrm>
            <a:off x="369823" y="151040"/>
            <a:ext cx="5138700" cy="857400"/>
          </a:xfrm>
        </p:spPr>
        <p:txBody>
          <a:bodyPr/>
          <a:lstStyle/>
          <a:p>
            <a:r>
              <a:rPr lang="en-US" sz="32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dirty="0"/>
          </a:p>
        </p:txBody>
      </p:sp>
      <p:sp>
        <p:nvSpPr>
          <p:cNvPr id="4" name="Text Placeholder 3">
            <a:extLst>
              <a:ext uri="{FF2B5EF4-FFF2-40B4-BE49-F238E27FC236}">
                <a16:creationId xmlns:a16="http://schemas.microsoft.com/office/drawing/2014/main" id="{92400633-7F13-C1D8-48FE-DE1BFA4373CF}"/>
              </a:ext>
            </a:extLst>
          </p:cNvPr>
          <p:cNvSpPr>
            <a:spLocks noGrp="1"/>
          </p:cNvSpPr>
          <p:nvPr>
            <p:ph type="body" idx="2"/>
          </p:nvPr>
        </p:nvSpPr>
        <p:spPr>
          <a:xfrm>
            <a:off x="406308" y="1008440"/>
            <a:ext cx="4925962" cy="3272400"/>
          </a:xfrm>
        </p:spPr>
        <p:txBody>
          <a:bodyPr/>
          <a:lstStyle/>
          <a:p>
            <a:pPr marL="0" marR="0" lvl="0" indent="0">
              <a:lnSpc>
                <a:spcPct val="107000"/>
              </a:lnSpc>
              <a:spcBef>
                <a:spcPts val="0"/>
              </a:spcBef>
              <a:spcAft>
                <a:spcPts val="0"/>
              </a:spcAft>
              <a:buNone/>
            </a:pP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check 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=&gt;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checkout.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22860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22860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đỗ</a:t>
            </a: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5D2B431-E9F2-F813-E9A7-1BCEDFD410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97031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32F4-3F6F-5CCC-2EF5-5440183DD6A0}"/>
              </a:ext>
            </a:extLst>
          </p:cNvPr>
          <p:cNvSpPr>
            <a:spLocks noGrp="1"/>
          </p:cNvSpPr>
          <p:nvPr>
            <p:ph type="title"/>
          </p:nvPr>
        </p:nvSpPr>
        <p:spPr/>
        <p:txBody>
          <a:bodyPr/>
          <a:lstStyle/>
          <a:p>
            <a:r>
              <a:rPr lang="en-US" sz="32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sz="3200" dirty="0"/>
          </a:p>
        </p:txBody>
      </p:sp>
      <p:sp>
        <p:nvSpPr>
          <p:cNvPr id="3" name="Text Placeholder 2">
            <a:extLst>
              <a:ext uri="{FF2B5EF4-FFF2-40B4-BE49-F238E27FC236}">
                <a16:creationId xmlns:a16="http://schemas.microsoft.com/office/drawing/2014/main" id="{41F912BB-43FE-4C73-1D5B-311F7BAA085A}"/>
              </a:ext>
            </a:extLst>
          </p:cNvPr>
          <p:cNvSpPr>
            <a:spLocks noGrp="1"/>
          </p:cNvSpPr>
          <p:nvPr>
            <p:ph type="body" idx="1"/>
          </p:nvPr>
        </p:nvSpPr>
        <p:spPr>
          <a:xfrm>
            <a:off x="457200" y="1501325"/>
            <a:ext cx="5138700" cy="3055200"/>
          </a:xfrm>
        </p:spPr>
        <p:txBody>
          <a:bodyPr/>
          <a:lstStyle/>
          <a:p>
            <a:pPr marL="342900" marR="0" lvl="0" indent="-342900">
              <a:lnSpc>
                <a:spcPct val="107000"/>
              </a:lnSpc>
              <a:spcBef>
                <a:spcPts val="0"/>
              </a:spcBef>
              <a:spcAft>
                <a:spcPts val="0"/>
              </a:spcAft>
              <a:buFont typeface="Times New Roman" panose="02020603050405020304" pitchFamily="18" charset="0"/>
              <a:buChar char="-"/>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Tra cứu: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Nhân viên nào thao tác.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a:effectLst/>
                <a:latin typeface="Times New Roman" panose="02020603050405020304" pitchFamily="18" charset="0"/>
                <a:ea typeface="Calibri" panose="020F0502020204030204" pitchFamily="34" charset="0"/>
                <a:cs typeface="Times New Roman" panose="02020603050405020304" pitchFamily="18" charset="0"/>
              </a:rPr>
              <a:t> Xe x nào đó có đang trong bãi đỗ không.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a:effectLst/>
                <a:latin typeface="Times New Roman" panose="02020603050405020304" pitchFamily="18" charset="0"/>
                <a:ea typeface="Calibri" panose="020F0502020204030204" pitchFamily="34" charset="0"/>
                <a:cs typeface="Times New Roman" panose="02020603050405020304" pitchFamily="18" charset="0"/>
              </a:rPr>
              <a:t> Vị khách x có đang gửi xe trong bãi không.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a:t>
            </a:r>
            <a:r>
              <a:rPr lang="en-US" sz="2000">
                <a:effectLst/>
                <a:latin typeface="Times New Roman" panose="02020603050405020304" pitchFamily="18" charset="0"/>
                <a:ea typeface="Calibri" panose="020F0502020204030204" pitchFamily="34" charset="0"/>
                <a:cs typeface="Times New Roman" panose="02020603050405020304" pitchFamily="18" charset="0"/>
              </a:rPr>
              <a:t> Tra cứu lịch sử gửi xe.</a:t>
            </a:r>
          </a:p>
          <a:p>
            <a:pPr marL="685800" marR="0">
              <a:lnSpc>
                <a:spcPct val="107000"/>
              </a:lnSpc>
              <a:spcBef>
                <a:spcPts val="0"/>
              </a:spcBef>
              <a:spcAft>
                <a:spcPts val="800"/>
              </a:spcAft>
            </a:pPr>
            <a:r>
              <a:rPr lang="en-US" sz="2000" b="1" i="0">
                <a:solidFill>
                  <a:srgbClr val="000000"/>
                </a:solidFill>
                <a:latin typeface="Times New Roman" panose="02020603050405020304" pitchFamily="18" charset="0"/>
                <a:ea typeface="Barlow Light" panose="00000400000000000000" pitchFamily="2" charset="0"/>
                <a:cs typeface="Times New Roman" panose="02020603050405020304" pitchFamily="18" charset="0"/>
              </a:rPr>
              <a:t>? </a:t>
            </a:r>
            <a:r>
              <a:rPr lang="en-US" sz="2000" i="0">
                <a:solidFill>
                  <a:srgbClr val="000000"/>
                </a:solidFill>
                <a:latin typeface="Times New Roman" panose="02020603050405020304" pitchFamily="18" charset="0"/>
                <a:ea typeface="Barlow Light" panose="00000400000000000000" pitchFamily="2" charset="0"/>
                <a:cs typeface="Times New Roman" panose="02020603050405020304" pitchFamily="18" charset="0"/>
              </a:rPr>
              <a:t>Thống </a:t>
            </a:r>
            <a:r>
              <a:rPr lang="en-US" sz="2000">
                <a:solidFill>
                  <a:srgbClr val="000000"/>
                </a:solidFill>
                <a:latin typeface="Times New Roman" panose="02020603050405020304" pitchFamily="18" charset="0"/>
                <a:ea typeface="Barlow Light" panose="00000400000000000000" pitchFamily="2" charset="0"/>
                <a:cs typeface="Times New Roman" panose="02020603050405020304" pitchFamily="18" charset="0"/>
              </a:rPr>
              <a:t>kê.</a:t>
            </a:r>
            <a:endParaRPr lang="en-US" sz="2000" i="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endParaRPr>
          </a:p>
        </p:txBody>
      </p:sp>
      <p:sp>
        <p:nvSpPr>
          <p:cNvPr id="6" name="Slide Number Placeholder 5">
            <a:extLst>
              <a:ext uri="{FF2B5EF4-FFF2-40B4-BE49-F238E27FC236}">
                <a16:creationId xmlns:a16="http://schemas.microsoft.com/office/drawing/2014/main" id="{45756716-5E02-6269-63E0-1B1AF1F7E4B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25126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0374-4E5F-BB3B-D31D-C5DCBC0C935D}"/>
              </a:ext>
            </a:extLst>
          </p:cNvPr>
          <p:cNvSpPr>
            <a:spLocks noGrp="1"/>
          </p:cNvSpPr>
          <p:nvPr>
            <p:ph type="title"/>
          </p:nvPr>
        </p:nvSpPr>
        <p:spPr>
          <a:xfrm>
            <a:off x="457199" y="353059"/>
            <a:ext cx="5138700" cy="857400"/>
          </a:xfrm>
        </p:spPr>
        <p:txBody>
          <a:bodyPr/>
          <a:lstStyle/>
          <a:p>
            <a:r>
              <a:rPr lang="en-US" sz="3200" b="0" i="0" dirty="0">
                <a:solidFill>
                  <a:srgbClr val="00B0F0"/>
                </a:solidFill>
                <a:effectLst/>
                <a:latin typeface="UTM Bitsumishi Pro" panose="02040603050506020204" pitchFamily="18" charset="0"/>
                <a:ea typeface="Miriam Libre" panose="00000500000000000000" pitchFamily="2" charset="-79"/>
                <a:cs typeface="Miriam Libre" panose="00000500000000000000" pitchFamily="2" charset="-79"/>
              </a:rPr>
              <a:t>2. ĐẶC TẢ ỨNG DỤNG</a:t>
            </a:r>
            <a:endParaRPr lang="en-US" sz="3200" dirty="0"/>
          </a:p>
        </p:txBody>
      </p:sp>
      <p:sp>
        <p:nvSpPr>
          <p:cNvPr id="3" name="Text Placeholder 2">
            <a:extLst>
              <a:ext uri="{FF2B5EF4-FFF2-40B4-BE49-F238E27FC236}">
                <a16:creationId xmlns:a16="http://schemas.microsoft.com/office/drawing/2014/main" id="{563AB06C-6862-06F8-754C-6AB4CFC18A9F}"/>
              </a:ext>
            </a:extLst>
          </p:cNvPr>
          <p:cNvSpPr>
            <a:spLocks noGrp="1"/>
          </p:cNvSpPr>
          <p:nvPr>
            <p:ph type="body" idx="1"/>
          </p:nvPr>
        </p:nvSpPr>
        <p:spPr>
          <a:xfrm>
            <a:off x="457199" y="1044150"/>
            <a:ext cx="5138699" cy="3055200"/>
          </a:xfrm>
        </p:spPr>
        <p:txBody>
          <a:bodyPr/>
          <a:lstStyle/>
          <a:p>
            <a:pPr marL="0" marR="0" indent="0" algn="l" rtl="0">
              <a:spcBef>
                <a:spcPts val="600"/>
              </a:spcBef>
              <a:spcAft>
                <a:spcPts val="0"/>
              </a:spcAft>
            </a:pPr>
            <a:r>
              <a:rPr lang="en-US" sz="1800" b="1">
                <a:solidFill>
                  <a:srgbClr val="000000"/>
                </a:solidFill>
                <a:effectLst/>
                <a:latin typeface="UTM Bitsumishi Pro" panose="02040603050506020204" pitchFamily="18" charset="0"/>
              </a:rPr>
              <a:t>Ý tưởng:</a:t>
            </a:r>
            <a:endParaRPr lang="en-US" sz="1800">
              <a:effectLst/>
            </a:endParaRPr>
          </a:p>
          <a:p>
            <a:pPr marL="0" marR="0" indent="0" algn="l" rtl="0">
              <a:spcBef>
                <a:spcPts val="600"/>
              </a:spcBef>
              <a:spcAft>
                <a:spcPts val="0"/>
              </a:spcAft>
            </a:pPr>
            <a:r>
              <a:rPr lang="en-US" sz="18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Thông qua căn cước công dân sẽ lưu được thông tin của người gửi xe bằng cách quét mã QR của căn cước công dân hệ thống sẽ lưu được thông tin người gửi xe.</a:t>
            </a:r>
            <a:endParaRPr lang="en-US" sz="1800" b="1" i="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endParaRPr>
          </a:p>
          <a:p>
            <a:pPr marL="0" marR="0" indent="0" algn="l" rtl="0">
              <a:spcBef>
                <a:spcPts val="600"/>
              </a:spcBef>
              <a:spcAft>
                <a:spcPts val="0"/>
              </a:spcAft>
            </a:pPr>
            <a:r>
              <a:rPr lang="en-US" sz="1800" b="1" i="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rPr>
              <a:t>Ưu </a:t>
            </a:r>
            <a:r>
              <a:rPr lang="en-US" sz="1800" b="1" i="0" dirty="0" err="1">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rPr>
              <a:t>Điểm</a:t>
            </a:r>
            <a:r>
              <a:rPr lang="en-US" sz="1800" b="1" i="0" dirty="0">
                <a:solidFill>
                  <a:srgbClr val="000000"/>
                </a:solidFill>
                <a:effectLst/>
                <a:latin typeface="UTM Bitsumishi Pro" panose="02040603050506020204" pitchFamily="18" charset="0"/>
                <a:ea typeface="Barlow Light" panose="00000400000000000000" pitchFamily="2" charset="0"/>
                <a:cs typeface="Barlow Light" panose="00000400000000000000" pitchFamily="2" charset="0"/>
              </a:rPr>
              <a:t>:</a:t>
            </a:r>
            <a:endParaRPr lang="en-US" dirty="0">
              <a:effectLst/>
            </a:endParaRPr>
          </a:p>
          <a:p>
            <a:pPr marL="0" marR="0" indent="0" algn="l" rtl="0">
              <a:spcBef>
                <a:spcPts val="600"/>
              </a:spcBef>
              <a:spcAft>
                <a:spcPts val="0"/>
              </a:spcAft>
              <a:buNone/>
            </a:pPr>
            <a:r>
              <a:rPr lang="en-US" sz="18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 </a:t>
            </a:r>
            <a:r>
              <a:rPr lang="en-US" sz="17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Giảm thao tác tay cho người vận hành (Ví dụ: Giảm thiểu thời gian xét vé) và người gửi xe.</a:t>
            </a:r>
            <a:endParaRPr lang="en-US" sz="1700">
              <a:effectLst/>
            </a:endParaRPr>
          </a:p>
          <a:p>
            <a:pPr marL="0" indent="0">
              <a:buNone/>
            </a:pPr>
            <a:r>
              <a:rPr lang="en-US" sz="17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 Tính toán nhanh chóng giá tiền, dễ dàng tra cứu thông tin.</a:t>
            </a:r>
            <a:endParaRPr lang="en-US" sz="1700">
              <a:effectLst/>
            </a:endParaRPr>
          </a:p>
          <a:p>
            <a:pPr marL="0" marR="0" indent="0" algn="l" rtl="0">
              <a:spcBef>
                <a:spcPts val="600"/>
              </a:spcBef>
              <a:spcAft>
                <a:spcPts val="0"/>
              </a:spcAft>
              <a:buNone/>
            </a:pPr>
            <a:r>
              <a:rPr lang="en-US" sz="1700" b="0" i="0">
                <a:solidFill>
                  <a:srgbClr val="000000"/>
                </a:solidFill>
                <a:effectLst/>
                <a:latin typeface="Times New Roman" panose="02020603050405020304" pitchFamily="18" charset="0"/>
                <a:ea typeface="Barlow Light" panose="00000400000000000000" pitchFamily="2" charset="0"/>
                <a:cs typeface="Times New Roman" panose="02020603050405020304" pitchFamily="18" charset="0"/>
              </a:rPr>
              <a:t>- Lưu trữ được nhiều dữ liệu, tiết kiệm giấy.</a:t>
            </a:r>
            <a:endParaRPr lang="en-US" sz="1700" dirty="0"/>
          </a:p>
        </p:txBody>
      </p:sp>
      <p:sp>
        <p:nvSpPr>
          <p:cNvPr id="6" name="Slide Number Placeholder 5">
            <a:extLst>
              <a:ext uri="{FF2B5EF4-FFF2-40B4-BE49-F238E27FC236}">
                <a16:creationId xmlns:a16="http://schemas.microsoft.com/office/drawing/2014/main" id="{DD615D15-938A-49FE-18A2-1091A00EE7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379016055"/>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727</Words>
  <Application>Microsoft Office PowerPoint</Application>
  <PresentationFormat>On-screen Show (16:9)</PresentationFormat>
  <Paragraphs>115</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Times New Roman</vt:lpstr>
      <vt:lpstr>Calibri</vt:lpstr>
      <vt:lpstr>Arial</vt:lpstr>
      <vt:lpstr>Miriam Libre</vt:lpstr>
      <vt:lpstr>Barlow</vt:lpstr>
      <vt:lpstr>UTM Bitsumishi Pro</vt:lpstr>
      <vt:lpstr>UTM American Sans</vt:lpstr>
      <vt:lpstr>Work Sans</vt:lpstr>
      <vt:lpstr>Barlow Light</vt:lpstr>
      <vt:lpstr>Roderigo template</vt:lpstr>
      <vt:lpstr>BÁO CÁO TUẦN 4 MÔN  THỰC HÀNH  LÀM VIỆC NHÓM       NHÓM 01</vt:lpstr>
      <vt:lpstr>THÀNH VIÊN CỦA NHÓM 1</vt:lpstr>
      <vt:lpstr>1. CHỌN ĐỀ TÀI </vt:lpstr>
      <vt:lpstr>1. CHỌN ĐỀ TÀI</vt:lpstr>
      <vt:lpstr>2. ĐẶC TẢ ỨNG DỤNG</vt:lpstr>
      <vt:lpstr>2. ĐẶC TẢ ỨNG DỤNG</vt:lpstr>
      <vt:lpstr>2. ĐẶC TẢ ỨNG DỤNG</vt:lpstr>
      <vt:lpstr>2. ĐẶC TẢ ỨNG DỤNG</vt:lpstr>
      <vt:lpstr>2. ĐẶC TẢ ỨNG DỤNG</vt:lpstr>
      <vt:lpstr>3. SƠ LƯỢC VỀ DATABASE</vt:lpstr>
      <vt:lpstr>PowerPoint Presentation</vt:lpstr>
      <vt:lpstr>PowerPoint Presentation</vt:lpstr>
      <vt:lpstr>TABLE: NHÂN VIÊN</vt:lpstr>
      <vt:lpstr>TABLE: Khách hàng</vt:lpstr>
      <vt:lpstr>TABLE: THÔNG TIN BÃI ĐỖ</vt:lpstr>
      <vt:lpstr>TABLE: XE GỬI</vt:lpstr>
      <vt:lpstr>TABLE: BÃI ĐỖ XE</vt:lpstr>
      <vt:lpstr>TABLE: HÓA ĐƠN</vt:lpstr>
      <vt:lpstr>Kết luận</vt:lpstr>
      <vt:lpstr>Cảm ơn thầy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TUẦN 4 MÔN  THỰC HÀNH  LÀM VIỆC NHÓM            NHÓM 01</dc:title>
  <dc:creator>HP</dc:creator>
  <cp:lastModifiedBy>Thuy</cp:lastModifiedBy>
  <cp:revision>9</cp:revision>
  <dcterms:modified xsi:type="dcterms:W3CDTF">2022-09-16T00:26:55Z</dcterms:modified>
</cp:coreProperties>
</file>