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6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C13E6-F552-4AAE-B9CC-8C972D830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BBC779-68A3-437C-A861-ABC8B76F4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7BD5BF-D722-4707-BFFB-058348EC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FC3A-EAA6-4292-A43F-11BCE3F324BE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3E15FE-BA6E-4539-A0C4-F27C6BD7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032AF3-3D77-4977-971F-F12803E3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8181-CAD1-49E7-A096-374AAE5AA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C8064-C84C-44A0-BE8A-17EDC8C3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877B2A-3334-403E-BA37-2925B153A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CAF53C-69B9-4602-83CF-606238D43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FC3A-EAA6-4292-A43F-11BCE3F324BE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3D5ECD-02CA-4B21-B939-DA69B108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07246D-399F-468B-8E0A-E70FC3A4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8181-CAD1-49E7-A096-374AAE5AA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88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EF7A3C-BA36-443F-8B52-6274AD3AE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B889DC-4BE5-488D-80F3-C5CABC08F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304951-B070-4F18-A1BB-C4AC82CE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FC3A-EAA6-4292-A43F-11BCE3F324BE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E391B3-C492-4721-B9C0-30809DF5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83881-0F93-4145-9727-3F9D6B71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8181-CAD1-49E7-A096-374AAE5AA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00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7F815-4155-4F18-BA9A-17B657D8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85B43C-54F2-49A7-890F-EDCBBBF02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3EBDD8-046F-4B7B-B8B8-9F79624C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FC3A-EAA6-4292-A43F-11BCE3F324BE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C82BE8-315F-4064-BD6F-384236D2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480A76-6D69-4623-9F39-FA8BF8A1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8181-CAD1-49E7-A096-374AAE5AA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42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D7534-AF98-4E13-846F-7A11CAA3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C38647-460B-422D-A446-F4B038390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254F2C-0666-4003-A0EF-DD69D5AD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FC3A-EAA6-4292-A43F-11BCE3F324BE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0DA1B3-CC82-4BB7-B7C5-EF65174A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867FDF-2D70-4F61-8D22-AE0521D5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8181-CAD1-49E7-A096-374AAE5AA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3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523D4F-D0BC-45E2-935A-050A4D34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AC0A40-FD59-47A4-8305-F6443CBFA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77E7B4-6008-4BF7-8501-532EAE29A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05B9A3-529C-4472-8131-B66F9748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FC3A-EAA6-4292-A43F-11BCE3F324BE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C42A5A-4F88-4C32-8A78-F5038C68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079501-1E42-4408-B6AB-5E501647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8181-CAD1-49E7-A096-374AAE5AA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64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50CBB-1D52-4966-87D1-532270005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111EEB-0155-48B6-9593-9E1702DA7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053E90-2320-4ECD-836A-6BA609AEA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5A9B265-178B-45B1-ADFE-9D4FFBB27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7E0E5FC-38C0-4C31-A14C-08DD2C245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29EEDAF-7463-4BF1-964C-7C7E94A4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FC3A-EAA6-4292-A43F-11BCE3F324BE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A1598AB-28CC-4C7F-AEBB-E16672D0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D0437AE-4A8B-41DC-BA10-B750267B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8181-CAD1-49E7-A096-374AAE5AA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37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C1F6E2-1F08-4A70-AC2A-6CDAD353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DCA031-B867-4A9F-AE06-6A0F5161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FC3A-EAA6-4292-A43F-11BCE3F324BE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7429D9-C688-4C2A-A7C1-DD59008F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A95F36-8AFB-4A3F-85CC-F630E4FB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8181-CAD1-49E7-A096-374AAE5AA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74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0AEE094-2403-4C49-80C2-F4AF92D50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FC3A-EAA6-4292-A43F-11BCE3F324BE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785888-06E2-4A89-9B01-9ECABF12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112FDE-2CBE-43A6-BF8E-65A4632E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8181-CAD1-49E7-A096-374AAE5AA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83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FF8106-A033-4D24-B60D-44D9E6D3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565EB8-DAD3-4C72-AEB5-E8626B3D6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3BAE2F-E76F-402C-9EF8-AA8646857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287685-2C20-43BC-9449-6CCF33421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FC3A-EAA6-4292-A43F-11BCE3F324BE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E93650-A59D-4D17-816B-AB677C07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0C236C-3757-454E-B2CF-9A161613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8181-CAD1-49E7-A096-374AAE5AA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24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54B6E-69B8-48A0-85D5-0E836856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9D4CB1-2E64-415E-95BD-89D80166F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22C904-9E8E-4A4C-82CB-385A4D5FC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67F598-6175-4069-BA4B-31EB87B95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FC3A-EAA6-4292-A43F-11BCE3F324BE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3AD3AD-6AA9-4AE6-832B-25AC4279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FC69F5-5CF9-48FE-A803-874AE0C1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F8181-CAD1-49E7-A096-374AAE5AA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19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5317EE-F81F-4811-87C1-45D7DFBF1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D9831D-E1F3-4AB7-9EE7-BD7FA056D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9F5F74-06EE-4868-85DF-D20802512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8FC3A-EAA6-4292-A43F-11BCE3F324BE}" type="datetimeFigureOut">
              <a:rPr lang="de-DE" smtClean="0"/>
              <a:t>17.03.2020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F0B0EA-A395-4ED2-9D37-1691BE1D0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49661D-89A6-4417-9DFF-DE26916A6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F8181-CAD1-49E7-A096-374AAE5AAD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88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ACC4E72-A7A4-4BB2-823C-C2A562604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8600"/>
            <a:ext cx="10820400" cy="64008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2AFF7356-4D36-47DF-8C02-30DFB0F7AD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08" r="1799" b="67433"/>
          <a:stretch/>
        </p:blipFill>
        <p:spPr>
          <a:xfrm>
            <a:off x="9537317" y="599890"/>
            <a:ext cx="653389" cy="197167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FC11848-2994-440F-B49B-CA09D00441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0" t="66757" r="3646" b="16831"/>
          <a:stretch/>
        </p:blipFill>
        <p:spPr>
          <a:xfrm>
            <a:off x="9537317" y="4156969"/>
            <a:ext cx="653389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9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98815BF-0B10-4BA2-B4BF-CFD506F7B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228600"/>
            <a:ext cx="10553700" cy="64008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8D6CB6C-AEC8-46A3-A207-734A2F6B70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08" r="1799" b="67433"/>
          <a:stretch/>
        </p:blipFill>
        <p:spPr>
          <a:xfrm>
            <a:off x="9395275" y="608768"/>
            <a:ext cx="653389" cy="197167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1DD1F42-6853-4A18-97D6-4D15BB705F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0" t="66757" r="3646" b="16831"/>
          <a:stretch/>
        </p:blipFill>
        <p:spPr>
          <a:xfrm>
            <a:off x="9413951" y="4156969"/>
            <a:ext cx="653389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8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Briefpapier, Bleistift, Markierstift enthält.&#10;&#10;Automatisch generierte Beschreibung">
            <a:extLst>
              <a:ext uri="{FF2B5EF4-FFF2-40B4-BE49-F238E27FC236}">
                <a16:creationId xmlns:a16="http://schemas.microsoft.com/office/drawing/2014/main" id="{F01C0C70-59AA-4F9C-B52A-DDB907166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77" y="530088"/>
            <a:ext cx="9597070" cy="583022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4695D0C-1392-4E45-92EC-72C3B558D8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08" r="1799" b="67433"/>
          <a:stretch/>
        </p:blipFill>
        <p:spPr>
          <a:xfrm>
            <a:off x="9235477" y="848465"/>
            <a:ext cx="653389" cy="197167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1E25C3C-821E-4D4A-A5F2-6BEE253005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67866" r="5075" b="18703"/>
          <a:stretch/>
        </p:blipFill>
        <p:spPr>
          <a:xfrm>
            <a:off x="9235477" y="3810741"/>
            <a:ext cx="653389" cy="161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1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83B0CAB-F27B-49D5-87FC-5A4D20CE3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228600"/>
            <a:ext cx="11382375" cy="64008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73BF654-48D7-4697-972E-DEE7F6771D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08" r="1799" b="67433"/>
          <a:stretch/>
        </p:blipFill>
        <p:spPr>
          <a:xfrm>
            <a:off x="9812526" y="599890"/>
            <a:ext cx="653389" cy="197167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A590DCD-BD14-49EB-B060-D5EF01C8E1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67561" r="5075" b="18195"/>
          <a:stretch/>
        </p:blipFill>
        <p:spPr>
          <a:xfrm>
            <a:off x="9812526" y="3744897"/>
            <a:ext cx="653389" cy="17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8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DABD774-CD42-4220-A9C4-8A5524493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826"/>
            <a:ext cx="12192000" cy="633234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8C56A34-AC01-4B34-9917-0600B8D5C6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08" r="1799" b="67433"/>
          <a:stretch/>
        </p:blipFill>
        <p:spPr>
          <a:xfrm>
            <a:off x="10362941" y="617645"/>
            <a:ext cx="653389" cy="197167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3561974-A5E4-47E1-B068-21CC887E05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0" t="66757" r="3646" b="16831"/>
          <a:stretch/>
        </p:blipFill>
        <p:spPr>
          <a:xfrm>
            <a:off x="10362941" y="4156968"/>
            <a:ext cx="653389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2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620092E-F399-4787-B561-4E826AF84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826"/>
            <a:ext cx="12192000" cy="633234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AAC4BB5-6922-41BB-B69F-162887F371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08" r="1799" b="67433"/>
          <a:stretch/>
        </p:blipFill>
        <p:spPr>
          <a:xfrm>
            <a:off x="10336308" y="608767"/>
            <a:ext cx="653389" cy="197167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62E6C29-864B-417B-9305-8BC5E68C5E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0" t="66757" r="3646" b="16831"/>
          <a:stretch/>
        </p:blipFill>
        <p:spPr>
          <a:xfrm>
            <a:off x="10265405" y="4174723"/>
            <a:ext cx="653389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4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07F64064-572E-46D1-869A-FECB7C171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826"/>
            <a:ext cx="12192000" cy="633234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43E3AE1-7134-4AED-A382-5C5504899F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08" r="1799" b="67433"/>
          <a:stretch/>
        </p:blipFill>
        <p:spPr>
          <a:xfrm>
            <a:off x="10336308" y="617645"/>
            <a:ext cx="653389" cy="197167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AE53DAC-88C0-44E6-95B8-B60B84A929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374" r="5075" b="18047"/>
          <a:stretch/>
        </p:blipFill>
        <p:spPr>
          <a:xfrm>
            <a:off x="10336308" y="3721964"/>
            <a:ext cx="653389" cy="16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8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thuy pham</dc:creator>
  <cp:lastModifiedBy>thuy pham</cp:lastModifiedBy>
  <cp:revision>6</cp:revision>
  <dcterms:created xsi:type="dcterms:W3CDTF">2020-03-17T22:17:25Z</dcterms:created>
  <dcterms:modified xsi:type="dcterms:W3CDTF">2020-03-18T00:05:18Z</dcterms:modified>
</cp:coreProperties>
</file>