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8" r:id="rId8"/>
    <p:sldId id="262" r:id="rId9"/>
    <p:sldId id="261" r:id="rId10"/>
    <p:sldId id="269" r:id="rId11"/>
    <p:sldId id="271" r:id="rId12"/>
    <p:sldId id="272" r:id="rId13"/>
    <p:sldId id="265" r:id="rId14"/>
    <p:sldId id="264" r:id="rId15"/>
    <p:sldId id="278" r:id="rId16"/>
    <p:sldId id="279" r:id="rId17"/>
    <p:sldId id="280" r:id="rId18"/>
    <p:sldId id="281" r:id="rId19"/>
    <p:sldId id="266" r:id="rId20"/>
    <p:sldId id="276" r:id="rId21"/>
    <p:sldId id="273" r:id="rId22"/>
    <p:sldId id="277" r:id="rId23"/>
    <p:sldId id="274" r:id="rId24"/>
    <p:sldId id="275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1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9171" autoAdjust="0"/>
  </p:normalViewPr>
  <p:slideViewPr>
    <p:cSldViewPr snapToObjects="1" showGuides="1">
      <p:cViewPr varScale="1">
        <p:scale>
          <a:sx n="88" d="100"/>
          <a:sy n="88" d="100"/>
        </p:scale>
        <p:origin x="2226" y="78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139</c:v>
                </c:pt>
                <c:pt idx="1">
                  <c:v>826</c:v>
                </c:pt>
                <c:pt idx="2">
                  <c:v>48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157247008"/>
        <c:axId val="-1157250816"/>
      </c:barChart>
      <c:catAx>
        <c:axId val="-115724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7250816"/>
        <c:crosses val="autoZero"/>
        <c:auto val="1"/>
        <c:lblAlgn val="ctr"/>
        <c:lblOffset val="100"/>
        <c:noMultiLvlLbl val="0"/>
      </c:catAx>
      <c:valAx>
        <c:axId val="-115725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724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</c:v>
                </c:pt>
                <c:pt idx="1">
                  <c:v>1240</c:v>
                </c:pt>
                <c:pt idx="2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312987920"/>
        <c:axId val="-1312985200"/>
      </c:barChart>
      <c:catAx>
        <c:axId val="-13129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2985200"/>
        <c:crosses val="autoZero"/>
        <c:auto val="1"/>
        <c:lblAlgn val="ctr"/>
        <c:lblOffset val="100"/>
        <c:noMultiLvlLbl val="0"/>
      </c:catAx>
      <c:valAx>
        <c:axId val="-131298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298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211</c:v>
                </c:pt>
                <c:pt idx="1">
                  <c:v>507</c:v>
                </c:pt>
                <c:pt idx="2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157241024"/>
        <c:axId val="-1157241568"/>
      </c:barChart>
      <c:catAx>
        <c:axId val="-11572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7241568"/>
        <c:crosses val="autoZero"/>
        <c:auto val="1"/>
        <c:lblAlgn val="ctr"/>
        <c:lblOffset val="100"/>
        <c:noMultiLvlLbl val="0"/>
      </c:catAx>
      <c:valAx>
        <c:axId val="-115724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724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2D743-0EEA-4DA0-AB5F-B93D065C1B4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51DB7B0-36CA-47E5-9BFD-AF7902FC6F1E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1</a:t>
          </a:r>
          <a:endParaRPr lang="en-GB" dirty="0"/>
        </a:p>
      </dgm:t>
    </dgm:pt>
    <dgm:pt modelId="{CA04666F-7A65-4618-84F9-32683738E562}" type="parTrans" cxnId="{0C6CF7AF-E008-4ADE-9C51-50C51A85B133}">
      <dgm:prSet/>
      <dgm:spPr/>
      <dgm:t>
        <a:bodyPr/>
        <a:lstStyle/>
        <a:p>
          <a:endParaRPr lang="en-GB"/>
        </a:p>
      </dgm:t>
    </dgm:pt>
    <dgm:pt modelId="{2ACF5566-0946-4DC7-94BC-AFFA3273A0EF}" type="sibTrans" cxnId="{0C6CF7AF-E008-4ADE-9C51-50C51A85B133}">
      <dgm:prSet/>
      <dgm:spPr/>
      <dgm:t>
        <a:bodyPr/>
        <a:lstStyle/>
        <a:p>
          <a:endParaRPr lang="en-GB"/>
        </a:p>
      </dgm:t>
    </dgm:pt>
    <dgm:pt modelId="{3E9A2022-680A-4FF4-86EF-86D33D77CA1E}">
      <dgm:prSet phldrT="[Text]"/>
      <dgm:spPr/>
      <dgm:t>
        <a:bodyPr/>
        <a:lstStyle/>
        <a:p>
          <a:r>
            <a:rPr lang="en-US" dirty="0" smtClean="0"/>
            <a:t>23/12 – 5/1: </a:t>
          </a:r>
          <a:r>
            <a:rPr lang="en-US" dirty="0" err="1" smtClean="0"/>
            <a:t>Finaliseren</a:t>
          </a:r>
          <a:r>
            <a:rPr lang="en-US" dirty="0" smtClean="0"/>
            <a:t> databases</a:t>
          </a:r>
          <a:endParaRPr lang="en-GB" dirty="0"/>
        </a:p>
      </dgm:t>
    </dgm:pt>
    <dgm:pt modelId="{E099CB01-5C4E-4A68-8420-C91EFB71EB7C}" type="parTrans" cxnId="{210ABCD2-10A2-4CEA-A84B-52DD18D475D7}">
      <dgm:prSet/>
      <dgm:spPr/>
      <dgm:t>
        <a:bodyPr/>
        <a:lstStyle/>
        <a:p>
          <a:endParaRPr lang="en-GB"/>
        </a:p>
      </dgm:t>
    </dgm:pt>
    <dgm:pt modelId="{7B4DD773-2C66-419C-A772-8BA0362380BF}" type="sibTrans" cxnId="{210ABCD2-10A2-4CEA-A84B-52DD18D475D7}">
      <dgm:prSet/>
      <dgm:spPr/>
      <dgm:t>
        <a:bodyPr/>
        <a:lstStyle/>
        <a:p>
          <a:endParaRPr lang="en-GB"/>
        </a:p>
      </dgm:t>
    </dgm:pt>
    <dgm:pt modelId="{F3BD4450-CA0F-4CFE-8975-FE3A2A07F9C3}">
      <dgm:prSet phldrT="[Text]"/>
      <dgm:spPr/>
      <dgm:t>
        <a:bodyPr/>
        <a:lstStyle/>
        <a:p>
          <a:r>
            <a:rPr lang="en-US" dirty="0" smtClean="0"/>
            <a:t>6/1 – 2/2: </a:t>
          </a:r>
          <a:r>
            <a:rPr lang="en-US" dirty="0" err="1" smtClean="0"/>
            <a:t>Documentatie</a:t>
          </a:r>
          <a:r>
            <a:rPr lang="en-US" dirty="0" smtClean="0"/>
            <a:t> </a:t>
          </a:r>
          <a:r>
            <a:rPr lang="en-US" dirty="0" err="1" smtClean="0"/>
            <a:t>schrijven</a:t>
          </a:r>
          <a:endParaRPr lang="en-GB" dirty="0"/>
        </a:p>
      </dgm:t>
    </dgm:pt>
    <dgm:pt modelId="{399FF643-3BDD-47AF-864B-158BDF298309}" type="parTrans" cxnId="{D6B2647C-FF00-42F1-AA39-A49555FB8FF8}">
      <dgm:prSet/>
      <dgm:spPr/>
      <dgm:t>
        <a:bodyPr/>
        <a:lstStyle/>
        <a:p>
          <a:endParaRPr lang="en-GB"/>
        </a:p>
      </dgm:t>
    </dgm:pt>
    <dgm:pt modelId="{06CFC190-AD85-4966-8EDF-69E8C830CBEA}" type="sibTrans" cxnId="{D6B2647C-FF00-42F1-AA39-A49555FB8FF8}">
      <dgm:prSet/>
      <dgm:spPr/>
      <dgm:t>
        <a:bodyPr/>
        <a:lstStyle/>
        <a:p>
          <a:endParaRPr lang="en-GB"/>
        </a:p>
      </dgm:t>
    </dgm:pt>
    <dgm:pt modelId="{E7617CB8-CC83-469E-ACBD-82076ECA1883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2</a:t>
          </a:r>
          <a:endParaRPr lang="en-GB" dirty="0"/>
        </a:p>
      </dgm:t>
    </dgm:pt>
    <dgm:pt modelId="{38CFE50F-A4E6-4EDD-BE1E-99A21422C8CA}" type="parTrans" cxnId="{FD90C514-30FA-4309-A6B2-085A947F99C8}">
      <dgm:prSet/>
      <dgm:spPr/>
      <dgm:t>
        <a:bodyPr/>
        <a:lstStyle/>
        <a:p>
          <a:endParaRPr lang="en-GB"/>
        </a:p>
      </dgm:t>
    </dgm:pt>
    <dgm:pt modelId="{31EE4DD5-C221-42BD-940E-559890FDB905}" type="sibTrans" cxnId="{FD90C514-30FA-4309-A6B2-085A947F99C8}">
      <dgm:prSet/>
      <dgm:spPr/>
      <dgm:t>
        <a:bodyPr/>
        <a:lstStyle/>
        <a:p>
          <a:endParaRPr lang="en-GB"/>
        </a:p>
      </dgm:t>
    </dgm:pt>
    <dgm:pt modelId="{29163AE0-0A59-48D2-966F-AB75A8C6F9F6}">
      <dgm:prSet phldrT="[Text]"/>
      <dgm:spPr/>
      <dgm:t>
        <a:bodyPr/>
        <a:lstStyle/>
        <a:p>
          <a:r>
            <a:rPr lang="en-US" dirty="0" smtClean="0"/>
            <a:t>6/1 – 2/2: YCSB! </a:t>
          </a:r>
          <a:r>
            <a:rPr lang="en-US" dirty="0" err="1" smtClean="0"/>
            <a:t>Huidige</a:t>
          </a:r>
          <a:r>
            <a:rPr lang="en-US" dirty="0" smtClean="0"/>
            <a:t> </a:t>
          </a:r>
          <a:r>
            <a:rPr lang="en-US" dirty="0" err="1" smtClean="0"/>
            <a:t>implementatie</a:t>
          </a:r>
          <a:r>
            <a:rPr lang="en-US" dirty="0" smtClean="0"/>
            <a:t> </a:t>
          </a:r>
          <a:r>
            <a:rPr lang="en-US" dirty="0" err="1" smtClean="0"/>
            <a:t>begrijpen</a:t>
          </a:r>
          <a:endParaRPr lang="en-GB" dirty="0"/>
        </a:p>
      </dgm:t>
    </dgm:pt>
    <dgm:pt modelId="{06B98077-1CBB-4324-9934-6374A675FEC4}" type="parTrans" cxnId="{E72CF7C6-BC7C-49B4-BBC6-D11610DCA4E2}">
      <dgm:prSet/>
      <dgm:spPr/>
      <dgm:t>
        <a:bodyPr/>
        <a:lstStyle/>
        <a:p>
          <a:endParaRPr lang="en-GB"/>
        </a:p>
      </dgm:t>
    </dgm:pt>
    <dgm:pt modelId="{FE5982A9-D4C6-4313-81E9-31D0134FAD08}" type="sibTrans" cxnId="{E72CF7C6-BC7C-49B4-BBC6-D11610DCA4E2}">
      <dgm:prSet/>
      <dgm:spPr/>
      <dgm:t>
        <a:bodyPr/>
        <a:lstStyle/>
        <a:p>
          <a:endParaRPr lang="en-GB"/>
        </a:p>
      </dgm:t>
    </dgm:pt>
    <dgm:pt modelId="{4494A7A2-B6FB-4414-B4BF-D6A3CCF8EF19}">
      <dgm:prSet phldrT="[Text]"/>
      <dgm:spPr/>
      <dgm:t>
        <a:bodyPr/>
        <a:lstStyle/>
        <a:p>
          <a:r>
            <a:rPr lang="en-US" dirty="0" smtClean="0"/>
            <a:t>3/2 – 2/3: YCSB! </a:t>
          </a:r>
          <a:r>
            <a:rPr lang="en-US" dirty="0" err="1" smtClean="0"/>
            <a:t>Nieuwe</a:t>
          </a:r>
          <a:r>
            <a:rPr lang="en-US" dirty="0" smtClean="0"/>
            <a:t> </a:t>
          </a:r>
          <a:r>
            <a:rPr lang="en-US" dirty="0" err="1" smtClean="0"/>
            <a:t>testen</a:t>
          </a:r>
          <a:r>
            <a:rPr lang="en-US" dirty="0" smtClean="0"/>
            <a:t> </a:t>
          </a:r>
          <a:r>
            <a:rPr lang="en-US" dirty="0" err="1" smtClean="0"/>
            <a:t>uitschrijven</a:t>
          </a:r>
          <a:endParaRPr lang="en-GB" dirty="0"/>
        </a:p>
      </dgm:t>
    </dgm:pt>
    <dgm:pt modelId="{51C2B73B-68C2-42E1-87D5-A2C721B6BEDA}" type="parTrans" cxnId="{A3EF2DBC-F036-4F96-B64E-BB07BD092894}">
      <dgm:prSet/>
      <dgm:spPr/>
      <dgm:t>
        <a:bodyPr/>
        <a:lstStyle/>
        <a:p>
          <a:endParaRPr lang="en-GB"/>
        </a:p>
      </dgm:t>
    </dgm:pt>
    <dgm:pt modelId="{DB17576E-FBDE-401A-98F5-77FF6E689B03}" type="sibTrans" cxnId="{A3EF2DBC-F036-4F96-B64E-BB07BD092894}">
      <dgm:prSet/>
      <dgm:spPr/>
      <dgm:t>
        <a:bodyPr/>
        <a:lstStyle/>
        <a:p>
          <a:endParaRPr lang="en-GB"/>
        </a:p>
      </dgm:t>
    </dgm:pt>
    <dgm:pt modelId="{DFDEE3FE-B7C9-4FFC-8D85-FBB6A4637714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3</a:t>
          </a:r>
          <a:endParaRPr lang="en-GB" dirty="0"/>
        </a:p>
      </dgm:t>
    </dgm:pt>
    <dgm:pt modelId="{006B2949-003B-4883-8EF3-BA46B0C8C248}" type="parTrans" cxnId="{31389D49-E35D-4A1F-9C82-62D45E60A7DA}">
      <dgm:prSet/>
      <dgm:spPr/>
      <dgm:t>
        <a:bodyPr/>
        <a:lstStyle/>
        <a:p>
          <a:endParaRPr lang="en-GB"/>
        </a:p>
      </dgm:t>
    </dgm:pt>
    <dgm:pt modelId="{E8ACE552-CF2B-4454-8E42-A509DC44C5D6}" type="sibTrans" cxnId="{31389D49-E35D-4A1F-9C82-62D45E60A7DA}">
      <dgm:prSet/>
      <dgm:spPr/>
      <dgm:t>
        <a:bodyPr/>
        <a:lstStyle/>
        <a:p>
          <a:endParaRPr lang="en-GB"/>
        </a:p>
      </dgm:t>
    </dgm:pt>
    <dgm:pt modelId="{B87B9E54-A257-4C18-B828-205799FA33D3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Schrijven</a:t>
          </a:r>
          <a:r>
            <a:rPr lang="en-US" dirty="0" smtClean="0"/>
            <a:t> paper &amp; </a:t>
          </a:r>
          <a:r>
            <a:rPr lang="en-US" dirty="0" err="1" smtClean="0"/>
            <a:t>presentatie</a:t>
          </a:r>
          <a:endParaRPr lang="en-GB" dirty="0"/>
        </a:p>
      </dgm:t>
    </dgm:pt>
    <dgm:pt modelId="{1D358C24-57B2-4D36-AAD5-6554D5C67D51}" type="parTrans" cxnId="{53161594-C72C-449C-B539-ADFDD03D2849}">
      <dgm:prSet/>
      <dgm:spPr/>
      <dgm:t>
        <a:bodyPr/>
        <a:lstStyle/>
        <a:p>
          <a:endParaRPr lang="en-GB"/>
        </a:p>
      </dgm:t>
    </dgm:pt>
    <dgm:pt modelId="{BF9CC012-1715-4D2E-B927-02DF353DCE0F}" type="sibTrans" cxnId="{53161594-C72C-449C-B539-ADFDD03D2849}">
      <dgm:prSet/>
      <dgm:spPr/>
      <dgm:t>
        <a:bodyPr/>
        <a:lstStyle/>
        <a:p>
          <a:endParaRPr lang="en-GB"/>
        </a:p>
      </dgm:t>
    </dgm:pt>
    <dgm:pt modelId="{C57AB414-6B12-4511-9CE6-C6746809D768}">
      <dgm:prSet phldrT="[Text]"/>
      <dgm:spPr/>
      <dgm:t>
        <a:bodyPr/>
        <a:lstStyle/>
        <a:p>
          <a:r>
            <a:rPr lang="en-US" dirty="0" smtClean="0"/>
            <a:t>31/3-8/6: </a:t>
          </a:r>
          <a:r>
            <a:rPr lang="en-US" dirty="0" err="1" smtClean="0"/>
            <a:t>Schrijven</a:t>
          </a:r>
          <a:r>
            <a:rPr lang="en-US" dirty="0" smtClean="0"/>
            <a:t> thesis</a:t>
          </a:r>
          <a:endParaRPr lang="en-GB" dirty="0"/>
        </a:p>
      </dgm:t>
    </dgm:pt>
    <dgm:pt modelId="{43816A14-0D89-4445-B171-2D6896F44B90}" type="parTrans" cxnId="{309EFD9D-53BD-4607-B3B9-47E4B5AB6DCA}">
      <dgm:prSet/>
      <dgm:spPr/>
      <dgm:t>
        <a:bodyPr/>
        <a:lstStyle/>
        <a:p>
          <a:endParaRPr lang="en-GB"/>
        </a:p>
      </dgm:t>
    </dgm:pt>
    <dgm:pt modelId="{73F695F8-8245-498A-AACC-A0AA520DC968}" type="sibTrans" cxnId="{309EFD9D-53BD-4607-B3B9-47E4B5AB6DCA}">
      <dgm:prSet/>
      <dgm:spPr/>
      <dgm:t>
        <a:bodyPr/>
        <a:lstStyle/>
        <a:p>
          <a:endParaRPr lang="en-GB"/>
        </a:p>
      </dgm:t>
    </dgm:pt>
    <dgm:pt modelId="{BCD21DC5-4D9E-4BE5-B230-61A106FD673D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Verzamelen</a:t>
          </a:r>
          <a:r>
            <a:rPr lang="en-US" dirty="0" smtClean="0"/>
            <a:t> </a:t>
          </a:r>
          <a:r>
            <a:rPr lang="en-US" dirty="0" err="1" smtClean="0"/>
            <a:t>testresultaten</a:t>
          </a:r>
          <a:endParaRPr lang="en-GB" dirty="0"/>
        </a:p>
      </dgm:t>
    </dgm:pt>
    <dgm:pt modelId="{93CD5CE7-DE40-4C70-9421-8B820ED6DAD3}" type="parTrans" cxnId="{7270FBDC-2D23-4D48-840C-0762CC96CB3D}">
      <dgm:prSet/>
      <dgm:spPr/>
      <dgm:t>
        <a:bodyPr/>
        <a:lstStyle/>
        <a:p>
          <a:endParaRPr lang="en-GB"/>
        </a:p>
      </dgm:t>
    </dgm:pt>
    <dgm:pt modelId="{3C0A420C-6DFE-4758-BCE0-DE5094DD9899}" type="sibTrans" cxnId="{7270FBDC-2D23-4D48-840C-0762CC96CB3D}">
      <dgm:prSet/>
      <dgm:spPr/>
      <dgm:t>
        <a:bodyPr/>
        <a:lstStyle/>
        <a:p>
          <a:endParaRPr lang="en-GB"/>
        </a:p>
      </dgm:t>
    </dgm:pt>
    <dgm:pt modelId="{E38292D7-71FE-4028-B47D-3D111A6F05E0}">
      <dgm:prSet phldrT="[Text]"/>
      <dgm:spPr/>
      <dgm:t>
        <a:bodyPr/>
        <a:lstStyle/>
        <a:p>
          <a:r>
            <a:rPr lang="en-US" dirty="0" smtClean="0"/>
            <a:t>23/12 – 5/1: YCSB!: Basis </a:t>
          </a:r>
          <a:r>
            <a:rPr lang="en-US" dirty="0" err="1" smtClean="0"/>
            <a:t>opstelling</a:t>
          </a:r>
          <a:endParaRPr lang="en-GB" dirty="0"/>
        </a:p>
      </dgm:t>
    </dgm:pt>
    <dgm:pt modelId="{00F28ABA-4995-4625-8100-B10C8622A300}" type="parTrans" cxnId="{CDCB0344-9229-49D2-91C5-5C1CE8D2EAF7}">
      <dgm:prSet/>
      <dgm:spPr/>
      <dgm:t>
        <a:bodyPr/>
        <a:lstStyle/>
        <a:p>
          <a:endParaRPr lang="en-GB"/>
        </a:p>
      </dgm:t>
    </dgm:pt>
    <dgm:pt modelId="{69196113-FF8D-4578-AF34-2575F26545AD}" type="sibTrans" cxnId="{CDCB0344-9229-49D2-91C5-5C1CE8D2EAF7}">
      <dgm:prSet/>
      <dgm:spPr/>
      <dgm:t>
        <a:bodyPr/>
        <a:lstStyle/>
        <a:p>
          <a:endParaRPr lang="en-GB"/>
        </a:p>
      </dgm:t>
    </dgm:pt>
    <dgm:pt modelId="{22B40D16-048F-4506-BBA4-63616337204A}" type="pres">
      <dgm:prSet presAssocID="{6542D743-0EEA-4DA0-AB5F-B93D065C1B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4FD242D-A3B3-45B3-899D-5CAD2439028C}" type="pres">
      <dgm:prSet presAssocID="{651DB7B0-36CA-47E5-9BFD-AF7902FC6F1E}" presName="composite" presStyleCnt="0"/>
      <dgm:spPr/>
    </dgm:pt>
    <dgm:pt modelId="{B0BC473F-52C8-43E6-A697-E2F5F4EF51EA}" type="pres">
      <dgm:prSet presAssocID="{651DB7B0-36CA-47E5-9BFD-AF7902FC6F1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39E74A-A583-4D6E-8839-63FB86A4364B}" type="pres">
      <dgm:prSet presAssocID="{651DB7B0-36CA-47E5-9BFD-AF7902FC6F1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42F01C-E7AF-4C88-9B0E-FB9C50F2A4E1}" type="pres">
      <dgm:prSet presAssocID="{2ACF5566-0946-4DC7-94BC-AFFA3273A0EF}" presName="sp" presStyleCnt="0"/>
      <dgm:spPr/>
    </dgm:pt>
    <dgm:pt modelId="{0A3B5988-8987-4142-A3BD-3F8C591AA852}" type="pres">
      <dgm:prSet presAssocID="{E7617CB8-CC83-469E-ACBD-82076ECA1883}" presName="composite" presStyleCnt="0"/>
      <dgm:spPr/>
    </dgm:pt>
    <dgm:pt modelId="{D43A75F5-0CF1-4B36-A50F-A790EB895BC1}" type="pres">
      <dgm:prSet presAssocID="{E7617CB8-CC83-469E-ACBD-82076ECA18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0C5BF5-FB9C-4AD3-967E-8E6DFB43C0FD}" type="pres">
      <dgm:prSet presAssocID="{E7617CB8-CC83-469E-ACBD-82076ECA1883}" presName="descendantText" presStyleLbl="alignAcc1" presStyleIdx="1" presStyleCnt="3" custScaleY="1637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5E4502-0F1B-4A76-9526-2DA747BC2E1B}" type="pres">
      <dgm:prSet presAssocID="{31EE4DD5-C221-42BD-940E-559890FDB905}" presName="sp" presStyleCnt="0"/>
      <dgm:spPr/>
    </dgm:pt>
    <dgm:pt modelId="{BB2CA335-D21C-4F36-8749-38A0B48E300B}" type="pres">
      <dgm:prSet presAssocID="{DFDEE3FE-B7C9-4FFC-8D85-FBB6A4637714}" presName="composite" presStyleCnt="0"/>
      <dgm:spPr/>
    </dgm:pt>
    <dgm:pt modelId="{A547222E-0001-408B-ABED-448634128404}" type="pres">
      <dgm:prSet presAssocID="{DFDEE3FE-B7C9-4FFC-8D85-FBB6A4637714}" presName="parentText" presStyleLbl="alignNode1" presStyleIdx="2" presStyleCnt="3" custLinFactNeighborY="97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DE511E-44A8-41B8-BC4B-12D2BC79FE81}" type="pres">
      <dgm:prSet presAssocID="{DFDEE3FE-B7C9-4FFC-8D85-FBB6A4637714}" presName="descendantText" presStyleLbl="alignAcc1" presStyleIdx="2" presStyleCnt="3" custLinFactNeighborX="376" custLinFactNeighborY="2320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E23B76-40F5-44F4-9580-87416B9435F4}" type="presOf" srcId="{3E9A2022-680A-4FF4-86EF-86D33D77CA1E}" destId="{0B39E74A-A583-4D6E-8839-63FB86A4364B}" srcOrd="0" destOrd="0" presId="urn:microsoft.com/office/officeart/2005/8/layout/chevron2"/>
    <dgm:cxn modelId="{53161594-C72C-449C-B539-ADFDD03D2849}" srcId="{DFDEE3FE-B7C9-4FFC-8D85-FBB6A4637714}" destId="{B87B9E54-A257-4C18-B828-205799FA33D3}" srcOrd="0" destOrd="0" parTransId="{1D358C24-57B2-4D36-AAD5-6554D5C67D51}" sibTransId="{BF9CC012-1715-4D2E-B927-02DF353DCE0F}"/>
    <dgm:cxn modelId="{424F64F7-C42B-4651-B6A4-D2CC18405EE1}" type="presOf" srcId="{DFDEE3FE-B7C9-4FFC-8D85-FBB6A4637714}" destId="{A547222E-0001-408B-ABED-448634128404}" srcOrd="0" destOrd="0" presId="urn:microsoft.com/office/officeart/2005/8/layout/chevron2"/>
    <dgm:cxn modelId="{A3EF2DBC-F036-4F96-B64E-BB07BD092894}" srcId="{E7617CB8-CC83-469E-ACBD-82076ECA1883}" destId="{4494A7A2-B6FB-4414-B4BF-D6A3CCF8EF19}" srcOrd="2" destOrd="0" parTransId="{51C2B73B-68C2-42E1-87D5-A2C721B6BEDA}" sibTransId="{DB17576E-FBDE-401A-98F5-77FF6E689B03}"/>
    <dgm:cxn modelId="{CDCB0344-9229-49D2-91C5-5C1CE8D2EAF7}" srcId="{E7617CB8-CC83-469E-ACBD-82076ECA1883}" destId="{E38292D7-71FE-4028-B47D-3D111A6F05E0}" srcOrd="0" destOrd="0" parTransId="{00F28ABA-4995-4625-8100-B10C8622A300}" sibTransId="{69196113-FF8D-4578-AF34-2575F26545AD}"/>
    <dgm:cxn modelId="{E1569F6A-48F4-4166-810A-663FA9BB9241}" type="presOf" srcId="{F3BD4450-CA0F-4CFE-8975-FE3A2A07F9C3}" destId="{0B39E74A-A583-4D6E-8839-63FB86A4364B}" srcOrd="0" destOrd="1" presId="urn:microsoft.com/office/officeart/2005/8/layout/chevron2"/>
    <dgm:cxn modelId="{792B7990-204F-49D0-9EF4-CE15FC721CC5}" type="presOf" srcId="{E38292D7-71FE-4028-B47D-3D111A6F05E0}" destId="{300C5BF5-FB9C-4AD3-967E-8E6DFB43C0FD}" srcOrd="0" destOrd="0" presId="urn:microsoft.com/office/officeart/2005/8/layout/chevron2"/>
    <dgm:cxn modelId="{E72CF7C6-BC7C-49B4-BBC6-D11610DCA4E2}" srcId="{E7617CB8-CC83-469E-ACBD-82076ECA1883}" destId="{29163AE0-0A59-48D2-966F-AB75A8C6F9F6}" srcOrd="1" destOrd="0" parTransId="{06B98077-1CBB-4324-9934-6374A675FEC4}" sibTransId="{FE5982A9-D4C6-4313-81E9-31D0134FAD08}"/>
    <dgm:cxn modelId="{E1F38FE0-CAC4-4DE7-A3D4-A46C230F8904}" type="presOf" srcId="{4494A7A2-B6FB-4414-B4BF-D6A3CCF8EF19}" destId="{300C5BF5-FB9C-4AD3-967E-8E6DFB43C0FD}" srcOrd="0" destOrd="2" presId="urn:microsoft.com/office/officeart/2005/8/layout/chevron2"/>
    <dgm:cxn modelId="{62A46B8E-3025-41D3-8AD2-94778AA41D06}" type="presOf" srcId="{651DB7B0-36CA-47E5-9BFD-AF7902FC6F1E}" destId="{B0BC473F-52C8-43E6-A697-E2F5F4EF51EA}" srcOrd="0" destOrd="0" presId="urn:microsoft.com/office/officeart/2005/8/layout/chevron2"/>
    <dgm:cxn modelId="{0C6CF7AF-E008-4ADE-9C51-50C51A85B133}" srcId="{6542D743-0EEA-4DA0-AB5F-B93D065C1B49}" destId="{651DB7B0-36CA-47E5-9BFD-AF7902FC6F1E}" srcOrd="0" destOrd="0" parTransId="{CA04666F-7A65-4618-84F9-32683738E562}" sibTransId="{2ACF5566-0946-4DC7-94BC-AFFA3273A0EF}"/>
    <dgm:cxn modelId="{31389D49-E35D-4A1F-9C82-62D45E60A7DA}" srcId="{6542D743-0EEA-4DA0-AB5F-B93D065C1B49}" destId="{DFDEE3FE-B7C9-4FFC-8D85-FBB6A4637714}" srcOrd="2" destOrd="0" parTransId="{006B2949-003B-4883-8EF3-BA46B0C8C248}" sibTransId="{E8ACE552-CF2B-4454-8E42-A509DC44C5D6}"/>
    <dgm:cxn modelId="{6E803B23-B649-4BA8-8663-CDD2D9C8CFAB}" type="presOf" srcId="{B87B9E54-A257-4C18-B828-205799FA33D3}" destId="{DDDE511E-44A8-41B8-BC4B-12D2BC79FE81}" srcOrd="0" destOrd="0" presId="urn:microsoft.com/office/officeart/2005/8/layout/chevron2"/>
    <dgm:cxn modelId="{4B94F90E-5405-45FD-9D0B-80C9CC1309B3}" type="presOf" srcId="{BCD21DC5-4D9E-4BE5-B230-61A106FD673D}" destId="{300C5BF5-FB9C-4AD3-967E-8E6DFB43C0FD}" srcOrd="0" destOrd="3" presId="urn:microsoft.com/office/officeart/2005/8/layout/chevron2"/>
    <dgm:cxn modelId="{755C521A-0CD3-4EA1-AADE-5D14946E48F2}" type="presOf" srcId="{29163AE0-0A59-48D2-966F-AB75A8C6F9F6}" destId="{300C5BF5-FB9C-4AD3-967E-8E6DFB43C0FD}" srcOrd="0" destOrd="1" presId="urn:microsoft.com/office/officeart/2005/8/layout/chevron2"/>
    <dgm:cxn modelId="{E5581806-B73D-42E9-8DFF-AE2B2D899E8F}" type="presOf" srcId="{6542D743-0EEA-4DA0-AB5F-B93D065C1B49}" destId="{22B40D16-048F-4506-BBA4-63616337204A}" srcOrd="0" destOrd="0" presId="urn:microsoft.com/office/officeart/2005/8/layout/chevron2"/>
    <dgm:cxn modelId="{FD90C514-30FA-4309-A6B2-085A947F99C8}" srcId="{6542D743-0EEA-4DA0-AB5F-B93D065C1B49}" destId="{E7617CB8-CC83-469E-ACBD-82076ECA1883}" srcOrd="1" destOrd="0" parTransId="{38CFE50F-A4E6-4EDD-BE1E-99A21422C8CA}" sibTransId="{31EE4DD5-C221-42BD-940E-559890FDB905}"/>
    <dgm:cxn modelId="{309EFD9D-53BD-4607-B3B9-47E4B5AB6DCA}" srcId="{DFDEE3FE-B7C9-4FFC-8D85-FBB6A4637714}" destId="{C57AB414-6B12-4511-9CE6-C6746809D768}" srcOrd="1" destOrd="0" parTransId="{43816A14-0D89-4445-B171-2D6896F44B90}" sibTransId="{73F695F8-8245-498A-AACC-A0AA520DC968}"/>
    <dgm:cxn modelId="{7270FBDC-2D23-4D48-840C-0762CC96CB3D}" srcId="{E7617CB8-CC83-469E-ACBD-82076ECA1883}" destId="{BCD21DC5-4D9E-4BE5-B230-61A106FD673D}" srcOrd="3" destOrd="0" parTransId="{93CD5CE7-DE40-4C70-9421-8B820ED6DAD3}" sibTransId="{3C0A420C-6DFE-4758-BCE0-DE5094DD9899}"/>
    <dgm:cxn modelId="{837F3D8B-0AE5-4E89-AE03-C19DAD2AA079}" type="presOf" srcId="{E7617CB8-CC83-469E-ACBD-82076ECA1883}" destId="{D43A75F5-0CF1-4B36-A50F-A790EB895BC1}" srcOrd="0" destOrd="0" presId="urn:microsoft.com/office/officeart/2005/8/layout/chevron2"/>
    <dgm:cxn modelId="{4F3B5F6A-8425-40EC-B8F2-1407240DFB89}" type="presOf" srcId="{C57AB414-6B12-4511-9CE6-C6746809D768}" destId="{DDDE511E-44A8-41B8-BC4B-12D2BC79FE81}" srcOrd="0" destOrd="1" presId="urn:microsoft.com/office/officeart/2005/8/layout/chevron2"/>
    <dgm:cxn modelId="{210ABCD2-10A2-4CEA-A84B-52DD18D475D7}" srcId="{651DB7B0-36CA-47E5-9BFD-AF7902FC6F1E}" destId="{3E9A2022-680A-4FF4-86EF-86D33D77CA1E}" srcOrd="0" destOrd="0" parTransId="{E099CB01-5C4E-4A68-8420-C91EFB71EB7C}" sibTransId="{7B4DD773-2C66-419C-A772-8BA0362380BF}"/>
    <dgm:cxn modelId="{D6B2647C-FF00-42F1-AA39-A49555FB8FF8}" srcId="{651DB7B0-36CA-47E5-9BFD-AF7902FC6F1E}" destId="{F3BD4450-CA0F-4CFE-8975-FE3A2A07F9C3}" srcOrd="1" destOrd="0" parTransId="{399FF643-3BDD-47AF-864B-158BDF298309}" sibTransId="{06CFC190-AD85-4966-8EDF-69E8C830CBEA}"/>
    <dgm:cxn modelId="{619B460D-F560-4A5A-9E3B-BD05BF199218}" type="presParOf" srcId="{22B40D16-048F-4506-BBA4-63616337204A}" destId="{04FD242D-A3B3-45B3-899D-5CAD2439028C}" srcOrd="0" destOrd="0" presId="urn:microsoft.com/office/officeart/2005/8/layout/chevron2"/>
    <dgm:cxn modelId="{F8439212-BA72-47D9-A835-38C387EBF2F6}" type="presParOf" srcId="{04FD242D-A3B3-45B3-899D-5CAD2439028C}" destId="{B0BC473F-52C8-43E6-A697-E2F5F4EF51EA}" srcOrd="0" destOrd="0" presId="urn:microsoft.com/office/officeart/2005/8/layout/chevron2"/>
    <dgm:cxn modelId="{DFF0CCCB-288A-473C-8C62-F16884E52B1A}" type="presParOf" srcId="{04FD242D-A3B3-45B3-899D-5CAD2439028C}" destId="{0B39E74A-A583-4D6E-8839-63FB86A4364B}" srcOrd="1" destOrd="0" presId="urn:microsoft.com/office/officeart/2005/8/layout/chevron2"/>
    <dgm:cxn modelId="{8FB6AAF5-858C-4C30-87FB-78EACF6C2967}" type="presParOf" srcId="{22B40D16-048F-4506-BBA4-63616337204A}" destId="{2042F01C-E7AF-4C88-9B0E-FB9C50F2A4E1}" srcOrd="1" destOrd="0" presId="urn:microsoft.com/office/officeart/2005/8/layout/chevron2"/>
    <dgm:cxn modelId="{7D6231FC-DF38-49F2-BFD6-42CA0AF0C019}" type="presParOf" srcId="{22B40D16-048F-4506-BBA4-63616337204A}" destId="{0A3B5988-8987-4142-A3BD-3F8C591AA852}" srcOrd="2" destOrd="0" presId="urn:microsoft.com/office/officeart/2005/8/layout/chevron2"/>
    <dgm:cxn modelId="{B764A14F-CB18-4DC9-A3CE-E5A590B1BB4A}" type="presParOf" srcId="{0A3B5988-8987-4142-A3BD-3F8C591AA852}" destId="{D43A75F5-0CF1-4B36-A50F-A790EB895BC1}" srcOrd="0" destOrd="0" presId="urn:microsoft.com/office/officeart/2005/8/layout/chevron2"/>
    <dgm:cxn modelId="{FFEBA2A3-5A1E-4044-9C60-6E68D0DC410F}" type="presParOf" srcId="{0A3B5988-8987-4142-A3BD-3F8C591AA852}" destId="{300C5BF5-FB9C-4AD3-967E-8E6DFB43C0FD}" srcOrd="1" destOrd="0" presId="urn:microsoft.com/office/officeart/2005/8/layout/chevron2"/>
    <dgm:cxn modelId="{F70DB211-71A2-45F6-B8A2-8C973865D96E}" type="presParOf" srcId="{22B40D16-048F-4506-BBA4-63616337204A}" destId="{0F5E4502-0F1B-4A76-9526-2DA747BC2E1B}" srcOrd="3" destOrd="0" presId="urn:microsoft.com/office/officeart/2005/8/layout/chevron2"/>
    <dgm:cxn modelId="{66659D0C-0B25-43AA-B47B-FD8115DC60E0}" type="presParOf" srcId="{22B40D16-048F-4506-BBA4-63616337204A}" destId="{BB2CA335-D21C-4F36-8749-38A0B48E300B}" srcOrd="4" destOrd="0" presId="urn:microsoft.com/office/officeart/2005/8/layout/chevron2"/>
    <dgm:cxn modelId="{B19C7AF4-819B-4150-A49E-A5A75172202C}" type="presParOf" srcId="{BB2CA335-D21C-4F36-8749-38A0B48E300B}" destId="{A547222E-0001-408B-ABED-448634128404}" srcOrd="0" destOrd="0" presId="urn:microsoft.com/office/officeart/2005/8/layout/chevron2"/>
    <dgm:cxn modelId="{2440D955-B6A9-400B-8C06-B1F3767289F8}" type="presParOf" srcId="{BB2CA335-D21C-4F36-8749-38A0B48E300B}" destId="{DDDE511E-44A8-41B8-BC4B-12D2BC79FE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8/01/2014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CAP: </a:t>
            </a:r>
            <a:r>
              <a:rPr lang="nl-BE" dirty="0" err="1" smtClean="0"/>
              <a:t>Consistency</a:t>
            </a:r>
            <a:r>
              <a:rPr lang="nl-BE" dirty="0" smtClean="0"/>
              <a:t>,</a:t>
            </a:r>
            <a:r>
              <a:rPr lang="nl-BE" baseline="0" dirty="0" smtClean="0"/>
              <a:t> availability, </a:t>
            </a:r>
            <a:r>
              <a:rPr lang="nl-BE" baseline="0" dirty="0" err="1" smtClean="0"/>
              <a:t>partition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tolerance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1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</a:t>
            </a:r>
            <a:r>
              <a:rPr lang="nl-BE" dirty="0" err="1" smtClean="0"/>
              <a:t>data</a:t>
            </a:r>
            <a:r>
              <a:rPr lang="nl-BE" baseline="0" dirty="0" err="1" smtClean="0"/>
              <a:t>node</a:t>
            </a:r>
            <a:r>
              <a:rPr lang="nl-BE" baseline="0" dirty="0" smtClean="0"/>
              <a:t>: 3 packages, 1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replicaset</a:t>
            </a:r>
            <a:r>
              <a:rPr lang="nl-BE" baseline="0" dirty="0" smtClean="0"/>
              <a:t>: 2 packages, 3 files, 1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Config</a:t>
            </a:r>
            <a:r>
              <a:rPr lang="nl-BE" baseline="0" dirty="0" smtClean="0"/>
              <a:t> server: 3 packages, 4 files, 1 service</a:t>
            </a:r>
          </a:p>
          <a:p>
            <a:r>
              <a:rPr lang="nl-BE" baseline="0" dirty="0" smtClean="0"/>
              <a:t>Per acces server: 3 packages, 3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shard</a:t>
            </a:r>
            <a:r>
              <a:rPr lang="nl-BE" baseline="0" dirty="0" smtClean="0"/>
              <a:t>: 2 packages, 10 files, 3 services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MongoDB</a:t>
            </a:r>
            <a:r>
              <a:rPr lang="nl-BE" baseline="0" dirty="0" smtClean="0"/>
              <a:t> draait niet via </a:t>
            </a:r>
            <a:r>
              <a:rPr lang="nl-BE" baseline="0" dirty="0" err="1" smtClean="0"/>
              <a:t>config</a:t>
            </a:r>
            <a:r>
              <a:rPr lang="nl-BE" baseline="0" dirty="0" smtClean="0"/>
              <a:t> bestanden maar via shell configuratie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IMP: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: 11</a:t>
            </a:r>
          </a:p>
          <a:p>
            <a:r>
              <a:rPr lang="nl-BE" baseline="0" dirty="0" smtClean="0"/>
              <a:t>IMP: Master:  47 (84)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9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2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backend: 2 packages, 7 files, 3 service</a:t>
            </a:r>
          </a:p>
          <a:p>
            <a:endParaRPr lang="nl-BE" baseline="0" dirty="0" smtClean="0"/>
          </a:p>
          <a:p>
            <a:r>
              <a:rPr lang="nl-BE" baseline="0" dirty="0" smtClean="0"/>
              <a:t>! Sommige configuratie bestanden zijn maar weinig aangepast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53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4 files, 2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region</a:t>
            </a:r>
            <a:r>
              <a:rPr lang="nl-BE" baseline="0" dirty="0" smtClean="0"/>
              <a:t>: 2 packages, 4 files, 2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zookeeper</a:t>
            </a:r>
            <a:r>
              <a:rPr lang="nl-BE" baseline="0" dirty="0" smtClean="0"/>
              <a:t>: 2 packages, 2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nameserver</a:t>
            </a:r>
            <a:r>
              <a:rPr lang="nl-BE" baseline="0" dirty="0" smtClean="0"/>
              <a:t>: 4 packages, 6 files, 4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67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8/01/2014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8/01/2014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blog.streamy.com/2009/08/24/cap-theore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Uitrol gedistribueerde databases</a:t>
            </a:r>
            <a:br>
              <a:rPr lang="nl-BE" dirty="0" smtClean="0"/>
            </a:br>
            <a:r>
              <a:rPr lang="nl-BE" sz="2400" dirty="0" smtClean="0"/>
              <a:t>Tussentijdse presentatie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Uyttendaele</a:t>
            </a:r>
          </a:p>
          <a:p>
            <a:endParaRPr lang="nl-BE" dirty="0" smtClean="0"/>
          </a:p>
          <a:p>
            <a:r>
              <a:rPr lang="nl-BE" dirty="0" smtClean="0"/>
              <a:t>Begeleiders: B. </a:t>
            </a:r>
            <a:r>
              <a:rPr lang="nl-BE" dirty="0" err="1" smtClean="0"/>
              <a:t>Vanbrabant</a:t>
            </a:r>
            <a:r>
              <a:rPr lang="nl-BE" dirty="0" smtClean="0"/>
              <a:t>, B. </a:t>
            </a:r>
            <a:r>
              <a:rPr lang="nl-BE" dirty="0" err="1" smtClean="0"/>
              <a:t>Lagaisse</a:t>
            </a:r>
            <a:endParaRPr lang="nl-BE" dirty="0" smtClean="0"/>
          </a:p>
          <a:p>
            <a:r>
              <a:rPr lang="nl-BE" dirty="0" smtClean="0"/>
              <a:t>Promotor: W. </a:t>
            </a:r>
            <a:r>
              <a:rPr lang="nl-BE" dirty="0" err="1" smtClean="0"/>
              <a:t>Joosen</a:t>
            </a:r>
            <a:r>
              <a:rPr lang="nl-BE" dirty="0" smtClean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MongoDB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1 </a:t>
            </a:r>
            <a:r>
              <a:rPr lang="nl-BE" dirty="0" err="1" smtClean="0"/>
              <a:t>shard</a:t>
            </a:r>
            <a:r>
              <a:rPr lang="nl-BE" dirty="0" smtClean="0"/>
              <a:t>, 6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6 Data </a:t>
            </a:r>
            <a:r>
              <a:rPr lang="nl-BE" dirty="0" err="1" smtClean="0"/>
              <a:t>nodes</a:t>
            </a:r>
            <a:endParaRPr lang="nl-BE" dirty="0" smtClean="0"/>
          </a:p>
          <a:p>
            <a:pPr lvl="1"/>
            <a:r>
              <a:rPr lang="nl-BE" dirty="0" smtClean="0"/>
              <a:t>2 Replica sets</a:t>
            </a:r>
          </a:p>
          <a:p>
            <a:pPr lvl="1"/>
            <a:r>
              <a:rPr lang="nl-BE" dirty="0" smtClean="0"/>
              <a:t>3 Access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config</a:t>
            </a:r>
            <a:r>
              <a:rPr lang="nl-BE" dirty="0" smtClean="0"/>
              <a:t>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sharded</a:t>
            </a:r>
            <a:r>
              <a:rPr lang="nl-BE" dirty="0" smtClean="0"/>
              <a:t> </a:t>
            </a:r>
            <a:r>
              <a:rPr lang="nl-BE" dirty="0" err="1" smtClean="0"/>
              <a:t>collection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3/VM</a:t>
            </a:r>
          </a:p>
          <a:p>
            <a:pPr lvl="1"/>
            <a:r>
              <a:rPr lang="nl-BE" dirty="0" smtClean="0"/>
              <a:t>Files: 4,2/VM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2,5/VM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051414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PostgresSQL</a:t>
            </a:r>
            <a:r>
              <a:rPr lang="nl-BE" dirty="0" smtClean="0"/>
              <a:t> &amp; </a:t>
            </a:r>
            <a:r>
              <a:rPr lang="nl-BE" dirty="0" err="1" smtClean="0"/>
              <a:t>Pgpool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3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Toegangsnode</a:t>
            </a:r>
            <a:endParaRPr lang="nl-BE" dirty="0" smtClean="0"/>
          </a:p>
          <a:p>
            <a:pPr lvl="1"/>
            <a:r>
              <a:rPr lang="nl-BE" dirty="0" smtClean="0"/>
              <a:t>2 Backend </a:t>
            </a:r>
            <a:r>
              <a:rPr lang="nl-BE" dirty="0" err="1" smtClean="0"/>
              <a:t>nodes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2/VM</a:t>
            </a:r>
          </a:p>
          <a:p>
            <a:pPr lvl="1"/>
            <a:r>
              <a:rPr lang="nl-BE" dirty="0" smtClean="0"/>
              <a:t>Files: 5,3/VM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2,3/VM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468120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8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HBase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4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Master</a:t>
            </a:r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Regions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Zookeeper</a:t>
            </a:r>
            <a:r>
              <a:rPr lang="nl-BE" dirty="0" smtClean="0"/>
              <a:t> &amp; </a:t>
            </a:r>
            <a:r>
              <a:rPr lang="nl-BE" dirty="0" err="1" smtClean="0"/>
              <a:t>Nameserver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2,8/VM</a:t>
            </a:r>
          </a:p>
          <a:p>
            <a:pPr lvl="1"/>
            <a:r>
              <a:rPr lang="nl-BE" dirty="0" smtClean="0"/>
              <a:t>Files: 4,8/VM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2,8/VM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714487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2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Planning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in </a:t>
            </a:r>
            <a:r>
              <a:rPr lang="en-US" dirty="0" err="1" smtClean="0"/>
              <a:t>fasen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49314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Overwonnen</a:t>
            </a:r>
            <a:r>
              <a:rPr lang="en-US" dirty="0" smtClean="0"/>
              <a:t> en </a:t>
            </a:r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Gebrekkige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opzetten</a:t>
            </a:r>
            <a:r>
              <a:rPr lang="en-US" dirty="0" smtClean="0"/>
              <a:t> name- en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err="1" smtClean="0"/>
              <a:t>Bepaalde</a:t>
            </a:r>
            <a:r>
              <a:rPr lang="en-US" dirty="0" smtClean="0"/>
              <a:t> databases </a:t>
            </a:r>
            <a:r>
              <a:rPr lang="en-US" dirty="0" err="1" smtClean="0"/>
              <a:t>enkel</a:t>
            </a:r>
            <a:r>
              <a:rPr lang="en-US" dirty="0" smtClean="0"/>
              <a:t> via shell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IMP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‘requires’ en ‘provides’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nodes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service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4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Beschikbaarheid</a:t>
            </a:r>
            <a:r>
              <a:rPr lang="en-US" dirty="0" smtClean="0"/>
              <a:t> van de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quantitatief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herhaalbaar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59637" lvl="1" indent="0">
              <a:buNone/>
            </a:pP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verwacht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eenvoudig</a:t>
            </a:r>
            <a:r>
              <a:rPr lang="en-US" dirty="0" smtClean="0"/>
              <a:t>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1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</a:p>
          <a:p>
            <a:r>
              <a:rPr lang="nl-BE" dirty="0" smtClean="0"/>
              <a:t>Huidige status</a:t>
            </a:r>
          </a:p>
          <a:p>
            <a:r>
              <a:rPr lang="nl-BE" dirty="0" smtClean="0"/>
              <a:t>Planning</a:t>
            </a:r>
          </a:p>
          <a:p>
            <a:r>
              <a:rPr lang="nl-BE" dirty="0" smtClean="0"/>
              <a:t>Huidige en toekomstige problemen</a:t>
            </a:r>
          </a:p>
          <a:p>
            <a:r>
              <a:rPr lang="nl-BE" dirty="0" smtClean="0"/>
              <a:t>Conclusie</a:t>
            </a:r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Extra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38" t="12201" r="22044" b="5901"/>
          <a:stretch/>
        </p:blipFill>
        <p:spPr>
          <a:xfrm>
            <a:off x="-1" y="0"/>
            <a:ext cx="9202729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4900"/>
            <a:ext cx="8334000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Model </a:t>
            </a:r>
            <a:br>
              <a:rPr lang="nl-BE" dirty="0" smtClean="0"/>
            </a:br>
            <a:r>
              <a:rPr lang="nl-BE" dirty="0" err="1" smtClean="0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-450000"/>
            <a:ext cx="8334000" cy="900000"/>
          </a:xfrm>
        </p:spPr>
        <p:txBody>
          <a:bodyPr/>
          <a:lstStyle/>
          <a:p>
            <a:r>
              <a:rPr lang="nl-BE" dirty="0" smtClean="0"/>
              <a:t>Deployment </a:t>
            </a:r>
            <a:r>
              <a:rPr lang="nl-BE" dirty="0" err="1" smtClean="0"/>
              <a:t>MongoDB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19" t="10101" r="21650" b="10101"/>
          <a:stretch/>
        </p:blipFill>
        <p:spPr>
          <a:xfrm>
            <a:off x="0" y="450000"/>
            <a:ext cx="9042270" cy="60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PostgreSQL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1" t="15700" r="55512" b="61900"/>
          <a:stretch/>
        </p:blipFill>
        <p:spPr>
          <a:xfrm>
            <a:off x="398526" y="1700808"/>
            <a:ext cx="865881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HBase</a:t>
            </a:r>
            <a:endParaRPr lang="en-GB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79" t="12812" r="48970" b="49795"/>
          <a:stretch/>
        </p:blipFill>
        <p:spPr>
          <a:xfrm>
            <a:off x="1043608" y="1346652"/>
            <a:ext cx="7416824" cy="44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496496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Huidige situatie voor gedistribueerde systemen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Informatie opzoeken verschillende systemen</a:t>
            </a:r>
          </a:p>
          <a:p>
            <a:r>
              <a:rPr lang="nl-BE" dirty="0" smtClean="0"/>
              <a:t>Set-up vastleggen</a:t>
            </a:r>
          </a:p>
          <a:p>
            <a:r>
              <a:rPr lang="nl-BE" dirty="0" smtClean="0"/>
              <a:t>Machines fysiek opstellen</a:t>
            </a:r>
          </a:p>
          <a:p>
            <a:r>
              <a:rPr lang="nl-BE" dirty="0" smtClean="0"/>
              <a:t>Software installeren en set-up configureren</a:t>
            </a:r>
          </a:p>
          <a:p>
            <a:r>
              <a:rPr lang="nl-BE" dirty="0" smtClean="0"/>
              <a:t>Testen en fouten oplossen</a:t>
            </a:r>
          </a:p>
          <a:p>
            <a:endParaRPr lang="nl-BE" dirty="0" smtClean="0"/>
          </a:p>
          <a:p>
            <a:r>
              <a:rPr lang="nl-BE" dirty="0" smtClean="0"/>
              <a:t>Aanpassingen vragen kennis van de installatie van de systemen</a:t>
            </a:r>
          </a:p>
        </p:txBody>
      </p:sp>
    </p:spTree>
    <p:extLst>
      <p:ext uri="{BB962C8B-B14F-4D97-AF65-F5344CB8AC3E}">
        <p14:creationId xmlns:p14="http://schemas.microsoft.com/office/powerpoint/2010/main" val="2884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 basis van IMP</a:t>
            </a:r>
            <a:endParaRPr lang="en-GB" dirty="0" smtClean="0"/>
          </a:p>
          <a:p>
            <a:r>
              <a:rPr lang="nl-BE" dirty="0" smtClean="0"/>
              <a:t>Vereenvoudiging</a:t>
            </a:r>
          </a:p>
          <a:p>
            <a:pPr lvl="1"/>
            <a:r>
              <a:rPr lang="nl-BE" dirty="0" smtClean="0"/>
              <a:t>Informatie </a:t>
            </a:r>
            <a:r>
              <a:rPr lang="nl-BE" dirty="0"/>
              <a:t>opzoeken verschillende systemen</a:t>
            </a:r>
          </a:p>
          <a:p>
            <a:pPr lvl="1"/>
            <a:r>
              <a:rPr lang="nl-BE" dirty="0" smtClean="0"/>
              <a:t>Set-up </a:t>
            </a:r>
            <a:r>
              <a:rPr lang="nl-BE" dirty="0"/>
              <a:t>vastleggen</a:t>
            </a:r>
          </a:p>
          <a:p>
            <a:pPr lvl="1"/>
            <a:r>
              <a:rPr lang="nl-BE" dirty="0" smtClean="0"/>
              <a:t>Set-up uitschrijven in IMP</a:t>
            </a:r>
          </a:p>
          <a:p>
            <a:pPr lvl="1"/>
            <a:r>
              <a:rPr lang="nl-BE" dirty="0" smtClean="0"/>
              <a:t>Machines fysiek opstellen</a:t>
            </a:r>
          </a:p>
          <a:p>
            <a:pPr lvl="1"/>
            <a:r>
              <a:rPr lang="nl-BE" dirty="0" smtClean="0"/>
              <a:t>Uitrollen</a:t>
            </a:r>
          </a:p>
          <a:p>
            <a:r>
              <a:rPr lang="nl-BE" dirty="0" smtClean="0"/>
              <a:t>Geen expliciete kennis nodig van installatie</a:t>
            </a:r>
          </a:p>
          <a:p>
            <a:pPr lvl="1"/>
            <a:r>
              <a:rPr lang="nl-BE" dirty="0" smtClean="0"/>
              <a:t>‘Black box’ principe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39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smtClean="0"/>
              <a:t>Beschikbaarheid gedistribueerd gedeelde data</a:t>
            </a:r>
            <a:endParaRPr lang="en-GB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onsistency: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lezer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data </a:t>
            </a:r>
            <a:r>
              <a:rPr lang="en-US" dirty="0" err="1" smtClean="0"/>
              <a:t>na</a:t>
            </a:r>
            <a:r>
              <a:rPr lang="en-US" dirty="0" smtClean="0"/>
              <a:t> update</a:t>
            </a:r>
            <a:endParaRPr lang="en-US" b="1" dirty="0" smtClean="0"/>
          </a:p>
          <a:p>
            <a:pPr lvl="1"/>
            <a:r>
              <a:rPr lang="en-US" dirty="0" smtClean="0"/>
              <a:t>(High) </a:t>
            </a:r>
            <a:r>
              <a:rPr lang="en-US" b="1" dirty="0" smtClean="0"/>
              <a:t>A</a:t>
            </a:r>
            <a:r>
              <a:rPr lang="en-US" dirty="0" smtClean="0"/>
              <a:t>vailability: </a:t>
            </a:r>
            <a:r>
              <a:rPr lang="en-US" dirty="0" err="1" smtClean="0"/>
              <a:t>Lezen</a:t>
            </a:r>
            <a:r>
              <a:rPr lang="en-US" dirty="0" smtClean="0"/>
              <a:t> en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nodes </a:t>
            </a:r>
            <a:r>
              <a:rPr lang="en-US" dirty="0" err="1" smtClean="0"/>
              <a:t>niet</a:t>
            </a:r>
            <a:r>
              <a:rPr lang="en-US" dirty="0" smtClean="0"/>
              <a:t> online </a:t>
            </a:r>
            <a:r>
              <a:rPr lang="en-US" dirty="0" err="1" smtClean="0"/>
              <a:t>zijn</a:t>
            </a:r>
            <a:endParaRPr lang="en-US" b="1" dirty="0" smtClean="0"/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artition tolerance: 2 of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groepen</a:t>
            </a:r>
            <a:r>
              <a:rPr lang="en-US" dirty="0" smtClean="0"/>
              <a:t> van nodes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en-US" dirty="0" smtClean="0"/>
              <a:t>E. Brewer 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gedeeld</a:t>
            </a:r>
            <a:r>
              <a:rPr lang="en-US" dirty="0" smtClean="0"/>
              <a:t> </a:t>
            </a:r>
            <a:r>
              <a:rPr lang="en-US" dirty="0" err="1" smtClean="0"/>
              <a:t>datasysteem</a:t>
            </a:r>
            <a:r>
              <a:rPr lang="en-US" dirty="0" smtClean="0"/>
              <a:t>, </a:t>
            </a:r>
            <a:r>
              <a:rPr lang="en-US" dirty="0" err="1" smtClean="0"/>
              <a:t>enkel</a:t>
            </a:r>
            <a:r>
              <a:rPr lang="en-US" dirty="0" smtClean="0"/>
              <a:t> 2 van de 3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combineren</a:t>
            </a:r>
            <a:endParaRPr lang="en-US" dirty="0" smtClean="0"/>
          </a:p>
          <a:p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53657" y="5373216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baseline="30000" dirty="0" smtClean="0"/>
              <a:t>1</a:t>
            </a:r>
            <a:r>
              <a:rPr lang="en-GB" sz="1600" dirty="0"/>
              <a:t> </a:t>
            </a:r>
            <a:r>
              <a:rPr lang="en-GB" sz="1600" dirty="0" err="1"/>
              <a:t>Gray</a:t>
            </a:r>
            <a:r>
              <a:rPr lang="en-GB" sz="1600" dirty="0"/>
              <a:t>, Jonathan: </a:t>
            </a:r>
            <a:r>
              <a:rPr lang="en-GB" sz="1600" i="1" dirty="0"/>
              <a:t>CAP Theorem</a:t>
            </a:r>
            <a:r>
              <a:rPr lang="en-GB" sz="1600" dirty="0"/>
              <a:t>. August 2009. – Blog post of 2009-08-24.</a:t>
            </a:r>
          </a:p>
          <a:p>
            <a:r>
              <a:rPr lang="en-GB" sz="1600" dirty="0">
                <a:hlinkClick r:id="rId2"/>
              </a:rPr>
              <a:t>http://devblog.streamy.com/2009/08/24/cap-theorem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r>
              <a:rPr lang="en-US" sz="1600" i="1" baseline="30000" dirty="0" smtClean="0"/>
              <a:t>2</a:t>
            </a:r>
            <a:r>
              <a:rPr lang="en-GB" sz="1600" dirty="0"/>
              <a:t> Brewer, Eric A.: </a:t>
            </a:r>
            <a:r>
              <a:rPr lang="en-GB" sz="1600" i="1" dirty="0"/>
              <a:t>Towards Robust Distributed Systems</a:t>
            </a:r>
            <a:r>
              <a:rPr lang="en-GB" sz="1600" dirty="0"/>
              <a:t>. Portland, Oregon, </a:t>
            </a:r>
            <a:endParaRPr lang="en-GB" sz="1600" dirty="0" smtClean="0"/>
          </a:p>
          <a:p>
            <a:r>
              <a:rPr lang="en-GB" sz="1600" dirty="0" smtClean="0"/>
              <a:t>July </a:t>
            </a:r>
            <a:r>
              <a:rPr lang="en-GB" sz="1600" dirty="0"/>
              <a:t>2000</a:t>
            </a:r>
            <a:endParaRPr lang="en-GB" sz="1600" i="1" baseline="30000" dirty="0"/>
          </a:p>
        </p:txBody>
      </p:sp>
    </p:spTree>
    <p:extLst>
      <p:ext uri="{BB962C8B-B14F-4D97-AF65-F5344CB8AC3E}">
        <p14:creationId xmlns:p14="http://schemas.microsoft.com/office/powerpoint/2010/main" val="39244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Vergelijking verschillende databases</a:t>
            </a:r>
          </a:p>
          <a:p>
            <a:pPr lvl="1"/>
            <a:r>
              <a:rPr lang="nl-BE" dirty="0" smtClean="0"/>
              <a:t>Welke keuze van CAP?</a:t>
            </a:r>
          </a:p>
          <a:p>
            <a:pPr lvl="1"/>
            <a:r>
              <a:rPr lang="nl-BE" dirty="0" smtClean="0"/>
              <a:t>Wat zijn de implicaties en verschillen?</a:t>
            </a:r>
          </a:p>
          <a:p>
            <a:r>
              <a:rPr lang="nl-BE" dirty="0" smtClean="0"/>
              <a:t>Testsuites voor iedereen beschikbaar</a:t>
            </a:r>
          </a:p>
          <a:p>
            <a:pPr lvl="1"/>
            <a:r>
              <a:rPr lang="nl-BE" dirty="0" smtClean="0"/>
              <a:t>Mogelijkheid tot verificatie</a:t>
            </a:r>
          </a:p>
          <a:p>
            <a:r>
              <a:rPr lang="nl-BE" dirty="0" smtClean="0"/>
              <a:t>Nog geen gerelateerde studie</a:t>
            </a:r>
          </a:p>
          <a:p>
            <a:pPr lvl="1"/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Huidige resultaten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5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Status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Automatisatie van</a:t>
            </a:r>
          </a:p>
          <a:p>
            <a:pPr lvl="1"/>
            <a:r>
              <a:rPr lang="nl-BE" dirty="0" err="1" smtClean="0"/>
              <a:t>MongoDB</a:t>
            </a:r>
            <a:endParaRPr lang="nl-BE" dirty="0" smtClean="0"/>
          </a:p>
          <a:p>
            <a:pPr lvl="1"/>
            <a:r>
              <a:rPr lang="nl-BE" dirty="0" err="1" smtClean="0"/>
              <a:t>PostgreSQL</a:t>
            </a:r>
            <a:r>
              <a:rPr lang="nl-BE" dirty="0" smtClean="0"/>
              <a:t>/</a:t>
            </a:r>
            <a:r>
              <a:rPr lang="nl-BE" dirty="0" err="1" smtClean="0"/>
              <a:t>Pgpool</a:t>
            </a:r>
            <a:endParaRPr lang="nl-BE" dirty="0" smtClean="0"/>
          </a:p>
          <a:p>
            <a:pPr lvl="1"/>
            <a:r>
              <a:rPr lang="nl-BE" dirty="0" err="1" smtClean="0"/>
              <a:t>HBase</a:t>
            </a:r>
            <a:endParaRPr lang="nl-BE" dirty="0" smtClean="0"/>
          </a:p>
          <a:p>
            <a:r>
              <a:rPr lang="nl-BE" dirty="0" smtClean="0"/>
              <a:t>Verschil in beschikbaarheid en replicatie</a:t>
            </a:r>
          </a:p>
          <a:p>
            <a:pPr lvl="1"/>
            <a:r>
              <a:rPr lang="nl-BE" dirty="0" err="1" smtClean="0"/>
              <a:t>Mbv</a:t>
            </a:r>
            <a:r>
              <a:rPr lang="nl-BE" dirty="0" smtClean="0"/>
              <a:t>. Yahoo! Cloud </a:t>
            </a:r>
            <a:r>
              <a:rPr lang="nl-BE" dirty="0" err="1" smtClean="0"/>
              <a:t>Serving</a:t>
            </a:r>
            <a:r>
              <a:rPr lang="nl-BE" dirty="0" smtClean="0"/>
              <a:t> Benchmark (YCSB)</a:t>
            </a:r>
          </a:p>
          <a:p>
            <a:pPr lvl="1"/>
            <a:r>
              <a:rPr lang="nl-BE" dirty="0" smtClean="0"/>
              <a:t>Nog aan het onderzoeken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20697</TotalTime>
  <Words>654</Words>
  <Application>Microsoft Office PowerPoint</Application>
  <PresentationFormat>On-screen Show (4:3)</PresentationFormat>
  <Paragraphs>147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Corporate-KU Leuven-Liggend-Achtergrond Wit</vt:lpstr>
      <vt:lpstr>Uitrol gedistribueerde databases Tussentijdse presentatie</vt:lpstr>
      <vt:lpstr>Agenda</vt:lpstr>
      <vt:lpstr>Probleem- en doelstelling</vt:lpstr>
      <vt:lpstr>Huidige situatie voor gedistribueerde systemen</vt:lpstr>
      <vt:lpstr>Doelstelling 1</vt:lpstr>
      <vt:lpstr>Beschikbaarheid gedistribueerd gedeelde data</vt:lpstr>
      <vt:lpstr>Doelstelling 2</vt:lpstr>
      <vt:lpstr>Huidige resultaten</vt:lpstr>
      <vt:lpstr>Status update</vt:lpstr>
      <vt:lpstr>Voorlopige resultaten: MongoDB</vt:lpstr>
      <vt:lpstr>Voorlopige resultaten: PostgresSQL &amp; Pgpool</vt:lpstr>
      <vt:lpstr>Voorlopige resultaten: HBase</vt:lpstr>
      <vt:lpstr>Planning</vt:lpstr>
      <vt:lpstr>Planning in fasen</vt:lpstr>
      <vt:lpstr>Problemen </vt:lpstr>
      <vt:lpstr>Overwonnen en huidige problemen</vt:lpstr>
      <vt:lpstr>Toekomstige problemen</vt:lpstr>
      <vt:lpstr>Conclusie</vt:lpstr>
      <vt:lpstr>Vragen?</vt:lpstr>
      <vt:lpstr>Extra slides</vt:lpstr>
      <vt:lpstr>Model  MongoDB</vt:lpstr>
      <vt:lpstr>Deployment MongoDB</vt:lpstr>
      <vt:lpstr>Model PostgreSQL</vt:lpstr>
      <vt:lpstr>Model HBase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172</cp:revision>
  <dcterms:created xsi:type="dcterms:W3CDTF">2012-07-10T07:57:57Z</dcterms:created>
  <dcterms:modified xsi:type="dcterms:W3CDTF">2014-01-15T11:03:24Z</dcterms:modified>
</cp:coreProperties>
</file>