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71" r:id="rId3"/>
    <p:sldId id="257" r:id="rId4"/>
    <p:sldId id="269" r:id="rId5"/>
    <p:sldId id="270" r:id="rId6"/>
    <p:sldId id="259" r:id="rId7"/>
    <p:sldId id="286" r:id="rId8"/>
    <p:sldId id="288" r:id="rId9"/>
    <p:sldId id="274" r:id="rId10"/>
    <p:sldId id="282" r:id="rId11"/>
    <p:sldId id="277" r:id="rId12"/>
    <p:sldId id="289" r:id="rId13"/>
    <p:sldId id="293" r:id="rId14"/>
    <p:sldId id="267" r:id="rId15"/>
    <p:sldId id="294" r:id="rId16"/>
    <p:sldId id="295" r:id="rId17"/>
    <p:sldId id="292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464" autoAdjust="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31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8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622D-B5F3-455B-9F7B-CB8CE79C0B9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30C65E-EEE6-4BE4-9002-2692E4E5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385047"/>
            <a:ext cx="7766936" cy="2208589"/>
          </a:xfrm>
        </p:spPr>
        <p:txBody>
          <a:bodyPr/>
          <a:lstStyle/>
          <a:p>
            <a:pPr algn="ctr"/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846286"/>
            <a:ext cx="7892427" cy="2056973"/>
          </a:xfrm>
        </p:spPr>
        <p:txBody>
          <a:bodyPr>
            <a:noAutofit/>
          </a:bodyPr>
          <a:lstStyle/>
          <a:p>
            <a:pPr algn="ctr"/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2025" algn="l"/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13T4</a:t>
            </a:r>
          </a:p>
          <a:p>
            <a:pPr marL="2232025" algn="l"/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13T4</a:t>
            </a:r>
          </a:p>
          <a:p>
            <a:pPr marL="2232025" algn="l"/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13T4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bị và module 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module RFID</a:t>
            </a: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nối dây: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75683"/>
              </p:ext>
            </p:extLst>
          </p:nvPr>
        </p:nvGraphicFramePr>
        <p:xfrm>
          <a:off x="1152012" y="2926033"/>
          <a:ext cx="3245176" cy="2281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419"/>
                <a:gridCol w="167175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Module RFID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Arduino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RST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SDA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MOSI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MISO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3.3V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10" y="2658622"/>
            <a:ext cx="4930849" cy="28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Hoàn thiện sản phẩm.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Tạo khung sản phẩm.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 mạch Arduino Uno.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 code và hoàn thiện sản phẩm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Hoàn thiện sản phẩm.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Tạo khung sản phẩm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Hoàn thiện sản phẩm.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Tạo khung sản phẩm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Lắp mạch Arduino Uno.</a:t>
            </a: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Hình ảnh sản phẩm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Hình ảnh sản phẩm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Hình ảnh sản phẩm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Video chạy demo sản phẩm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11" y="30435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smtClean="0"/>
              <a:t>THANK YOU FOR WATCHING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0158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3650860"/>
          </a:xfrm>
        </p:spPr>
        <p:txBody>
          <a:bodyPr/>
          <a:lstStyle/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Uno. </a:t>
            </a:r>
          </a:p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Uno. </a:t>
            </a:r>
          </a:p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Uno.</a:t>
            </a:r>
          </a:p>
          <a:p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phẩm.</a:t>
            </a: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43140"/>
            <a:ext cx="6027080" cy="4165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4552196"/>
          </a:xfrm>
        </p:spPr>
        <p:txBody>
          <a:bodyPr>
            <a:norm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Arduino uno.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14178"/>
              </p:ext>
            </p:extLst>
          </p:nvPr>
        </p:nvGraphicFramePr>
        <p:xfrm>
          <a:off x="6704414" y="774064"/>
          <a:ext cx="5140841" cy="5856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030"/>
                <a:gridCol w="2734811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 điều khiển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ATmega328 họ 8bit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 áp hoạt động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 DC (chỉ được cấp qua cổng USB)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Tần số hoạt động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 MHz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 tiêu thụ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khoảng 30mA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 áp vào khuyên dùng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7-12V DC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 áp vào giới hạn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6-20V DC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chân Digital I/O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(6 chân hardware PWM)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chân Analog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(độ phân giải 10bit)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 tối đa trên mỗi chân I/O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mA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 ra tối đa (5V)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 mA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Dòng ra tối đa (3.3V)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mA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Bộ nhớ flash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 KB (ATmega328) với 0.5KB dùng bởi bootloader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SRAM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KB (ATmega328)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EEPROM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KB (ATmega328)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4552196"/>
          </a:xfrm>
        </p:spPr>
        <p:txBody>
          <a:bodyPr>
            <a:normAutofit lnSpcReduction="10000"/>
          </a:bodyPr>
          <a:lstStyle/>
          <a:p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phát triển tích hợp (IDE) của Arduino là một ứng dụng cross-platform (nền tảng) được viết bằng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Nó được thiết kế để dành cho những người mới tập làm quen với lĩnh vực phát triển phần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gồm một chương trình code editor với các chức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68375" lvl="1">
              <a:buFont typeface="Wingdings" panose="05000000000000000000" pitchFamily="2" charset="2"/>
              <a:buChar char="§"/>
            </a:pP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 lvl="1">
              <a:buFont typeface="Wingdings" panose="05000000000000000000" pitchFamily="2" charset="2"/>
              <a:buChar char="§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brace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marL="968375" lvl="1">
              <a:buFont typeface="Wingdings" panose="05000000000000000000" pitchFamily="2" charset="2"/>
              <a:buChar char="§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lề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 lvl="1"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ompile(biên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dịch) và upload chương trình lên board chỉ với 1 cú nhấp chuột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166"/>
            <a:ext cx="8596668" cy="4998719"/>
          </a:xfrm>
        </p:spPr>
        <p:txBody>
          <a:bodyPr>
            <a:normAutofit/>
          </a:bodyPr>
          <a:lstStyle/>
          <a:p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457200" algn="just">
              <a:buNone/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Motor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là dịch vụ giám sát và chống trộm xe máy thông minh thông qua mạng di động và hệ thống định vị toàn cầu GPS. Dịch vụ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cấp cho phép người điều khiển xe máy nhiều tiện ích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dõi vị trí xe, lộ trịnh theo thời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hống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kê quảng đường đi được từ đó cho biết thời điểm thay thế phụ tùng và bộ phận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algn="just"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báo chống trộm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373"/>
            <a:ext cx="8596668" cy="4642547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Uno.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Module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900A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Module RFIP RC522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Module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GPS NEO-6M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mini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3.7V</a:t>
            </a:r>
          </a:p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Dậy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97" y="1138086"/>
            <a:ext cx="2487899" cy="1719414"/>
          </a:xfrm>
          <a:prstGeom prst="rect">
            <a:avLst/>
          </a:prstGeom>
        </p:spPr>
      </p:pic>
      <p:pic>
        <p:nvPicPr>
          <p:cNvPr id="9" name="Picture 8" descr="C:\Users\Peter\Desktop\1443002511_modulesim900ả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62" y="1099123"/>
            <a:ext cx="2301702" cy="18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63" y="3253397"/>
            <a:ext cx="2200593" cy="1565276"/>
          </a:xfrm>
          <a:prstGeom prst="rect">
            <a:avLst/>
          </a:prstGeom>
        </p:spPr>
      </p:pic>
      <p:pic>
        <p:nvPicPr>
          <p:cNvPr id="12" name="Picture 11" descr="C:\Users\Peter\Desktop\Ublox_NEO-6m_GPS_Module_large_04ee6a46-7829-4bce-803e-cb573455cd37_1024x1024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84" y="3241045"/>
            <a:ext cx="2450079" cy="157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72" y="5173783"/>
            <a:ext cx="1489903" cy="1040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17" y="5176275"/>
            <a:ext cx="1465334" cy="962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02" y="4915133"/>
            <a:ext cx="1463827" cy="12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7888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3022"/>
              </p:ext>
            </p:extLst>
          </p:nvPr>
        </p:nvGraphicFramePr>
        <p:xfrm>
          <a:off x="899886" y="1499326"/>
          <a:ext cx="793263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2"/>
                <a:gridCol w="3392408"/>
                <a:gridCol w="1817263"/>
                <a:gridCol w="1848174"/>
              </a:tblGrid>
              <a:tr h="29872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linh kiện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US" sz="20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72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72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900A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k 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72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RFIP RC522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k 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72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GPS NEO-6M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 k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k 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Breakboard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3.7V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k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Hộp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đựng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pin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k 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Dây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ốc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vít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giấy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hộp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k 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6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bị và module code.</a:t>
            </a:r>
            <a:endParaRPr lang="en-US" sz="4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module SIM 900a</a:t>
            </a: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setup:</a:t>
            </a:r>
            <a:endParaRPr 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0961" y="3007226"/>
            <a:ext cx="4087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/>
              <a:t>Serial.begin(9600</a:t>
            </a:r>
            <a:r>
              <a:rPr lang="en-US"/>
              <a:t>);</a:t>
            </a:r>
          </a:p>
          <a:p>
            <a:r>
              <a:rPr lang="en-US"/>
              <a:t>  delay(5000</a:t>
            </a:r>
            <a:r>
              <a:rPr lang="en-US"/>
              <a:t>);  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//</a:t>
            </a:r>
            <a:r>
              <a:rPr lang="en-US"/>
              <a:t>Đợi SIM900A kết nối mạng</a:t>
            </a:r>
          </a:p>
          <a:p>
            <a:r>
              <a:rPr lang="en-US"/>
              <a:t>  SIM900.begin(9600);</a:t>
            </a:r>
          </a:p>
          <a:p>
            <a:r>
              <a:rPr lang="en-US"/>
              <a:t>  SIM900.println("AT+CSCS=\"GSM\"");</a:t>
            </a:r>
          </a:p>
          <a:p>
            <a:r>
              <a:rPr lang="en-US"/>
              <a:t>  delay(200);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31" y="2823882"/>
            <a:ext cx="5801833" cy="28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>
            <a:normAutofit/>
          </a:bodyPr>
          <a:lstStyle/>
          <a:p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bị và module code.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51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module GPS:</a:t>
            </a: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nối dây</a:t>
            </a: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36473"/>
              </p:ext>
            </p:extLst>
          </p:nvPr>
        </p:nvGraphicFramePr>
        <p:xfrm>
          <a:off x="1234376" y="2780129"/>
          <a:ext cx="3888954" cy="1859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4160"/>
                <a:gridCol w="1904794"/>
              </a:tblGrid>
              <a:tr h="371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GPS Module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Arduino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3.3V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en-US" sz="11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60" y="2193009"/>
            <a:ext cx="4892899" cy="29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</TotalTime>
  <Words>741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Thực Hành Lập Trình Hệ Thống</vt:lpstr>
      <vt:lpstr>I. Yêu cầu</vt:lpstr>
      <vt:lpstr>II. Giới thiệu</vt:lpstr>
      <vt:lpstr>II. Giới thiệu</vt:lpstr>
      <vt:lpstr>II. Giới thiệu</vt:lpstr>
      <vt:lpstr>III. Linh Kiện</vt:lpstr>
      <vt:lpstr>III. Linh Kiện</vt:lpstr>
      <vt:lpstr>IV. Cách kết nối thiết bị và module code.</vt:lpstr>
      <vt:lpstr>IV. Cách kết nối thiết bị và module code.</vt:lpstr>
      <vt:lpstr>IV. Cách kết nối thiết bị và module code.</vt:lpstr>
      <vt:lpstr>IV. Hoàn thiện sản phẩm.</vt:lpstr>
      <vt:lpstr>IV. Hoàn thiện sản phẩm.</vt:lpstr>
      <vt:lpstr>IV. Hoàn thiện sản phẩm.</vt:lpstr>
      <vt:lpstr>VI. Hình ảnh sản phẩm</vt:lpstr>
      <vt:lpstr>VI. Hình ảnh sản phẩm</vt:lpstr>
      <vt:lpstr>VI. Hình ảnh sản phẩm</vt:lpstr>
      <vt:lpstr>VI. Video chạy demo sản phẩm</vt:lpstr>
      <vt:lpstr>THANK YOU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Hành Lập Trình Hệ Thống</dc:title>
  <dc:creator>Minh Trung Lê</dc:creator>
  <cp:lastModifiedBy>Peter</cp:lastModifiedBy>
  <cp:revision>59</cp:revision>
  <dcterms:created xsi:type="dcterms:W3CDTF">2016-04-14T04:48:31Z</dcterms:created>
  <dcterms:modified xsi:type="dcterms:W3CDTF">2016-12-19T11:14:39Z</dcterms:modified>
</cp:coreProperties>
</file>