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313" r:id="rId6"/>
    <p:sldId id="306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308" r:id="rId15"/>
    <p:sldId id="314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7E8"/>
    <a:srgbClr val="DFDBFF"/>
    <a:srgbClr val="F0EEFF"/>
    <a:srgbClr val="87319F"/>
    <a:srgbClr val="5D2FA1"/>
    <a:srgbClr val="C09E10"/>
    <a:srgbClr val="9E09C7"/>
    <a:srgbClr val="55884F"/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576BA6-1508-45CA-B88B-C5226CF5001C}">
  <a:tblStyle styleId="{01576BA6-1508-45CA-B88B-C5226CF50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162" autoAdjust="0"/>
  </p:normalViewPr>
  <p:slideViewPr>
    <p:cSldViewPr snapToGrid="0">
      <p:cViewPr varScale="1">
        <p:scale>
          <a:sx n="105" d="100"/>
          <a:sy n="105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0d46f698a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0d46f698a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0d46f698a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0d46f698a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0d46f698a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10d46f698a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0d4b5160b0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0d4b5160b0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0bc83a719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0bc83a719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0bc83a719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0bc83a719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0d46f698a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10d46f698a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0bc83a7192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10bc83a7192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0d46f698a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10d46f698a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0afd4efc6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10afd4efc6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8488" y="2631725"/>
            <a:ext cx="3944585" cy="3944543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736075" y="-760375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02650" y="4448425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40625" y="307900"/>
            <a:ext cx="1453800" cy="1453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52200" y="1401238"/>
            <a:ext cx="4839600" cy="17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482350" y="3351813"/>
            <a:ext cx="41793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37475" y="3471200"/>
            <a:ext cx="1132800" cy="113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6"/>
          <p:cNvSpPr/>
          <p:nvPr/>
        </p:nvSpPr>
        <p:spPr>
          <a:xfrm>
            <a:off x="7010554" y="3471389"/>
            <a:ext cx="3197305" cy="3197271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>
            <a:off x="2506600" y="460400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>
            <a:off x="8430725" y="494325"/>
            <a:ext cx="1338300" cy="133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>
            <a:off x="-926950" y="-69135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16"/>
          <p:cNvGrpSpPr/>
          <p:nvPr/>
        </p:nvGrpSpPr>
        <p:grpSpPr>
          <a:xfrm>
            <a:off x="411317" y="1138753"/>
            <a:ext cx="603823" cy="1263603"/>
            <a:chOff x="4130800" y="2864775"/>
            <a:chExt cx="728375" cy="1524250"/>
          </a:xfrm>
        </p:grpSpPr>
        <p:sp>
          <p:nvSpPr>
            <p:cNvPr id="570" name="Google Shape;570;p16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6"/>
          <p:cNvGrpSpPr/>
          <p:nvPr/>
        </p:nvGrpSpPr>
        <p:grpSpPr>
          <a:xfrm>
            <a:off x="298400" y="4545550"/>
            <a:ext cx="1396725" cy="349825"/>
            <a:chOff x="3970025" y="2039675"/>
            <a:chExt cx="1396725" cy="349825"/>
          </a:xfrm>
        </p:grpSpPr>
        <p:sp>
          <p:nvSpPr>
            <p:cNvPr id="603" name="Google Shape;603;p16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1"/>
          </p:nvPr>
        </p:nvSpPr>
        <p:spPr>
          <a:xfrm>
            <a:off x="1118575" y="3035800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subTitle" idx="2"/>
          </p:nvPr>
        </p:nvSpPr>
        <p:spPr>
          <a:xfrm>
            <a:off x="1118575" y="3471400"/>
            <a:ext cx="21546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6"/>
          <p:cNvSpPr txBox="1">
            <a:spLocks noGrp="1"/>
          </p:cNvSpPr>
          <p:nvPr>
            <p:ph type="subTitle" idx="3"/>
          </p:nvPr>
        </p:nvSpPr>
        <p:spPr>
          <a:xfrm>
            <a:off x="3494697" y="3035800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4"/>
          </p:nvPr>
        </p:nvSpPr>
        <p:spPr>
          <a:xfrm>
            <a:off x="3494698" y="3471400"/>
            <a:ext cx="21546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subTitle" idx="5"/>
          </p:nvPr>
        </p:nvSpPr>
        <p:spPr>
          <a:xfrm>
            <a:off x="5870822" y="3035800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7" name="Google Shape;617;p16"/>
          <p:cNvSpPr txBox="1">
            <a:spLocks noGrp="1"/>
          </p:cNvSpPr>
          <p:nvPr>
            <p:ph type="subTitle" idx="6"/>
          </p:nvPr>
        </p:nvSpPr>
        <p:spPr>
          <a:xfrm>
            <a:off x="5870825" y="3471400"/>
            <a:ext cx="21546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9"/>
          <p:cNvSpPr/>
          <p:nvPr/>
        </p:nvSpPr>
        <p:spPr>
          <a:xfrm>
            <a:off x="8026975" y="-588925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9"/>
          <p:cNvSpPr/>
          <p:nvPr/>
        </p:nvSpPr>
        <p:spPr>
          <a:xfrm>
            <a:off x="-2628337" y="-1179350"/>
            <a:ext cx="3944585" cy="3944543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9"/>
          <p:cNvSpPr/>
          <p:nvPr/>
        </p:nvSpPr>
        <p:spPr>
          <a:xfrm>
            <a:off x="5201400" y="468140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9"/>
          <p:cNvSpPr/>
          <p:nvPr/>
        </p:nvSpPr>
        <p:spPr>
          <a:xfrm>
            <a:off x="8527650" y="2705550"/>
            <a:ext cx="1132800" cy="113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9"/>
          <p:cNvSpPr/>
          <p:nvPr/>
        </p:nvSpPr>
        <p:spPr>
          <a:xfrm>
            <a:off x="-297225" y="4335075"/>
            <a:ext cx="1328100" cy="13281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19"/>
          <p:cNvGrpSpPr/>
          <p:nvPr/>
        </p:nvGrpSpPr>
        <p:grpSpPr>
          <a:xfrm>
            <a:off x="8234067" y="474103"/>
            <a:ext cx="603823" cy="1263603"/>
            <a:chOff x="4130800" y="2864775"/>
            <a:chExt cx="728375" cy="1524250"/>
          </a:xfrm>
        </p:grpSpPr>
        <p:sp>
          <p:nvSpPr>
            <p:cNvPr id="732" name="Google Shape;732;p19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9"/>
          <p:cNvSpPr txBox="1">
            <a:spLocks noGrp="1"/>
          </p:cNvSpPr>
          <p:nvPr>
            <p:ph type="subTitle" idx="1"/>
          </p:nvPr>
        </p:nvSpPr>
        <p:spPr>
          <a:xfrm>
            <a:off x="752694" y="1544838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6" name="Google Shape;766;p19"/>
          <p:cNvSpPr txBox="1">
            <a:spLocks noGrp="1"/>
          </p:cNvSpPr>
          <p:nvPr>
            <p:ph type="subTitle" idx="2"/>
          </p:nvPr>
        </p:nvSpPr>
        <p:spPr>
          <a:xfrm>
            <a:off x="752706" y="1980438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9"/>
          <p:cNvSpPr txBox="1">
            <a:spLocks noGrp="1"/>
          </p:cNvSpPr>
          <p:nvPr>
            <p:ph type="subTitle" idx="3"/>
          </p:nvPr>
        </p:nvSpPr>
        <p:spPr>
          <a:xfrm>
            <a:off x="752694" y="3224613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8" name="Google Shape;768;p19"/>
          <p:cNvSpPr txBox="1">
            <a:spLocks noGrp="1"/>
          </p:cNvSpPr>
          <p:nvPr>
            <p:ph type="subTitle" idx="4"/>
          </p:nvPr>
        </p:nvSpPr>
        <p:spPr>
          <a:xfrm>
            <a:off x="752706" y="3660213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9"/>
          <p:cNvSpPr txBox="1">
            <a:spLocks noGrp="1"/>
          </p:cNvSpPr>
          <p:nvPr>
            <p:ph type="subTitle" idx="5"/>
          </p:nvPr>
        </p:nvSpPr>
        <p:spPr>
          <a:xfrm>
            <a:off x="6379794" y="1544838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0" name="Google Shape;770;p19"/>
          <p:cNvSpPr txBox="1">
            <a:spLocks noGrp="1"/>
          </p:cNvSpPr>
          <p:nvPr>
            <p:ph type="subTitle" idx="6"/>
          </p:nvPr>
        </p:nvSpPr>
        <p:spPr>
          <a:xfrm>
            <a:off x="6379806" y="1980438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9"/>
          <p:cNvSpPr txBox="1">
            <a:spLocks noGrp="1"/>
          </p:cNvSpPr>
          <p:nvPr>
            <p:ph type="subTitle" idx="7"/>
          </p:nvPr>
        </p:nvSpPr>
        <p:spPr>
          <a:xfrm>
            <a:off x="6379794" y="3224613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2" name="Google Shape;772;p19"/>
          <p:cNvSpPr txBox="1">
            <a:spLocks noGrp="1"/>
          </p:cNvSpPr>
          <p:nvPr>
            <p:ph type="subTitle" idx="8"/>
          </p:nvPr>
        </p:nvSpPr>
        <p:spPr>
          <a:xfrm>
            <a:off x="6379806" y="3660213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1"/>
          <p:cNvSpPr/>
          <p:nvPr/>
        </p:nvSpPr>
        <p:spPr>
          <a:xfrm>
            <a:off x="-817825" y="1867050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1"/>
          <p:cNvSpPr/>
          <p:nvPr/>
        </p:nvSpPr>
        <p:spPr>
          <a:xfrm>
            <a:off x="667763" y="3949300"/>
            <a:ext cx="3944585" cy="3944543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1"/>
          <p:cNvSpPr/>
          <p:nvPr/>
        </p:nvSpPr>
        <p:spPr>
          <a:xfrm>
            <a:off x="8451050" y="3330200"/>
            <a:ext cx="1132800" cy="113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1"/>
          <p:cNvSpPr/>
          <p:nvPr/>
        </p:nvSpPr>
        <p:spPr>
          <a:xfrm>
            <a:off x="7449074" y="-1317175"/>
            <a:ext cx="3136759" cy="3136725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1"/>
          <p:cNvSpPr/>
          <p:nvPr/>
        </p:nvSpPr>
        <p:spPr>
          <a:xfrm>
            <a:off x="5661125" y="4503150"/>
            <a:ext cx="2157300" cy="2157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21"/>
          <p:cNvGrpSpPr/>
          <p:nvPr/>
        </p:nvGrpSpPr>
        <p:grpSpPr>
          <a:xfrm>
            <a:off x="273042" y="3264803"/>
            <a:ext cx="603823" cy="1263603"/>
            <a:chOff x="4130800" y="2864775"/>
            <a:chExt cx="728375" cy="1524250"/>
          </a:xfrm>
        </p:grpSpPr>
        <p:sp>
          <p:nvSpPr>
            <p:cNvPr id="871" name="Google Shape;871;p21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21"/>
          <p:cNvGrpSpPr/>
          <p:nvPr/>
        </p:nvGrpSpPr>
        <p:grpSpPr>
          <a:xfrm>
            <a:off x="191050" y="217875"/>
            <a:ext cx="1396725" cy="349825"/>
            <a:chOff x="3970025" y="2039675"/>
            <a:chExt cx="1396725" cy="349825"/>
          </a:xfrm>
        </p:grpSpPr>
        <p:sp>
          <p:nvSpPr>
            <p:cNvPr id="904" name="Google Shape;904;p21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1"/>
          <p:cNvSpPr txBox="1">
            <a:spLocks noGrp="1"/>
          </p:cNvSpPr>
          <p:nvPr>
            <p:ph type="subTitle" idx="1"/>
          </p:nvPr>
        </p:nvSpPr>
        <p:spPr>
          <a:xfrm>
            <a:off x="1200044" y="1536550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4" name="Google Shape;914;p21"/>
          <p:cNvSpPr txBox="1">
            <a:spLocks noGrp="1"/>
          </p:cNvSpPr>
          <p:nvPr>
            <p:ph type="subTitle" idx="2"/>
          </p:nvPr>
        </p:nvSpPr>
        <p:spPr>
          <a:xfrm>
            <a:off x="1200056" y="1972150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1"/>
          <p:cNvSpPr txBox="1">
            <a:spLocks noGrp="1"/>
          </p:cNvSpPr>
          <p:nvPr>
            <p:ph type="subTitle" idx="3"/>
          </p:nvPr>
        </p:nvSpPr>
        <p:spPr>
          <a:xfrm>
            <a:off x="3566244" y="1536550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6" name="Google Shape;916;p21"/>
          <p:cNvSpPr txBox="1">
            <a:spLocks noGrp="1"/>
          </p:cNvSpPr>
          <p:nvPr>
            <p:ph type="subTitle" idx="4"/>
          </p:nvPr>
        </p:nvSpPr>
        <p:spPr>
          <a:xfrm>
            <a:off x="3566256" y="1972150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1"/>
          <p:cNvSpPr txBox="1">
            <a:spLocks noGrp="1"/>
          </p:cNvSpPr>
          <p:nvPr>
            <p:ph type="subTitle" idx="5"/>
          </p:nvPr>
        </p:nvSpPr>
        <p:spPr>
          <a:xfrm>
            <a:off x="5932444" y="1536550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8" name="Google Shape;918;p21"/>
          <p:cNvSpPr txBox="1">
            <a:spLocks noGrp="1"/>
          </p:cNvSpPr>
          <p:nvPr>
            <p:ph type="subTitle" idx="6"/>
          </p:nvPr>
        </p:nvSpPr>
        <p:spPr>
          <a:xfrm>
            <a:off x="5932456" y="1972150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21"/>
          <p:cNvSpPr txBox="1">
            <a:spLocks noGrp="1"/>
          </p:cNvSpPr>
          <p:nvPr>
            <p:ph type="subTitle" idx="7"/>
          </p:nvPr>
        </p:nvSpPr>
        <p:spPr>
          <a:xfrm>
            <a:off x="1200044" y="3174638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0" name="Google Shape;920;p21"/>
          <p:cNvSpPr txBox="1">
            <a:spLocks noGrp="1"/>
          </p:cNvSpPr>
          <p:nvPr>
            <p:ph type="subTitle" idx="8"/>
          </p:nvPr>
        </p:nvSpPr>
        <p:spPr>
          <a:xfrm>
            <a:off x="1200056" y="3610238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21"/>
          <p:cNvSpPr txBox="1">
            <a:spLocks noGrp="1"/>
          </p:cNvSpPr>
          <p:nvPr>
            <p:ph type="subTitle" idx="9"/>
          </p:nvPr>
        </p:nvSpPr>
        <p:spPr>
          <a:xfrm>
            <a:off x="3566244" y="3174638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2" name="Google Shape;922;p21"/>
          <p:cNvSpPr txBox="1">
            <a:spLocks noGrp="1"/>
          </p:cNvSpPr>
          <p:nvPr>
            <p:ph type="subTitle" idx="13"/>
          </p:nvPr>
        </p:nvSpPr>
        <p:spPr>
          <a:xfrm>
            <a:off x="3566256" y="3610238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21"/>
          <p:cNvSpPr txBox="1">
            <a:spLocks noGrp="1"/>
          </p:cNvSpPr>
          <p:nvPr>
            <p:ph type="subTitle" idx="14"/>
          </p:nvPr>
        </p:nvSpPr>
        <p:spPr>
          <a:xfrm>
            <a:off x="5932444" y="3174638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4" name="Google Shape;924;p21"/>
          <p:cNvSpPr txBox="1">
            <a:spLocks noGrp="1"/>
          </p:cNvSpPr>
          <p:nvPr>
            <p:ph type="subTitle" idx="15"/>
          </p:nvPr>
        </p:nvSpPr>
        <p:spPr>
          <a:xfrm>
            <a:off x="5932456" y="3610238"/>
            <a:ext cx="2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3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4"/>
          <p:cNvSpPr/>
          <p:nvPr/>
        </p:nvSpPr>
        <p:spPr>
          <a:xfrm>
            <a:off x="950988" y="-1049223"/>
            <a:ext cx="7242024" cy="7241946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24"/>
          <p:cNvGrpSpPr/>
          <p:nvPr/>
        </p:nvGrpSpPr>
        <p:grpSpPr>
          <a:xfrm>
            <a:off x="713225" y="521588"/>
            <a:ext cx="1396725" cy="349825"/>
            <a:chOff x="3970025" y="2039675"/>
            <a:chExt cx="1396725" cy="349825"/>
          </a:xfrm>
        </p:grpSpPr>
        <p:sp>
          <p:nvSpPr>
            <p:cNvPr id="984" name="Google Shape;984;p24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7034050" y="4254175"/>
            <a:ext cx="1396725" cy="349825"/>
            <a:chOff x="3970025" y="2039675"/>
            <a:chExt cx="1396725" cy="349825"/>
          </a:xfrm>
        </p:grpSpPr>
        <p:sp>
          <p:nvSpPr>
            <p:cNvPr id="993" name="Google Shape;993;p24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24"/>
          <p:cNvSpPr/>
          <p:nvPr/>
        </p:nvSpPr>
        <p:spPr>
          <a:xfrm>
            <a:off x="5189075" y="253150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4"/>
          <p:cNvSpPr/>
          <p:nvPr/>
        </p:nvSpPr>
        <p:spPr>
          <a:xfrm>
            <a:off x="4369275" y="4421150"/>
            <a:ext cx="1987200" cy="1987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4"/>
          <p:cNvSpPr/>
          <p:nvPr/>
        </p:nvSpPr>
        <p:spPr>
          <a:xfrm>
            <a:off x="-986275" y="1031425"/>
            <a:ext cx="1699500" cy="1699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4"/>
          <p:cNvSpPr txBox="1">
            <a:spLocks noGrp="1"/>
          </p:cNvSpPr>
          <p:nvPr>
            <p:ph type="title"/>
          </p:nvPr>
        </p:nvSpPr>
        <p:spPr>
          <a:xfrm>
            <a:off x="2714550" y="1678200"/>
            <a:ext cx="37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24"/>
          <p:cNvSpPr txBox="1">
            <a:spLocks noGrp="1"/>
          </p:cNvSpPr>
          <p:nvPr>
            <p:ph type="subTitle" idx="1"/>
          </p:nvPr>
        </p:nvSpPr>
        <p:spPr>
          <a:xfrm>
            <a:off x="2714550" y="2250900"/>
            <a:ext cx="3714900" cy="12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bg>
      <p:bgPr>
        <a:solidFill>
          <a:schemeClr val="dk1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5"/>
          <p:cNvSpPr/>
          <p:nvPr/>
        </p:nvSpPr>
        <p:spPr>
          <a:xfrm>
            <a:off x="5060137" y="3081174"/>
            <a:ext cx="3829081" cy="3829040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5"/>
          <p:cNvSpPr/>
          <p:nvPr/>
        </p:nvSpPr>
        <p:spPr>
          <a:xfrm>
            <a:off x="191362" y="-1846101"/>
            <a:ext cx="3829081" cy="3829040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25"/>
          <p:cNvGrpSpPr/>
          <p:nvPr/>
        </p:nvGrpSpPr>
        <p:grpSpPr>
          <a:xfrm>
            <a:off x="7098500" y="485625"/>
            <a:ext cx="1396725" cy="349825"/>
            <a:chOff x="3970025" y="2039675"/>
            <a:chExt cx="1396725" cy="349825"/>
          </a:xfrm>
        </p:grpSpPr>
        <p:sp>
          <p:nvSpPr>
            <p:cNvPr id="1010" name="Google Shape;1010;p25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25"/>
          <p:cNvGrpSpPr/>
          <p:nvPr/>
        </p:nvGrpSpPr>
        <p:grpSpPr>
          <a:xfrm>
            <a:off x="617275" y="4453550"/>
            <a:ext cx="1396725" cy="349825"/>
            <a:chOff x="3970025" y="2039675"/>
            <a:chExt cx="1396725" cy="349825"/>
          </a:xfrm>
        </p:grpSpPr>
        <p:sp>
          <p:nvSpPr>
            <p:cNvPr id="1019" name="Google Shape;1019;p25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5"/>
          <p:cNvSpPr/>
          <p:nvPr/>
        </p:nvSpPr>
        <p:spPr>
          <a:xfrm>
            <a:off x="8169000" y="1300400"/>
            <a:ext cx="1637100" cy="16371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5"/>
          <p:cNvSpPr/>
          <p:nvPr/>
        </p:nvSpPr>
        <p:spPr>
          <a:xfrm>
            <a:off x="2539800" y="539500"/>
            <a:ext cx="4064400" cy="4064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rgbClr val="000000">
                <a:alpha val="3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5"/>
          <p:cNvSpPr txBox="1">
            <a:spLocks noGrp="1"/>
          </p:cNvSpPr>
          <p:nvPr>
            <p:ph type="title"/>
          </p:nvPr>
        </p:nvSpPr>
        <p:spPr>
          <a:xfrm>
            <a:off x="2934600" y="1435650"/>
            <a:ext cx="327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5"/>
          <p:cNvSpPr txBox="1">
            <a:spLocks noGrp="1"/>
          </p:cNvSpPr>
          <p:nvPr>
            <p:ph type="subTitle" idx="1"/>
          </p:nvPr>
        </p:nvSpPr>
        <p:spPr>
          <a:xfrm>
            <a:off x="2934600" y="2008350"/>
            <a:ext cx="3274800" cy="16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"/>
          <p:cNvSpPr/>
          <p:nvPr/>
        </p:nvSpPr>
        <p:spPr>
          <a:xfrm>
            <a:off x="6078150" y="-101452"/>
            <a:ext cx="5346462" cy="5346405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33"/>
          <p:cNvSpPr/>
          <p:nvPr/>
        </p:nvSpPr>
        <p:spPr>
          <a:xfrm>
            <a:off x="3488550" y="-620525"/>
            <a:ext cx="1218000" cy="1218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3"/>
          <p:cNvSpPr/>
          <p:nvPr/>
        </p:nvSpPr>
        <p:spPr>
          <a:xfrm>
            <a:off x="2232325" y="4288950"/>
            <a:ext cx="1837800" cy="1837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3"/>
          <p:cNvGrpSpPr/>
          <p:nvPr/>
        </p:nvGrpSpPr>
        <p:grpSpPr>
          <a:xfrm>
            <a:off x="592205" y="499153"/>
            <a:ext cx="603823" cy="1263603"/>
            <a:chOff x="4130800" y="2864775"/>
            <a:chExt cx="728375" cy="1524250"/>
          </a:xfrm>
        </p:grpSpPr>
        <p:sp>
          <p:nvSpPr>
            <p:cNvPr id="1347" name="Google Shape;1347;p33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33"/>
          <p:cNvSpPr txBox="1">
            <a:spLocks noGrp="1"/>
          </p:cNvSpPr>
          <p:nvPr>
            <p:ph type="title"/>
          </p:nvPr>
        </p:nvSpPr>
        <p:spPr>
          <a:xfrm>
            <a:off x="2849825" y="3141913"/>
            <a:ext cx="34443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0" name="Google Shape;1380;p33"/>
          <p:cNvSpPr txBox="1">
            <a:spLocks noGrp="1"/>
          </p:cNvSpPr>
          <p:nvPr>
            <p:ph type="subTitle" idx="1"/>
          </p:nvPr>
        </p:nvSpPr>
        <p:spPr>
          <a:xfrm>
            <a:off x="1693950" y="1598988"/>
            <a:ext cx="57561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5"/>
          <p:cNvSpPr/>
          <p:nvPr/>
        </p:nvSpPr>
        <p:spPr>
          <a:xfrm rot="10800000" flipH="1">
            <a:off x="6458488" y="-1548693"/>
            <a:ext cx="3944585" cy="3944543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35"/>
          <p:cNvSpPr/>
          <p:nvPr/>
        </p:nvSpPr>
        <p:spPr>
          <a:xfrm rot="10800000" flipH="1">
            <a:off x="6736075" y="4093250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35"/>
          <p:cNvSpPr/>
          <p:nvPr/>
        </p:nvSpPr>
        <p:spPr>
          <a:xfrm rot="10800000" flipH="1">
            <a:off x="1802650" y="-166485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35"/>
          <p:cNvSpPr/>
          <p:nvPr/>
        </p:nvSpPr>
        <p:spPr>
          <a:xfrm rot="10800000" flipH="1">
            <a:off x="-740625" y="3265875"/>
            <a:ext cx="1453800" cy="1453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35"/>
          <p:cNvSpPr/>
          <p:nvPr/>
        </p:nvSpPr>
        <p:spPr>
          <a:xfrm rot="10800000" flipH="1">
            <a:off x="-337475" y="423575"/>
            <a:ext cx="1132800" cy="113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/>
          <p:nvPr/>
        </p:nvSpPr>
        <p:spPr>
          <a:xfrm flipH="1">
            <a:off x="5850691" y="-2029461"/>
            <a:ext cx="3197305" cy="3197271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6"/>
          <p:cNvSpPr/>
          <p:nvPr/>
        </p:nvSpPr>
        <p:spPr>
          <a:xfrm flipH="1">
            <a:off x="8558075" y="217275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36"/>
          <p:cNvSpPr/>
          <p:nvPr/>
        </p:nvSpPr>
        <p:spPr>
          <a:xfrm flipH="1">
            <a:off x="5238825" y="4685900"/>
            <a:ext cx="1338300" cy="133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36"/>
          <p:cNvSpPr/>
          <p:nvPr/>
        </p:nvSpPr>
        <p:spPr>
          <a:xfrm flipH="1">
            <a:off x="-783750" y="4322900"/>
            <a:ext cx="1701300" cy="1701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36"/>
          <p:cNvSpPr/>
          <p:nvPr/>
        </p:nvSpPr>
        <p:spPr>
          <a:xfrm flipH="1">
            <a:off x="523600" y="-1019275"/>
            <a:ext cx="1701300" cy="1701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6"/>
          <p:cNvGrpSpPr/>
          <p:nvPr/>
        </p:nvGrpSpPr>
        <p:grpSpPr>
          <a:xfrm flipH="1">
            <a:off x="452310" y="385853"/>
            <a:ext cx="603823" cy="1263603"/>
            <a:chOff x="4130800" y="2864775"/>
            <a:chExt cx="728375" cy="1524250"/>
          </a:xfrm>
        </p:grpSpPr>
        <p:sp>
          <p:nvSpPr>
            <p:cNvPr id="1465" name="Google Shape;1465;p36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177048" y="176824"/>
            <a:ext cx="4789903" cy="4789852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45405" y="3340403"/>
            <a:ext cx="603823" cy="1263603"/>
            <a:chOff x="4130800" y="2864775"/>
            <a:chExt cx="728375" cy="1524250"/>
          </a:xfrm>
        </p:grpSpPr>
        <p:sp>
          <p:nvSpPr>
            <p:cNvPr id="19" name="Google Shape;19;p3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8088980" y="539503"/>
            <a:ext cx="603823" cy="1263603"/>
            <a:chOff x="4130800" y="2864775"/>
            <a:chExt cx="728375" cy="1524250"/>
          </a:xfrm>
        </p:grpSpPr>
        <p:sp>
          <p:nvSpPr>
            <p:cNvPr id="52" name="Google Shape;52;p3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2917500" y="2300100"/>
            <a:ext cx="3309000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3235200" y="1428600"/>
            <a:ext cx="26736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3235200" y="3053700"/>
            <a:ext cx="2673600" cy="6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 flipH="1">
            <a:off x="-1589100" y="2631725"/>
            <a:ext cx="3944585" cy="3944543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219347" y="-1155200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flipH="1">
            <a:off x="8430722" y="1917075"/>
            <a:ext cx="1453800" cy="1453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6737300" y="4477500"/>
            <a:ext cx="1233000" cy="123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713225" y="1124225"/>
            <a:ext cx="7717500" cy="3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6956879" y="3035789"/>
            <a:ext cx="3197305" cy="3197271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-1299721" y="-1134736"/>
            <a:ext cx="3197305" cy="3197271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713230" y="1017728"/>
            <a:ext cx="603823" cy="1263603"/>
            <a:chOff x="4130800" y="2864775"/>
            <a:chExt cx="728375" cy="1524250"/>
          </a:xfrm>
        </p:grpSpPr>
        <p:sp>
          <p:nvSpPr>
            <p:cNvPr id="98" name="Google Shape;98;p5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8128867" y="2207803"/>
            <a:ext cx="603823" cy="1263603"/>
            <a:chOff x="4130800" y="2864775"/>
            <a:chExt cx="728375" cy="1524250"/>
          </a:xfrm>
        </p:grpSpPr>
        <p:sp>
          <p:nvSpPr>
            <p:cNvPr id="131" name="Google Shape;131;p5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>
            <a:off x="-1009275" y="372340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7164750" y="-652750"/>
            <a:ext cx="1453800" cy="1453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8044675" y="445025"/>
            <a:ext cx="772200" cy="77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2663325" y="4685900"/>
            <a:ext cx="1338300" cy="133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1"/>
          </p:nvPr>
        </p:nvSpPr>
        <p:spPr>
          <a:xfrm>
            <a:off x="1667411" y="3035800"/>
            <a:ext cx="26211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2"/>
          </p:nvPr>
        </p:nvSpPr>
        <p:spPr>
          <a:xfrm>
            <a:off x="1667414" y="3471400"/>
            <a:ext cx="26211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3"/>
          </p:nvPr>
        </p:nvSpPr>
        <p:spPr>
          <a:xfrm>
            <a:off x="4855486" y="3035800"/>
            <a:ext cx="26211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4"/>
          </p:nvPr>
        </p:nvSpPr>
        <p:spPr>
          <a:xfrm>
            <a:off x="4855489" y="3471400"/>
            <a:ext cx="2621100" cy="9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469850" y="364588"/>
            <a:ext cx="1396725" cy="349825"/>
            <a:chOff x="3970025" y="2039675"/>
            <a:chExt cx="1396725" cy="349825"/>
          </a:xfrm>
        </p:grpSpPr>
        <p:sp>
          <p:nvSpPr>
            <p:cNvPr id="180" name="Google Shape;180;p7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7"/>
          <p:cNvSpPr/>
          <p:nvPr/>
        </p:nvSpPr>
        <p:spPr>
          <a:xfrm>
            <a:off x="3082225" y="-1041225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-1702275" y="922700"/>
            <a:ext cx="2146200" cy="2146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1986275" y="4422525"/>
            <a:ext cx="1774500" cy="177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13213" y="1099238"/>
            <a:ext cx="44097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13213" y="1726463"/>
            <a:ext cx="4409700" cy="23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5935798" y="-49200"/>
            <a:ext cx="3208200" cy="524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6672969" y="2316535"/>
            <a:ext cx="3829081" cy="3829040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7"/>
          <p:cNvGrpSpPr/>
          <p:nvPr/>
        </p:nvGrpSpPr>
        <p:grpSpPr>
          <a:xfrm rot="10800000">
            <a:off x="7826960" y="539493"/>
            <a:ext cx="603823" cy="1263603"/>
            <a:chOff x="4130800" y="2864775"/>
            <a:chExt cx="728375" cy="1524250"/>
          </a:xfrm>
        </p:grpSpPr>
        <p:sp>
          <p:nvSpPr>
            <p:cNvPr id="196" name="Google Shape;196;p7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>
            <a:off x="-144045" y="3340403"/>
            <a:ext cx="603823" cy="1263603"/>
            <a:chOff x="4130800" y="2864775"/>
            <a:chExt cx="728375" cy="1524250"/>
          </a:xfrm>
        </p:grpSpPr>
        <p:sp>
          <p:nvSpPr>
            <p:cNvPr id="229" name="Google Shape;229;p7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/>
          <p:nvPr/>
        </p:nvSpPr>
        <p:spPr>
          <a:xfrm>
            <a:off x="6409763" y="315425"/>
            <a:ext cx="627300" cy="62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>
            <a:off x="8090275" y="-611875"/>
            <a:ext cx="1700100" cy="17001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 txBox="1">
            <a:spLocks noGrp="1"/>
          </p:cNvSpPr>
          <p:nvPr>
            <p:ph type="title"/>
          </p:nvPr>
        </p:nvSpPr>
        <p:spPr>
          <a:xfrm>
            <a:off x="4500925" y="1356338"/>
            <a:ext cx="3930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2" name="Google Shape;312;p9"/>
          <p:cNvSpPr txBox="1">
            <a:spLocks noGrp="1"/>
          </p:cNvSpPr>
          <p:nvPr>
            <p:ph type="subTitle" idx="1"/>
          </p:nvPr>
        </p:nvSpPr>
        <p:spPr>
          <a:xfrm>
            <a:off x="4500925" y="1983563"/>
            <a:ext cx="39300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9"/>
          <p:cNvSpPr/>
          <p:nvPr/>
        </p:nvSpPr>
        <p:spPr>
          <a:xfrm>
            <a:off x="-78625" y="-24175"/>
            <a:ext cx="2401500" cy="524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9"/>
          <p:cNvSpPr/>
          <p:nvPr/>
        </p:nvSpPr>
        <p:spPr>
          <a:xfrm>
            <a:off x="6399562" y="2457749"/>
            <a:ext cx="3829081" cy="3829040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9"/>
          <p:cNvGrpSpPr/>
          <p:nvPr/>
        </p:nvGrpSpPr>
        <p:grpSpPr>
          <a:xfrm>
            <a:off x="3002000" y="364588"/>
            <a:ext cx="1396725" cy="349825"/>
            <a:chOff x="3970025" y="2039675"/>
            <a:chExt cx="1396725" cy="349825"/>
          </a:xfrm>
        </p:grpSpPr>
        <p:sp>
          <p:nvSpPr>
            <p:cNvPr id="316" name="Google Shape;316;p9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9"/>
          <p:cNvSpPr/>
          <p:nvPr/>
        </p:nvSpPr>
        <p:spPr>
          <a:xfrm>
            <a:off x="-2049763" y="-1062001"/>
            <a:ext cx="3829081" cy="3829040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FFFFFF">
              <a:alpha val="11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9"/>
          <p:cNvGrpSpPr/>
          <p:nvPr/>
        </p:nvGrpSpPr>
        <p:grpSpPr>
          <a:xfrm>
            <a:off x="489080" y="539503"/>
            <a:ext cx="603823" cy="1263603"/>
            <a:chOff x="4130800" y="2864775"/>
            <a:chExt cx="728375" cy="1524250"/>
          </a:xfrm>
        </p:grpSpPr>
        <p:sp>
          <p:nvSpPr>
            <p:cNvPr id="326" name="Google Shape;326;p9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"/>
          <p:cNvSpPr txBox="1">
            <a:spLocks noGrp="1"/>
          </p:cNvSpPr>
          <p:nvPr>
            <p:ph type="body" idx="1"/>
          </p:nvPr>
        </p:nvSpPr>
        <p:spPr>
          <a:xfrm>
            <a:off x="808775" y="3131600"/>
            <a:ext cx="4631700" cy="13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  <p:sp>
        <p:nvSpPr>
          <p:cNvPr id="360" name="Google Shape;360;p10"/>
          <p:cNvSpPr/>
          <p:nvPr/>
        </p:nvSpPr>
        <p:spPr>
          <a:xfrm>
            <a:off x="6782825" y="-1466225"/>
            <a:ext cx="4665318" cy="4665267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-1083700" y="1214850"/>
            <a:ext cx="1984200" cy="1984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0"/>
          <p:cNvSpPr/>
          <p:nvPr/>
        </p:nvSpPr>
        <p:spPr>
          <a:xfrm>
            <a:off x="6335375" y="4182375"/>
            <a:ext cx="2748300" cy="2748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10"/>
          <p:cNvGrpSpPr/>
          <p:nvPr/>
        </p:nvGrpSpPr>
        <p:grpSpPr>
          <a:xfrm>
            <a:off x="7826942" y="682928"/>
            <a:ext cx="603823" cy="1263603"/>
            <a:chOff x="4130800" y="2864775"/>
            <a:chExt cx="728375" cy="1524250"/>
          </a:xfrm>
        </p:grpSpPr>
        <p:sp>
          <p:nvSpPr>
            <p:cNvPr id="364" name="Google Shape;364;p10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"/>
          <p:cNvSpPr/>
          <p:nvPr/>
        </p:nvSpPr>
        <p:spPr>
          <a:xfrm>
            <a:off x="-905125" y="-456300"/>
            <a:ext cx="1694700" cy="169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"/>
          <p:cNvSpPr/>
          <p:nvPr/>
        </p:nvSpPr>
        <p:spPr>
          <a:xfrm>
            <a:off x="2687900" y="4534500"/>
            <a:ext cx="2244000" cy="22440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/>
          <p:nvPr/>
        </p:nvSpPr>
        <p:spPr>
          <a:xfrm>
            <a:off x="8430775" y="2757350"/>
            <a:ext cx="1132800" cy="113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3"/>
          <p:cNvSpPr/>
          <p:nvPr/>
        </p:nvSpPr>
        <p:spPr>
          <a:xfrm>
            <a:off x="8138875" y="-456300"/>
            <a:ext cx="1424700" cy="1424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>
            <a:off x="7034025" y="4604000"/>
            <a:ext cx="1396725" cy="349825"/>
            <a:chOff x="3970025" y="2039675"/>
            <a:chExt cx="1396725" cy="349825"/>
          </a:xfrm>
        </p:grpSpPr>
        <p:sp>
          <p:nvSpPr>
            <p:cNvPr id="474" name="Google Shape;474;p13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3"/>
          <p:cNvGrpSpPr/>
          <p:nvPr/>
        </p:nvGrpSpPr>
        <p:grpSpPr>
          <a:xfrm>
            <a:off x="380275" y="445013"/>
            <a:ext cx="1396725" cy="349825"/>
            <a:chOff x="3970025" y="2039675"/>
            <a:chExt cx="1396725" cy="349825"/>
          </a:xfrm>
        </p:grpSpPr>
        <p:sp>
          <p:nvSpPr>
            <p:cNvPr id="483" name="Google Shape;483;p13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"/>
          </p:nvPr>
        </p:nvSpPr>
        <p:spPr>
          <a:xfrm>
            <a:off x="2087293" y="1600000"/>
            <a:ext cx="240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2"/>
          </p:nvPr>
        </p:nvSpPr>
        <p:spPr>
          <a:xfrm>
            <a:off x="2087293" y="2035600"/>
            <a:ext cx="24084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3"/>
          </p:nvPr>
        </p:nvSpPr>
        <p:spPr>
          <a:xfrm>
            <a:off x="5946018" y="1600000"/>
            <a:ext cx="240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4"/>
          </p:nvPr>
        </p:nvSpPr>
        <p:spPr>
          <a:xfrm>
            <a:off x="5946018" y="2035600"/>
            <a:ext cx="24084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5"/>
          </p:nvPr>
        </p:nvSpPr>
        <p:spPr>
          <a:xfrm>
            <a:off x="2087293" y="3274225"/>
            <a:ext cx="240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6"/>
          </p:nvPr>
        </p:nvSpPr>
        <p:spPr>
          <a:xfrm>
            <a:off x="2087293" y="3709825"/>
            <a:ext cx="24084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7"/>
          </p:nvPr>
        </p:nvSpPr>
        <p:spPr>
          <a:xfrm>
            <a:off x="5946018" y="3274225"/>
            <a:ext cx="240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8"/>
          </p:nvPr>
        </p:nvSpPr>
        <p:spPr>
          <a:xfrm>
            <a:off x="5946018" y="3709825"/>
            <a:ext cx="24084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3243" y="1600000"/>
            <a:ext cx="1014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73243" y="3274225"/>
            <a:ext cx="1014300" cy="74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31893" y="1600000"/>
            <a:ext cx="1014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31893" y="3274225"/>
            <a:ext cx="10143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5" r:id="rId11"/>
    <p:sldLayoutId id="2147483667" r:id="rId12"/>
    <p:sldLayoutId id="2147483670" r:id="rId13"/>
    <p:sldLayoutId id="2147483671" r:id="rId14"/>
    <p:sldLayoutId id="2147483679" r:id="rId15"/>
    <p:sldLayoutId id="2147483681" r:id="rId16"/>
    <p:sldLayoutId id="214748368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0"/>
          <p:cNvSpPr/>
          <p:nvPr/>
        </p:nvSpPr>
        <p:spPr>
          <a:xfrm>
            <a:off x="2152200" y="3311163"/>
            <a:ext cx="4839600" cy="431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8" name="Google Shape;1508;p40"/>
          <p:cNvSpPr txBox="1">
            <a:spLocks noGrp="1"/>
          </p:cNvSpPr>
          <p:nvPr>
            <p:ph type="ctrTitle"/>
          </p:nvPr>
        </p:nvSpPr>
        <p:spPr>
          <a:xfrm>
            <a:off x="2152200" y="1346636"/>
            <a:ext cx="4839600" cy="17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Pharmaceuticals</a:t>
            </a:r>
            <a:endParaRPr sz="4000" dirty="0"/>
          </a:p>
        </p:txBody>
      </p:sp>
      <p:sp>
        <p:nvSpPr>
          <p:cNvPr id="1509" name="Google Shape;1509;p40"/>
          <p:cNvSpPr txBox="1">
            <a:spLocks noGrp="1"/>
          </p:cNvSpPr>
          <p:nvPr>
            <p:ph type="subTitle" idx="1"/>
          </p:nvPr>
        </p:nvSpPr>
        <p:spPr>
          <a:xfrm>
            <a:off x="2482350" y="3351813"/>
            <a:ext cx="41793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Đặng</a:t>
            </a:r>
            <a:r>
              <a:rPr lang="en-US" dirty="0"/>
              <a:t> Kim </a:t>
            </a:r>
            <a:r>
              <a:rPr lang="en-US" dirty="0" err="1"/>
              <a:t>Thi</a:t>
            </a:r>
            <a:endParaRPr lang="en-US" dirty="0"/>
          </a:p>
        </p:txBody>
      </p:sp>
      <p:grpSp>
        <p:nvGrpSpPr>
          <p:cNvPr id="1510" name="Google Shape;1510;p40"/>
          <p:cNvGrpSpPr/>
          <p:nvPr/>
        </p:nvGrpSpPr>
        <p:grpSpPr>
          <a:xfrm>
            <a:off x="1982650" y="628975"/>
            <a:ext cx="1396725" cy="349825"/>
            <a:chOff x="3970025" y="2039675"/>
            <a:chExt cx="1396725" cy="349825"/>
          </a:xfrm>
        </p:grpSpPr>
        <p:sp>
          <p:nvSpPr>
            <p:cNvPr id="1511" name="Google Shape;1511;p40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40"/>
          <p:cNvGrpSpPr/>
          <p:nvPr/>
        </p:nvGrpSpPr>
        <p:grpSpPr>
          <a:xfrm>
            <a:off x="6933550" y="4179475"/>
            <a:ext cx="1396725" cy="349825"/>
            <a:chOff x="3970025" y="2039675"/>
            <a:chExt cx="1396725" cy="349825"/>
          </a:xfrm>
        </p:grpSpPr>
        <p:sp>
          <p:nvSpPr>
            <p:cNvPr id="1520" name="Google Shape;1520;p40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1150230" y="2432653"/>
            <a:ext cx="603823" cy="1263603"/>
            <a:chOff x="4130800" y="2864775"/>
            <a:chExt cx="728375" cy="1524250"/>
          </a:xfrm>
        </p:grpSpPr>
        <p:sp>
          <p:nvSpPr>
            <p:cNvPr id="1529" name="Google Shape;1529;p40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40"/>
          <p:cNvGrpSpPr/>
          <p:nvPr/>
        </p:nvGrpSpPr>
        <p:grpSpPr>
          <a:xfrm>
            <a:off x="7389955" y="1447253"/>
            <a:ext cx="603823" cy="1263603"/>
            <a:chOff x="4130800" y="2864775"/>
            <a:chExt cx="728375" cy="1524250"/>
          </a:xfrm>
        </p:grpSpPr>
        <p:sp>
          <p:nvSpPr>
            <p:cNvPr id="1562" name="Google Shape;1562;p40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40"/>
          <p:cNvSpPr/>
          <p:nvPr/>
        </p:nvSpPr>
        <p:spPr>
          <a:xfrm>
            <a:off x="4872618" y="332394"/>
            <a:ext cx="742500" cy="742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C50D8-93A2-4EE9-939E-B9156E896272}"/>
              </a:ext>
            </a:extLst>
          </p:cNvPr>
          <p:cNvSpPr txBox="1"/>
          <p:nvPr/>
        </p:nvSpPr>
        <p:spPr>
          <a:xfrm flipH="1">
            <a:off x="3291650" y="2775970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3 - T2109A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8"/>
          <p:cNvSpPr txBox="1">
            <a:spLocks noGrp="1"/>
          </p:cNvSpPr>
          <p:nvPr>
            <p:ph type="title"/>
          </p:nvPr>
        </p:nvSpPr>
        <p:spPr>
          <a:xfrm>
            <a:off x="2934600" y="1435650"/>
            <a:ext cx="327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05</a:t>
            </a:r>
            <a:endParaRPr dirty="0"/>
          </a:p>
        </p:txBody>
      </p:sp>
      <p:sp>
        <p:nvSpPr>
          <p:cNvPr id="1708" name="Google Shape;1708;p48"/>
          <p:cNvSpPr txBox="1">
            <a:spLocks noGrp="1"/>
          </p:cNvSpPr>
          <p:nvPr>
            <p:ph type="subTitle" idx="1"/>
          </p:nvPr>
        </p:nvSpPr>
        <p:spPr>
          <a:xfrm>
            <a:off x="2934600" y="1750611"/>
            <a:ext cx="3274800" cy="16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chemeClr val="tx1"/>
                </a:solidFill>
                <a:latin typeface="+mn-lt"/>
                <a:cs typeface="Poppins" panose="00000500000000000000" pitchFamily="2" charset="0"/>
              </a:rPr>
              <a:t>Công nghệ được sử dụng</a:t>
            </a:r>
          </a:p>
        </p:txBody>
      </p:sp>
      <p:grpSp>
        <p:nvGrpSpPr>
          <p:cNvPr id="1709" name="Google Shape;1709;p48"/>
          <p:cNvGrpSpPr/>
          <p:nvPr/>
        </p:nvGrpSpPr>
        <p:grpSpPr>
          <a:xfrm>
            <a:off x="846030" y="744753"/>
            <a:ext cx="603823" cy="1263603"/>
            <a:chOff x="4130800" y="2864775"/>
            <a:chExt cx="728375" cy="1524250"/>
          </a:xfrm>
        </p:grpSpPr>
        <p:sp>
          <p:nvSpPr>
            <p:cNvPr id="1710" name="Google Shape;1710;p48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8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8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8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8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8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8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8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8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8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8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8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8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8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8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8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8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8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8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8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48"/>
          <p:cNvGrpSpPr/>
          <p:nvPr/>
        </p:nvGrpSpPr>
        <p:grpSpPr>
          <a:xfrm>
            <a:off x="7657480" y="3150003"/>
            <a:ext cx="603823" cy="1263603"/>
            <a:chOff x="4130800" y="2864775"/>
            <a:chExt cx="728375" cy="1524250"/>
          </a:xfrm>
        </p:grpSpPr>
        <p:sp>
          <p:nvSpPr>
            <p:cNvPr id="1743" name="Google Shape;1743;p48"/>
            <p:cNvSpPr/>
            <p:nvPr/>
          </p:nvSpPr>
          <p:spPr>
            <a:xfrm>
              <a:off x="4130800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4356125" y="369595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45814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4806725" y="369595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4130800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4356125" y="39096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8" y="2097"/>
                  </a:cubicBezTo>
                  <a:cubicBezTo>
                    <a:pt x="1633" y="2097"/>
                    <a:pt x="2097" y="161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45814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14"/>
                    <a:pt x="464" y="2097"/>
                    <a:pt x="1049" y="2097"/>
                  </a:cubicBezTo>
                  <a:cubicBezTo>
                    <a:pt x="1613" y="2097"/>
                    <a:pt x="2097" y="161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8"/>
            <p:cNvSpPr/>
            <p:nvPr/>
          </p:nvSpPr>
          <p:spPr>
            <a:xfrm>
              <a:off x="4806725" y="39096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4130800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85"/>
                    <a:pt x="1" y="1049"/>
                  </a:cubicBezTo>
                  <a:cubicBezTo>
                    <a:pt x="1" y="1634"/>
                    <a:pt x="465" y="2098"/>
                    <a:pt x="1049" y="2098"/>
                  </a:cubicBezTo>
                  <a:cubicBezTo>
                    <a:pt x="1634" y="2098"/>
                    <a:pt x="2098" y="1634"/>
                    <a:pt x="2098" y="1049"/>
                  </a:cubicBezTo>
                  <a:cubicBezTo>
                    <a:pt x="2098" y="485"/>
                    <a:pt x="1634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4356125" y="412285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8" y="2098"/>
                  </a:cubicBezTo>
                  <a:cubicBezTo>
                    <a:pt x="1633" y="2098"/>
                    <a:pt x="2097" y="1634"/>
                    <a:pt x="2097" y="1049"/>
                  </a:cubicBezTo>
                  <a:cubicBezTo>
                    <a:pt x="2097" y="48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45814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85"/>
                    <a:pt x="0" y="1049"/>
                  </a:cubicBezTo>
                  <a:cubicBezTo>
                    <a:pt x="0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4806725" y="412285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85"/>
                    <a:pt x="1" y="1049"/>
                  </a:cubicBezTo>
                  <a:cubicBezTo>
                    <a:pt x="1" y="1634"/>
                    <a:pt x="464" y="2098"/>
                    <a:pt x="1049" y="2098"/>
                  </a:cubicBezTo>
                  <a:cubicBezTo>
                    <a:pt x="1613" y="2098"/>
                    <a:pt x="2097" y="1634"/>
                    <a:pt x="2097" y="1049"/>
                  </a:cubicBezTo>
                  <a:cubicBezTo>
                    <a:pt x="2097" y="485"/>
                    <a:pt x="1613" y="2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4130800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4356125" y="43365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45814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8"/>
            <p:cNvSpPr/>
            <p:nvPr/>
          </p:nvSpPr>
          <p:spPr>
            <a:xfrm>
              <a:off x="4806725" y="43365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4130800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5"/>
                    <a:pt x="1" y="1049"/>
                  </a:cubicBezTo>
                  <a:cubicBezTo>
                    <a:pt x="1" y="1614"/>
                    <a:pt x="465" y="2098"/>
                    <a:pt x="1049" y="2098"/>
                  </a:cubicBezTo>
                  <a:cubicBezTo>
                    <a:pt x="1634" y="2098"/>
                    <a:pt x="2098" y="1614"/>
                    <a:pt x="2098" y="1049"/>
                  </a:cubicBezTo>
                  <a:cubicBezTo>
                    <a:pt x="2098" y="465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4356125" y="2864775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8" y="2098"/>
                  </a:cubicBezTo>
                  <a:cubicBezTo>
                    <a:pt x="1633" y="2098"/>
                    <a:pt x="2097" y="1614"/>
                    <a:pt x="2097" y="1049"/>
                  </a:cubicBezTo>
                  <a:cubicBezTo>
                    <a:pt x="2097" y="465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45814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5"/>
                    <a:pt x="0" y="1049"/>
                  </a:cubicBezTo>
                  <a:cubicBezTo>
                    <a:pt x="0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4806725" y="2864775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5"/>
                    <a:pt x="1" y="1049"/>
                  </a:cubicBezTo>
                  <a:cubicBezTo>
                    <a:pt x="1" y="1614"/>
                    <a:pt x="464" y="2098"/>
                    <a:pt x="1049" y="2098"/>
                  </a:cubicBezTo>
                  <a:cubicBezTo>
                    <a:pt x="1613" y="2098"/>
                    <a:pt x="2097" y="1614"/>
                    <a:pt x="2097" y="1049"/>
                  </a:cubicBezTo>
                  <a:cubicBezTo>
                    <a:pt x="2097" y="465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4130800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84"/>
                    <a:pt x="1" y="1049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9"/>
                  </a:cubicBezTo>
                  <a:cubicBezTo>
                    <a:pt x="2098" y="48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4356125" y="3078000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9"/>
                  </a:cubicBezTo>
                  <a:cubicBezTo>
                    <a:pt x="2097" y="48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45814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84"/>
                    <a:pt x="0" y="1049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4806725" y="3078000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84"/>
                    <a:pt x="1" y="1049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9"/>
                  </a:cubicBezTo>
                  <a:cubicBezTo>
                    <a:pt x="2097" y="48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4130800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5" y="1"/>
                    <a:pt x="1" y="464"/>
                    <a:pt x="1" y="1049"/>
                  </a:cubicBezTo>
                  <a:cubicBezTo>
                    <a:pt x="1" y="1634"/>
                    <a:pt x="465" y="2097"/>
                    <a:pt x="1049" y="2097"/>
                  </a:cubicBezTo>
                  <a:cubicBezTo>
                    <a:pt x="1634" y="2097"/>
                    <a:pt x="2098" y="1634"/>
                    <a:pt x="2098" y="1049"/>
                  </a:cubicBezTo>
                  <a:cubicBezTo>
                    <a:pt x="2098" y="464"/>
                    <a:pt x="1634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4356125" y="3291700"/>
              <a:ext cx="52425" cy="52450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8" y="2097"/>
                  </a:cubicBezTo>
                  <a:cubicBezTo>
                    <a:pt x="1633" y="2097"/>
                    <a:pt x="2097" y="1634"/>
                    <a:pt x="2097" y="1049"/>
                  </a:cubicBezTo>
                  <a:cubicBezTo>
                    <a:pt x="2097" y="464"/>
                    <a:pt x="1633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45814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0" y="464"/>
                    <a:pt x="0" y="1049"/>
                  </a:cubicBezTo>
                  <a:cubicBezTo>
                    <a:pt x="0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4806725" y="3291700"/>
              <a:ext cx="52450" cy="52450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1049" y="1"/>
                  </a:moveTo>
                  <a:cubicBezTo>
                    <a:pt x="464" y="1"/>
                    <a:pt x="1" y="464"/>
                    <a:pt x="1" y="1049"/>
                  </a:cubicBezTo>
                  <a:cubicBezTo>
                    <a:pt x="1" y="1634"/>
                    <a:pt x="464" y="2097"/>
                    <a:pt x="1049" y="2097"/>
                  </a:cubicBezTo>
                  <a:cubicBezTo>
                    <a:pt x="1613" y="2097"/>
                    <a:pt x="2097" y="1634"/>
                    <a:pt x="2097" y="1049"/>
                  </a:cubicBezTo>
                  <a:cubicBezTo>
                    <a:pt x="2097" y="464"/>
                    <a:pt x="1613" y="1"/>
                    <a:pt x="1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>
              <a:off x="4130800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33"/>
                    <a:pt x="465" y="2097"/>
                    <a:pt x="1049" y="2097"/>
                  </a:cubicBezTo>
                  <a:cubicBezTo>
                    <a:pt x="1634" y="2097"/>
                    <a:pt x="2098" y="1633"/>
                    <a:pt x="2098" y="1048"/>
                  </a:cubicBezTo>
                  <a:cubicBezTo>
                    <a:pt x="2098" y="464"/>
                    <a:pt x="1634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8"/>
            <p:cNvSpPr/>
            <p:nvPr/>
          </p:nvSpPr>
          <p:spPr>
            <a:xfrm>
              <a:off x="4356125" y="350542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048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8" y="2097"/>
                  </a:cubicBezTo>
                  <a:cubicBezTo>
                    <a:pt x="1633" y="2097"/>
                    <a:pt x="2097" y="1633"/>
                    <a:pt x="2097" y="1048"/>
                  </a:cubicBezTo>
                  <a:cubicBezTo>
                    <a:pt x="2097" y="464"/>
                    <a:pt x="163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8"/>
            <p:cNvSpPr/>
            <p:nvPr/>
          </p:nvSpPr>
          <p:spPr>
            <a:xfrm>
              <a:off x="45814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0" y="464"/>
                    <a:pt x="0" y="1048"/>
                  </a:cubicBezTo>
                  <a:cubicBezTo>
                    <a:pt x="0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>
              <a:off x="4806725" y="3505425"/>
              <a:ext cx="52450" cy="52425"/>
            </a:xfrm>
            <a:custGeom>
              <a:avLst/>
              <a:gdLst/>
              <a:ahLst/>
              <a:cxnLst/>
              <a:rect l="l" t="t" r="r" b="b"/>
              <a:pathLst>
                <a:path w="2098" h="2097" extrusionOk="0">
                  <a:moveTo>
                    <a:pt x="1049" y="0"/>
                  </a:moveTo>
                  <a:cubicBezTo>
                    <a:pt x="464" y="0"/>
                    <a:pt x="1" y="464"/>
                    <a:pt x="1" y="1048"/>
                  </a:cubicBezTo>
                  <a:cubicBezTo>
                    <a:pt x="1" y="1633"/>
                    <a:pt x="464" y="2097"/>
                    <a:pt x="1049" y="2097"/>
                  </a:cubicBezTo>
                  <a:cubicBezTo>
                    <a:pt x="1613" y="2097"/>
                    <a:pt x="2097" y="1633"/>
                    <a:pt x="2097" y="1048"/>
                  </a:cubicBezTo>
                  <a:cubicBezTo>
                    <a:pt x="2097" y="464"/>
                    <a:pt x="1613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48"/>
          <p:cNvSpPr/>
          <p:nvPr/>
        </p:nvSpPr>
        <p:spPr>
          <a:xfrm>
            <a:off x="1133175" y="3081175"/>
            <a:ext cx="810000" cy="8097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3" name="3D Model 2" descr="Dodecahedron Blue">
                <a:extLst>
                  <a:ext uri="{FF2B5EF4-FFF2-40B4-BE49-F238E27FC236}">
                    <a16:creationId xmlns:a16="http://schemas.microsoft.com/office/drawing/2014/main" id="{2655A7DE-85B4-42D2-A6CD-6EBDC8D1EF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9329098"/>
                  </p:ext>
                </p:extLst>
              </p:nvPr>
            </p:nvGraphicFramePr>
            <p:xfrm>
              <a:off x="4150939" y="3193716"/>
              <a:ext cx="842112" cy="89471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842112" cy="894715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291004" ay="4274591" az="27561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086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Dodecahedron Blue">
                <a:extLst>
                  <a:ext uri="{FF2B5EF4-FFF2-40B4-BE49-F238E27FC236}">
                    <a16:creationId xmlns:a16="http://schemas.microsoft.com/office/drawing/2014/main" id="{2655A7DE-85B4-42D2-A6CD-6EBDC8D1EF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0939" y="3193716"/>
                <a:ext cx="842112" cy="89471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128" accel="20000" de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51"/>
          <p:cNvSpPr txBox="1">
            <a:spLocks noGrp="1"/>
          </p:cNvSpPr>
          <p:nvPr>
            <p:ph type="subTitle" idx="1"/>
          </p:nvPr>
        </p:nvSpPr>
        <p:spPr>
          <a:xfrm>
            <a:off x="5130431" y="1846982"/>
            <a:ext cx="1897756" cy="433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HTML&amp;CSS</a:t>
            </a:r>
            <a:endParaRPr dirty="0"/>
          </a:p>
        </p:txBody>
      </p:sp>
      <p:sp>
        <p:nvSpPr>
          <p:cNvPr id="1900" name="Google Shape;1900;p51"/>
          <p:cNvSpPr txBox="1">
            <a:spLocks noGrp="1"/>
          </p:cNvSpPr>
          <p:nvPr>
            <p:ph type="subTitle" idx="3"/>
          </p:nvPr>
        </p:nvSpPr>
        <p:spPr>
          <a:xfrm>
            <a:off x="6130866" y="3050847"/>
            <a:ext cx="172797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Bootstrap</a:t>
            </a:r>
            <a:endParaRPr dirty="0"/>
          </a:p>
        </p:txBody>
      </p:sp>
      <p:sp>
        <p:nvSpPr>
          <p:cNvPr id="1902" name="Google Shape;1902;p51"/>
          <p:cNvSpPr txBox="1">
            <a:spLocks noGrp="1"/>
          </p:cNvSpPr>
          <p:nvPr>
            <p:ph type="subTitle" idx="5"/>
          </p:nvPr>
        </p:nvSpPr>
        <p:spPr>
          <a:xfrm>
            <a:off x="2275581" y="3228113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Jquery</a:t>
            </a:r>
            <a:endParaRPr dirty="0"/>
          </a:p>
        </p:txBody>
      </p:sp>
      <p:sp>
        <p:nvSpPr>
          <p:cNvPr id="1904" name="Google Shape;1904;p51"/>
          <p:cNvSpPr txBox="1">
            <a:spLocks noGrp="1"/>
          </p:cNvSpPr>
          <p:nvPr>
            <p:ph type="subTitle" idx="7"/>
          </p:nvPr>
        </p:nvSpPr>
        <p:spPr>
          <a:xfrm>
            <a:off x="1366944" y="2055078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Laravel </a:t>
            </a:r>
            <a:endParaRPr dirty="0"/>
          </a:p>
        </p:txBody>
      </p:sp>
      <p:sp>
        <p:nvSpPr>
          <p:cNvPr id="1906" name="Google Shape;1906;p51"/>
          <p:cNvSpPr txBox="1">
            <a:spLocks noGrp="1"/>
          </p:cNvSpPr>
          <p:nvPr>
            <p:ph type="subTitle" idx="9"/>
          </p:nvPr>
        </p:nvSpPr>
        <p:spPr>
          <a:xfrm>
            <a:off x="4404586" y="3235567"/>
            <a:ext cx="184681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Javascript</a:t>
            </a:r>
            <a:endParaRPr dirty="0"/>
          </a:p>
        </p:txBody>
      </p:sp>
      <p:sp>
        <p:nvSpPr>
          <p:cNvPr id="1908" name="Google Shape;1908;p51"/>
          <p:cNvSpPr txBox="1">
            <a:spLocks noGrp="1"/>
          </p:cNvSpPr>
          <p:nvPr>
            <p:ph type="subTitle" idx="14"/>
          </p:nvPr>
        </p:nvSpPr>
        <p:spPr>
          <a:xfrm>
            <a:off x="2904616" y="1946931"/>
            <a:ext cx="2011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SQL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C1CE7-FAE8-4797-92AD-2FA090C43205}"/>
              </a:ext>
            </a:extLst>
          </p:cNvPr>
          <p:cNvGrpSpPr/>
          <p:nvPr/>
        </p:nvGrpSpPr>
        <p:grpSpPr>
          <a:xfrm>
            <a:off x="4215346" y="956940"/>
            <a:ext cx="3882606" cy="3584136"/>
            <a:chOff x="4627581" y="127032"/>
            <a:chExt cx="3882606" cy="3584136"/>
          </a:xfrm>
        </p:grpSpPr>
        <p:sp>
          <p:nvSpPr>
            <p:cNvPr id="29" name="Google Shape;1787;p49">
              <a:extLst>
                <a:ext uri="{FF2B5EF4-FFF2-40B4-BE49-F238E27FC236}">
                  <a16:creationId xmlns:a16="http://schemas.microsoft.com/office/drawing/2014/main" id="{AD312BFA-DE99-4D4A-897B-2A41C22675BC}"/>
                </a:ext>
              </a:extLst>
            </p:cNvPr>
            <p:cNvSpPr/>
            <p:nvPr/>
          </p:nvSpPr>
          <p:spPr>
            <a:xfrm>
              <a:off x="6222551" y="1311964"/>
              <a:ext cx="2287636" cy="2260442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624E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7;p49">
              <a:extLst>
                <a:ext uri="{FF2B5EF4-FFF2-40B4-BE49-F238E27FC236}">
                  <a16:creationId xmlns:a16="http://schemas.microsoft.com/office/drawing/2014/main" id="{66FD65E8-9135-436B-9155-7042C1C95203}"/>
                </a:ext>
              </a:extLst>
            </p:cNvPr>
            <p:cNvSpPr/>
            <p:nvPr/>
          </p:nvSpPr>
          <p:spPr>
            <a:xfrm>
              <a:off x="4627581" y="1450726"/>
              <a:ext cx="2287636" cy="2260442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624E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787;p49">
              <a:extLst>
                <a:ext uri="{FF2B5EF4-FFF2-40B4-BE49-F238E27FC236}">
                  <a16:creationId xmlns:a16="http://schemas.microsoft.com/office/drawing/2014/main" id="{92C04080-154A-4804-98D1-CFADD43465AB}"/>
                </a:ext>
              </a:extLst>
            </p:cNvPr>
            <p:cNvSpPr/>
            <p:nvPr/>
          </p:nvSpPr>
          <p:spPr>
            <a:xfrm>
              <a:off x="5328351" y="127032"/>
              <a:ext cx="2287636" cy="2260442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624E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3C7721-FDEF-408D-BC7A-BE3F760FF7CE}"/>
              </a:ext>
            </a:extLst>
          </p:cNvPr>
          <p:cNvGrpSpPr/>
          <p:nvPr/>
        </p:nvGrpSpPr>
        <p:grpSpPr>
          <a:xfrm rot="10800000">
            <a:off x="1189073" y="982647"/>
            <a:ext cx="3882606" cy="3584136"/>
            <a:chOff x="4627581" y="127032"/>
            <a:chExt cx="3882606" cy="3584136"/>
          </a:xfrm>
        </p:grpSpPr>
        <p:sp>
          <p:nvSpPr>
            <p:cNvPr id="42" name="Google Shape;1787;p49">
              <a:extLst>
                <a:ext uri="{FF2B5EF4-FFF2-40B4-BE49-F238E27FC236}">
                  <a16:creationId xmlns:a16="http://schemas.microsoft.com/office/drawing/2014/main" id="{FB3C357B-43F7-4B37-B168-8B370016D215}"/>
                </a:ext>
              </a:extLst>
            </p:cNvPr>
            <p:cNvSpPr/>
            <p:nvPr/>
          </p:nvSpPr>
          <p:spPr>
            <a:xfrm>
              <a:off x="6222551" y="1311964"/>
              <a:ext cx="2287636" cy="2260442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624E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787;p49">
              <a:extLst>
                <a:ext uri="{FF2B5EF4-FFF2-40B4-BE49-F238E27FC236}">
                  <a16:creationId xmlns:a16="http://schemas.microsoft.com/office/drawing/2014/main" id="{830C8900-1E4C-438F-9198-35B0F300BFC8}"/>
                </a:ext>
              </a:extLst>
            </p:cNvPr>
            <p:cNvSpPr/>
            <p:nvPr/>
          </p:nvSpPr>
          <p:spPr>
            <a:xfrm>
              <a:off x="4627581" y="1450726"/>
              <a:ext cx="2287636" cy="2260442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624E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787;p49">
              <a:extLst>
                <a:ext uri="{FF2B5EF4-FFF2-40B4-BE49-F238E27FC236}">
                  <a16:creationId xmlns:a16="http://schemas.microsoft.com/office/drawing/2014/main" id="{9BE9613A-1398-40E6-94FF-1DAD8A66F4BB}"/>
                </a:ext>
              </a:extLst>
            </p:cNvPr>
            <p:cNvSpPr/>
            <p:nvPr/>
          </p:nvSpPr>
          <p:spPr>
            <a:xfrm>
              <a:off x="5328351" y="127032"/>
              <a:ext cx="2287636" cy="2260442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624EFF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" name="Graphic 19" descr="Meeting">
            <a:extLst>
              <a:ext uri="{FF2B5EF4-FFF2-40B4-BE49-F238E27FC236}">
                <a16:creationId xmlns:a16="http://schemas.microsoft.com/office/drawing/2014/main" id="{E7556A10-6B65-4931-B57B-A95E91B4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208794" y="0"/>
            <a:ext cx="827979" cy="82797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9"/>
          <p:cNvSpPr txBox="1">
            <a:spLocks noGrp="1"/>
          </p:cNvSpPr>
          <p:nvPr>
            <p:ph type="title"/>
          </p:nvPr>
        </p:nvSpPr>
        <p:spPr>
          <a:xfrm>
            <a:off x="738586" y="44131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6. </a:t>
            </a:r>
            <a:r>
              <a:rPr lang="en-US" dirty="0" err="1" smtClean="0">
                <a:latin typeface="+mj-lt"/>
              </a:rPr>
              <a:t>Công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cụ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hỗ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trợ</a:t>
            </a:r>
            <a:endParaRPr dirty="0">
              <a:latin typeface="+mj-lt"/>
            </a:endParaRPr>
          </a:p>
        </p:txBody>
      </p:sp>
      <p:sp>
        <p:nvSpPr>
          <p:cNvPr id="1781" name="Google Shape;1781;p49"/>
          <p:cNvSpPr txBox="1">
            <a:spLocks noGrp="1"/>
          </p:cNvSpPr>
          <p:nvPr>
            <p:ph type="subTitle" idx="1"/>
          </p:nvPr>
        </p:nvSpPr>
        <p:spPr>
          <a:xfrm>
            <a:off x="1118575" y="3035800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Storm</a:t>
            </a:r>
            <a:endParaRPr dirty="0"/>
          </a:p>
        </p:txBody>
      </p:sp>
      <p:sp>
        <p:nvSpPr>
          <p:cNvPr id="1783" name="Google Shape;1783;p49"/>
          <p:cNvSpPr txBox="1">
            <a:spLocks noGrp="1"/>
          </p:cNvSpPr>
          <p:nvPr>
            <p:ph type="subTitle" idx="3"/>
          </p:nvPr>
        </p:nvSpPr>
        <p:spPr>
          <a:xfrm>
            <a:off x="3494697" y="3035800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Code</a:t>
            </a:r>
            <a:endParaRPr dirty="0"/>
          </a:p>
        </p:txBody>
      </p:sp>
      <p:sp>
        <p:nvSpPr>
          <p:cNvPr id="1785" name="Google Shape;1785;p49"/>
          <p:cNvSpPr txBox="1">
            <a:spLocks noGrp="1"/>
          </p:cNvSpPr>
          <p:nvPr>
            <p:ph type="subTitle" idx="5"/>
          </p:nvPr>
        </p:nvSpPr>
        <p:spPr>
          <a:xfrm>
            <a:off x="5870823" y="3035800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Xampp</a:t>
            </a:r>
            <a:endParaRPr dirty="0"/>
          </a:p>
        </p:txBody>
      </p:sp>
      <p:sp>
        <p:nvSpPr>
          <p:cNvPr id="1788" name="Google Shape;1788;p49"/>
          <p:cNvSpPr/>
          <p:nvPr/>
        </p:nvSpPr>
        <p:spPr>
          <a:xfrm>
            <a:off x="3781171" y="1351824"/>
            <a:ext cx="1581653" cy="1581636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9"/>
          <p:cNvSpPr/>
          <p:nvPr/>
        </p:nvSpPr>
        <p:spPr>
          <a:xfrm>
            <a:off x="6157297" y="1351824"/>
            <a:ext cx="1581653" cy="1581636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788;p49">
            <a:extLst>
              <a:ext uri="{FF2B5EF4-FFF2-40B4-BE49-F238E27FC236}">
                <a16:creationId xmlns:a16="http://schemas.microsoft.com/office/drawing/2014/main" id="{0259EFC7-C3D5-4028-90FC-48B92D389947}"/>
              </a:ext>
            </a:extLst>
          </p:cNvPr>
          <p:cNvSpPr/>
          <p:nvPr/>
        </p:nvSpPr>
        <p:spPr>
          <a:xfrm>
            <a:off x="1405050" y="1390137"/>
            <a:ext cx="1581653" cy="1581636"/>
          </a:xfrm>
          <a:custGeom>
            <a:avLst/>
            <a:gdLst/>
            <a:ahLst/>
            <a:cxnLst/>
            <a:rect l="l" t="t" r="r" b="b"/>
            <a:pathLst>
              <a:path w="93148" h="93147" extrusionOk="0">
                <a:moveTo>
                  <a:pt x="46574" y="16190"/>
                </a:moveTo>
                <a:cubicBezTo>
                  <a:pt x="63328" y="16190"/>
                  <a:pt x="76957" y="29819"/>
                  <a:pt x="76957" y="46573"/>
                </a:cubicBezTo>
                <a:cubicBezTo>
                  <a:pt x="76957" y="63328"/>
                  <a:pt x="63328" y="76977"/>
                  <a:pt x="46574" y="76977"/>
                </a:cubicBezTo>
                <a:cubicBezTo>
                  <a:pt x="29799" y="76977"/>
                  <a:pt x="16170" y="63348"/>
                  <a:pt x="16170" y="46573"/>
                </a:cubicBezTo>
                <a:cubicBezTo>
                  <a:pt x="16170" y="29819"/>
                  <a:pt x="29799" y="16190"/>
                  <a:pt x="46574" y="16190"/>
                </a:cubicBezTo>
                <a:close/>
                <a:moveTo>
                  <a:pt x="46574" y="0"/>
                </a:moveTo>
                <a:cubicBezTo>
                  <a:pt x="40283" y="0"/>
                  <a:pt x="34174" y="1230"/>
                  <a:pt x="28428" y="3670"/>
                </a:cubicBezTo>
                <a:cubicBezTo>
                  <a:pt x="22884" y="6008"/>
                  <a:pt x="17904" y="9375"/>
                  <a:pt x="13630" y="13650"/>
                </a:cubicBezTo>
                <a:cubicBezTo>
                  <a:pt x="9356" y="17924"/>
                  <a:pt x="6009" y="22904"/>
                  <a:pt x="3650" y="28448"/>
                </a:cubicBezTo>
                <a:cubicBezTo>
                  <a:pt x="1230" y="34194"/>
                  <a:pt x="1" y="40283"/>
                  <a:pt x="1" y="46573"/>
                </a:cubicBezTo>
                <a:cubicBezTo>
                  <a:pt x="1" y="52864"/>
                  <a:pt x="1230" y="58952"/>
                  <a:pt x="3650" y="64698"/>
                </a:cubicBezTo>
                <a:cubicBezTo>
                  <a:pt x="6009" y="70263"/>
                  <a:pt x="9356" y="75243"/>
                  <a:pt x="13630" y="79517"/>
                </a:cubicBezTo>
                <a:cubicBezTo>
                  <a:pt x="17904" y="83791"/>
                  <a:pt x="22884" y="87138"/>
                  <a:pt x="28428" y="89477"/>
                </a:cubicBezTo>
                <a:cubicBezTo>
                  <a:pt x="34174" y="91916"/>
                  <a:pt x="40283" y="93146"/>
                  <a:pt x="46574" y="93146"/>
                </a:cubicBezTo>
                <a:cubicBezTo>
                  <a:pt x="52844" y="93146"/>
                  <a:pt x="58953" y="91916"/>
                  <a:pt x="64699" y="89477"/>
                </a:cubicBezTo>
                <a:cubicBezTo>
                  <a:pt x="70244" y="87138"/>
                  <a:pt x="75223" y="83791"/>
                  <a:pt x="79498" y="79517"/>
                </a:cubicBezTo>
                <a:cubicBezTo>
                  <a:pt x="83772" y="75223"/>
                  <a:pt x="87139" y="70263"/>
                  <a:pt x="89478" y="64698"/>
                </a:cubicBezTo>
                <a:cubicBezTo>
                  <a:pt x="91897" y="58952"/>
                  <a:pt x="93147" y="52864"/>
                  <a:pt x="93147" y="46573"/>
                </a:cubicBezTo>
                <a:cubicBezTo>
                  <a:pt x="93147" y="40283"/>
                  <a:pt x="91897" y="34194"/>
                  <a:pt x="89478" y="28448"/>
                </a:cubicBezTo>
                <a:cubicBezTo>
                  <a:pt x="87139" y="22904"/>
                  <a:pt x="83772" y="17924"/>
                  <a:pt x="79498" y="13650"/>
                </a:cubicBezTo>
                <a:cubicBezTo>
                  <a:pt x="75223" y="9375"/>
                  <a:pt x="70244" y="6008"/>
                  <a:pt x="64699" y="3670"/>
                </a:cubicBezTo>
                <a:cubicBezTo>
                  <a:pt x="58953" y="1230"/>
                  <a:pt x="52844" y="0"/>
                  <a:pt x="46574" y="0"/>
                </a:cubicBezTo>
                <a:close/>
              </a:path>
            </a:pathLst>
          </a:custGeom>
          <a:solidFill>
            <a:srgbClr val="624E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3EBFC-CECC-4855-956F-7D02F17B0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32" y="1834774"/>
            <a:ext cx="654124" cy="654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15D3A-C61D-45EE-92F4-06EFC4E7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1811961"/>
            <a:ext cx="622935" cy="622935"/>
          </a:xfrm>
          <a:prstGeom prst="rect">
            <a:avLst/>
          </a:prstGeom>
        </p:spPr>
      </p:pic>
      <p:pic>
        <p:nvPicPr>
          <p:cNvPr id="1026" name="Picture 2" descr="Xampp Icon in Papirus Apps">
            <a:extLst>
              <a:ext uri="{FF2B5EF4-FFF2-40B4-BE49-F238E27FC236}">
                <a16:creationId xmlns:a16="http://schemas.microsoft.com/office/drawing/2014/main" id="{B7A0EFD7-6488-4C2D-9864-B2D061E9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88" y="1756618"/>
            <a:ext cx="732280" cy="7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BBABDF5-5595-4360-BED6-6D1F118DB8F7}"/>
              </a:ext>
            </a:extLst>
          </p:cNvPr>
          <p:cNvSpPr/>
          <p:nvPr/>
        </p:nvSpPr>
        <p:spPr>
          <a:xfrm>
            <a:off x="8255313" y="3818052"/>
            <a:ext cx="1741888" cy="188167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5" name="Google Shape;1915;p52"/>
          <p:cNvSpPr txBox="1">
            <a:spLocks noGrp="1"/>
          </p:cNvSpPr>
          <p:nvPr>
            <p:ph type="subTitle" idx="1"/>
          </p:nvPr>
        </p:nvSpPr>
        <p:spPr>
          <a:xfrm>
            <a:off x="1365138" y="84187"/>
            <a:ext cx="5756100" cy="1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+mj-lt"/>
                <a:cs typeface="Poppins" panose="00000500000000000000" pitchFamily="2" charset="0"/>
              </a:rPr>
              <a:t>07. </a:t>
            </a:r>
            <a:r>
              <a:rPr lang="en-US" sz="4000" b="1" dirty="0" err="1">
                <a:latin typeface="+mj-lt"/>
                <a:cs typeface="Poppins" panose="00000500000000000000" pitchFamily="2" charset="0"/>
              </a:rPr>
              <a:t>Mục</a:t>
            </a:r>
            <a:r>
              <a:rPr lang="en-US" sz="4000" b="1" dirty="0">
                <a:latin typeface="+mj-lt"/>
                <a:cs typeface="Poppins" panose="00000500000000000000" pitchFamily="2" charset="0"/>
              </a:rPr>
              <a:t> </a:t>
            </a:r>
            <a:r>
              <a:rPr lang="en-US" sz="4000" b="1" dirty="0" err="1">
                <a:latin typeface="+mj-lt"/>
                <a:cs typeface="Poppins" panose="00000500000000000000" pitchFamily="2" charset="0"/>
              </a:rPr>
              <a:t>Tiêu</a:t>
            </a:r>
            <a:endParaRPr sz="4000" b="1" dirty="0">
              <a:latin typeface="+mj-lt"/>
              <a:cs typeface="Poppins" panose="00000500000000000000" pitchFamily="2" charset="0"/>
            </a:endParaRPr>
          </a:p>
        </p:txBody>
      </p:sp>
      <p:grpSp>
        <p:nvGrpSpPr>
          <p:cNvPr id="1916" name="Google Shape;1916;p52"/>
          <p:cNvGrpSpPr/>
          <p:nvPr/>
        </p:nvGrpSpPr>
        <p:grpSpPr>
          <a:xfrm>
            <a:off x="713213" y="4005313"/>
            <a:ext cx="1396725" cy="349825"/>
            <a:chOff x="3970025" y="2039675"/>
            <a:chExt cx="1396725" cy="349825"/>
          </a:xfrm>
        </p:grpSpPr>
        <p:sp>
          <p:nvSpPr>
            <p:cNvPr id="1917" name="Google Shape;1917;p52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52"/>
          <p:cNvGrpSpPr/>
          <p:nvPr/>
        </p:nvGrpSpPr>
        <p:grpSpPr>
          <a:xfrm>
            <a:off x="7034038" y="767925"/>
            <a:ext cx="1396725" cy="349825"/>
            <a:chOff x="3970025" y="2039675"/>
            <a:chExt cx="1396725" cy="349825"/>
          </a:xfrm>
        </p:grpSpPr>
        <p:sp>
          <p:nvSpPr>
            <p:cNvPr id="1926" name="Google Shape;1926;p52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071CC5-6057-40E4-A2DC-0DBF511F1213}"/>
              </a:ext>
            </a:extLst>
          </p:cNvPr>
          <p:cNvSpPr txBox="1"/>
          <p:nvPr/>
        </p:nvSpPr>
        <p:spPr>
          <a:xfrm>
            <a:off x="1289300" y="1481545"/>
            <a:ext cx="37389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bg1"/>
                </a:solidFill>
              </a:rPr>
              <a:t>Mục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đã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làm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được</a:t>
            </a:r>
            <a:r>
              <a:rPr lang="en-US" sz="1600" b="1" i="1" dirty="0">
                <a:solidFill>
                  <a:schemeClr val="bg1"/>
                </a:solidFill>
              </a:rPr>
              <a:t>: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Thiết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kế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trang</a:t>
            </a:r>
            <a:r>
              <a:rPr lang="en-US" b="1" dirty="0">
                <a:solidFill>
                  <a:schemeClr val="bg1"/>
                </a:solidFill>
              </a:rPr>
              <a:t> web</a:t>
            </a:r>
          </a:p>
          <a:p>
            <a:r>
              <a:rPr lang="en" b="1" dirty="0">
                <a:solidFill>
                  <a:schemeClr val="bg1"/>
                </a:solidFill>
              </a:rPr>
              <a:t>- Admin có thể thêm sửa xóa sản phẩm, quản lí thông tin sản phẩm</a:t>
            </a:r>
            <a:endParaRPr lang="vi-VN" b="1" dirty="0">
              <a:solidFill>
                <a:schemeClr val="bg1"/>
              </a:solidFill>
            </a:endParaRPr>
          </a:p>
          <a:p>
            <a:r>
              <a:rPr lang="en" b="1" dirty="0">
                <a:solidFill>
                  <a:schemeClr val="bg1"/>
                </a:solidFill>
              </a:rPr>
              <a:t>- Đăng nhập, đăng kí tài khoản</a:t>
            </a:r>
          </a:p>
          <a:p>
            <a:pPr indent="-330200"/>
            <a:r>
              <a:rPr lang="en" b="1" dirty="0">
                <a:solidFill>
                  <a:schemeClr val="bg1"/>
                </a:solidFill>
              </a:rPr>
              <a:t>- Đặt mua hàng </a:t>
            </a:r>
          </a:p>
          <a:p>
            <a:pPr indent="-330200"/>
            <a:r>
              <a:rPr lang="en" b="1" dirty="0">
                <a:solidFill>
                  <a:schemeClr val="bg1"/>
                </a:solidFill>
              </a:rPr>
              <a:t>- Tìm kiếm sản phẩm</a:t>
            </a:r>
          </a:p>
          <a:p>
            <a:pPr indent="-330200"/>
            <a:r>
              <a:rPr lang="en" b="1" dirty="0">
                <a:solidFill>
                  <a:schemeClr val="bg1"/>
                </a:solidFill>
              </a:rPr>
              <a:t>- Phân loại sản phẩm</a:t>
            </a:r>
          </a:p>
          <a:p>
            <a:pPr indent="-330200"/>
            <a:r>
              <a:rPr lang="en" b="1" dirty="0">
                <a:solidFill>
                  <a:schemeClr val="bg1"/>
                </a:solidFill>
              </a:rPr>
              <a:t>- Xem chi tiết và đánh giá sản phẩm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04C05-75A2-4733-9D20-C5AB9495334E}"/>
              </a:ext>
            </a:extLst>
          </p:cNvPr>
          <p:cNvSpPr txBox="1"/>
          <p:nvPr/>
        </p:nvSpPr>
        <p:spPr>
          <a:xfrm>
            <a:off x="5164020" y="1565093"/>
            <a:ext cx="37389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bg1"/>
                </a:solidFill>
              </a:rPr>
              <a:t>Mục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chưa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làm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</a:rPr>
              <a:t>được</a:t>
            </a:r>
            <a:r>
              <a:rPr lang="en-US" sz="1600" b="1" i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óa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chặn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người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vi-VN" altLang="zh-CN" b="1" dirty="0">
                <a:solidFill>
                  <a:schemeClr val="bg1"/>
                </a:solidFill>
              </a:rPr>
              <a:t>dùng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 Thanh </a:t>
            </a:r>
            <a:r>
              <a:rPr lang="en-US" b="1" dirty="0" err="1">
                <a:solidFill>
                  <a:schemeClr val="bg1"/>
                </a:solidFill>
              </a:rPr>
              <a:t>toán</a:t>
            </a:r>
            <a:r>
              <a:rPr lang="en-US" b="1" dirty="0">
                <a:solidFill>
                  <a:schemeClr val="bg1"/>
                </a:solidFill>
              </a:rPr>
              <a:t> online </a:t>
            </a:r>
            <a:r>
              <a:rPr lang="en-US" b="1" dirty="0" err="1">
                <a:solidFill>
                  <a:schemeClr val="bg1"/>
                </a:solidFill>
              </a:rPr>
              <a:t>còn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lỗi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Graphic 23" descr="Atom with solid fill">
            <a:extLst>
              <a:ext uri="{FF2B5EF4-FFF2-40B4-BE49-F238E27FC236}">
                <a16:creationId xmlns:a16="http://schemas.microsoft.com/office/drawing/2014/main" id="{A687ADB1-A188-46A6-9562-061E19C79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033513" y="3548113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50B-2A51-4868-9EFA-1C81912E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550" y="1761420"/>
            <a:ext cx="3714900" cy="572700"/>
          </a:xfrm>
        </p:spPr>
        <p:txBody>
          <a:bodyPr/>
          <a:lstStyle/>
          <a:p>
            <a:r>
              <a:rPr lang="en-US" sz="5400" dirty="0"/>
              <a:t>08. DEM0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F146-C4DD-48EB-8E64-7CCCBBFB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890" y="2202181"/>
            <a:ext cx="3714900" cy="12144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Trang Web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7BBD966E-047C-4EEF-AA74-728D14B7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29100" y="32042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08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893C24-4937-4BA2-8F96-F92EE12BC08B}"/>
              </a:ext>
            </a:extLst>
          </p:cNvPr>
          <p:cNvSpPr txBox="1"/>
          <p:nvPr/>
        </p:nvSpPr>
        <p:spPr>
          <a:xfrm>
            <a:off x="2359840" y="1461342"/>
            <a:ext cx="457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8800" b="1" dirty="0">
                <a:solidFill>
                  <a:schemeClr val="bg1"/>
                </a:solidFill>
              </a:rPr>
              <a:t>Thanks</a:t>
            </a:r>
            <a:r>
              <a:rPr lang="zh-CN" altLang="en-US" sz="8800" b="1" dirty="0">
                <a:solidFill>
                  <a:schemeClr val="bg1"/>
                </a:solidFill>
              </a:rPr>
              <a:t>！</a:t>
            </a:r>
            <a:endParaRPr lang="en-US" sz="8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60209-22C1-4954-9D23-4019C0F9D710}"/>
              </a:ext>
            </a:extLst>
          </p:cNvPr>
          <p:cNvSpPr txBox="1"/>
          <p:nvPr/>
        </p:nvSpPr>
        <p:spPr>
          <a:xfrm>
            <a:off x="2286000" y="29078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GROUP 3 - T2109A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sz="14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ACABD-F944-4671-9D43-F659A2BAFF8B}"/>
              </a:ext>
            </a:extLst>
          </p:cNvPr>
          <p:cNvSpPr txBox="1"/>
          <p:nvPr/>
        </p:nvSpPr>
        <p:spPr>
          <a:xfrm>
            <a:off x="5141627" y="2042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FPT APTECH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vi-VN" sz="14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AutoShape 2" descr="Tải xuống APK Cảm ơn bạn hình ảnh GIF cho Android">
            <a:extLst>
              <a:ext uri="{FF2B5EF4-FFF2-40B4-BE49-F238E27FC236}">
                <a16:creationId xmlns:a16="http://schemas.microsoft.com/office/drawing/2014/main" id="{ABD5CF5A-8FAD-4A29-A57F-FBB88D215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Google Shape;1507;p40">
            <a:extLst>
              <a:ext uri="{FF2B5EF4-FFF2-40B4-BE49-F238E27FC236}">
                <a16:creationId xmlns:a16="http://schemas.microsoft.com/office/drawing/2014/main" id="{BC1C31AC-A2BA-4AC7-A48D-9540459C3A92}"/>
              </a:ext>
            </a:extLst>
          </p:cNvPr>
          <p:cNvSpPr/>
          <p:nvPr/>
        </p:nvSpPr>
        <p:spPr>
          <a:xfrm>
            <a:off x="2226040" y="3434800"/>
            <a:ext cx="4839600" cy="431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1"/>
          <p:cNvSpPr txBox="1">
            <a:spLocks noGrp="1"/>
          </p:cNvSpPr>
          <p:nvPr>
            <p:ph type="title"/>
          </p:nvPr>
        </p:nvSpPr>
        <p:spPr>
          <a:xfrm>
            <a:off x="769450" y="30813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Member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6C4FC3-37B3-49B9-BA7B-9BB424ED60C6}"/>
              </a:ext>
            </a:extLst>
          </p:cNvPr>
          <p:cNvGrpSpPr/>
          <p:nvPr/>
        </p:nvGrpSpPr>
        <p:grpSpPr>
          <a:xfrm>
            <a:off x="842242" y="717078"/>
            <a:ext cx="1188677" cy="372014"/>
            <a:chOff x="244096" y="910578"/>
            <a:chExt cx="1238862" cy="3895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594A9C-68B3-4D73-894D-1CD3050AEB62}"/>
                </a:ext>
              </a:extLst>
            </p:cNvPr>
            <p:cNvSpPr/>
            <p:nvPr/>
          </p:nvSpPr>
          <p:spPr>
            <a:xfrm>
              <a:off x="244096" y="914617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162DBC-05A7-4D89-86C3-BE7EF7AB71D0}"/>
                </a:ext>
              </a:extLst>
            </p:cNvPr>
            <p:cNvSpPr/>
            <p:nvPr/>
          </p:nvSpPr>
          <p:spPr>
            <a:xfrm>
              <a:off x="450573" y="110536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F4D8E7-BB1B-42B1-AA94-A16A4BC251F1}"/>
                </a:ext>
              </a:extLst>
            </p:cNvPr>
            <p:cNvSpPr/>
            <p:nvPr/>
          </p:nvSpPr>
          <p:spPr>
            <a:xfrm>
              <a:off x="657050" y="91057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DC0337-9093-4D58-8CB1-BAFDC9B1F2DA}"/>
                </a:ext>
              </a:extLst>
            </p:cNvPr>
            <p:cNvSpPr/>
            <p:nvPr/>
          </p:nvSpPr>
          <p:spPr>
            <a:xfrm>
              <a:off x="863527" y="110536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C86133-A5CA-4F79-9014-3580EF0EDCDC}"/>
                </a:ext>
              </a:extLst>
            </p:cNvPr>
            <p:cNvSpPr/>
            <p:nvPr/>
          </p:nvSpPr>
          <p:spPr>
            <a:xfrm>
              <a:off x="1070004" y="91057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E99067-D7AE-4ED2-BA2B-C2DB0A4A5E87}"/>
                </a:ext>
              </a:extLst>
            </p:cNvPr>
            <p:cNvSpPr/>
            <p:nvPr/>
          </p:nvSpPr>
          <p:spPr>
            <a:xfrm>
              <a:off x="1276481" y="110536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15C93-A0CC-4619-84E4-AB06B05F405A}"/>
              </a:ext>
            </a:extLst>
          </p:cNvPr>
          <p:cNvGrpSpPr/>
          <p:nvPr/>
        </p:nvGrpSpPr>
        <p:grpSpPr>
          <a:xfrm>
            <a:off x="6960368" y="3963163"/>
            <a:ext cx="1238862" cy="389580"/>
            <a:chOff x="244096" y="910578"/>
            <a:chExt cx="1238862" cy="3895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06CC7B-6A7A-4A62-8FE7-1D126908EA26}"/>
                </a:ext>
              </a:extLst>
            </p:cNvPr>
            <p:cNvSpPr/>
            <p:nvPr/>
          </p:nvSpPr>
          <p:spPr>
            <a:xfrm>
              <a:off x="244096" y="914617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DB1B0F-03C9-4272-8273-466035F0AE5F}"/>
                </a:ext>
              </a:extLst>
            </p:cNvPr>
            <p:cNvSpPr/>
            <p:nvPr/>
          </p:nvSpPr>
          <p:spPr>
            <a:xfrm>
              <a:off x="450573" y="110536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22C822-8271-42EC-BD93-97BCC22DA605}"/>
                </a:ext>
              </a:extLst>
            </p:cNvPr>
            <p:cNvSpPr/>
            <p:nvPr/>
          </p:nvSpPr>
          <p:spPr>
            <a:xfrm>
              <a:off x="657050" y="91057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070067-54EE-4219-BC1D-D3A9C2A26A5C}"/>
                </a:ext>
              </a:extLst>
            </p:cNvPr>
            <p:cNvSpPr/>
            <p:nvPr/>
          </p:nvSpPr>
          <p:spPr>
            <a:xfrm>
              <a:off x="863527" y="110536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755849-EC8E-4641-B8FB-2F7C40D9CB32}"/>
                </a:ext>
              </a:extLst>
            </p:cNvPr>
            <p:cNvSpPr/>
            <p:nvPr/>
          </p:nvSpPr>
          <p:spPr>
            <a:xfrm>
              <a:off x="1070004" y="91057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CF1194-657B-4C59-98EB-C66F4B530701}"/>
                </a:ext>
              </a:extLst>
            </p:cNvPr>
            <p:cNvSpPr/>
            <p:nvPr/>
          </p:nvSpPr>
          <p:spPr>
            <a:xfrm>
              <a:off x="1276481" y="1105368"/>
              <a:ext cx="206477" cy="1947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Graphic 38" descr="Customer review RTL">
            <a:extLst>
              <a:ext uri="{FF2B5EF4-FFF2-40B4-BE49-F238E27FC236}">
                <a16:creationId xmlns:a16="http://schemas.microsoft.com/office/drawing/2014/main" id="{DB998E69-54D8-47CA-B09C-C27E96230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62439" y="358433"/>
            <a:ext cx="412813" cy="412813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D3866B5-4F76-45CE-9AF4-A4D5642AE0C8}"/>
              </a:ext>
            </a:extLst>
          </p:cNvPr>
          <p:cNvGrpSpPr/>
          <p:nvPr/>
        </p:nvGrpSpPr>
        <p:grpSpPr>
          <a:xfrm>
            <a:off x="480929" y="3565393"/>
            <a:ext cx="450335" cy="840690"/>
            <a:chOff x="357351" y="1765936"/>
            <a:chExt cx="450335" cy="84069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BDF832-373F-4E0C-AB80-7D205FFA22AA}"/>
                </a:ext>
              </a:extLst>
            </p:cNvPr>
            <p:cNvSpPr/>
            <p:nvPr/>
          </p:nvSpPr>
          <p:spPr>
            <a:xfrm>
              <a:off x="363759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1FC775-0E16-4524-B0F9-69C3DA37D5EC}"/>
                </a:ext>
              </a:extLst>
            </p:cNvPr>
            <p:cNvSpPr/>
            <p:nvPr/>
          </p:nvSpPr>
          <p:spPr>
            <a:xfrm>
              <a:off x="495840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37F9F0-D009-4111-B432-3C0A1A823675}"/>
                </a:ext>
              </a:extLst>
            </p:cNvPr>
            <p:cNvSpPr/>
            <p:nvPr/>
          </p:nvSpPr>
          <p:spPr>
            <a:xfrm>
              <a:off x="622128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3A4411-6099-49D7-A908-86E283AE2DAD}"/>
                </a:ext>
              </a:extLst>
            </p:cNvPr>
            <p:cNvSpPr/>
            <p:nvPr/>
          </p:nvSpPr>
          <p:spPr>
            <a:xfrm>
              <a:off x="754250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1CD870-13E1-4969-A2F3-35008E6516A3}"/>
                </a:ext>
              </a:extLst>
            </p:cNvPr>
            <p:cNvSpPr/>
            <p:nvPr/>
          </p:nvSpPr>
          <p:spPr>
            <a:xfrm>
              <a:off x="363759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617ABC8-85F2-477C-A6F3-1DE586F14B0E}"/>
                </a:ext>
              </a:extLst>
            </p:cNvPr>
            <p:cNvSpPr/>
            <p:nvPr/>
          </p:nvSpPr>
          <p:spPr>
            <a:xfrm>
              <a:off x="495840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10905E8-0F2F-4F75-8522-B97BD7D720FE}"/>
                </a:ext>
              </a:extLst>
            </p:cNvPr>
            <p:cNvSpPr/>
            <p:nvPr/>
          </p:nvSpPr>
          <p:spPr>
            <a:xfrm>
              <a:off x="622128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37C055C-4F7F-4EAD-971D-0645C338B9D0}"/>
                </a:ext>
              </a:extLst>
            </p:cNvPr>
            <p:cNvSpPr/>
            <p:nvPr/>
          </p:nvSpPr>
          <p:spPr>
            <a:xfrm>
              <a:off x="754250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756B4A6-6A79-411C-B593-2472AACF7808}"/>
                </a:ext>
              </a:extLst>
            </p:cNvPr>
            <p:cNvSpPr/>
            <p:nvPr/>
          </p:nvSpPr>
          <p:spPr>
            <a:xfrm>
              <a:off x="363759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4EE19F-E52E-4E3B-854E-FFAC2DCCA969}"/>
                </a:ext>
              </a:extLst>
            </p:cNvPr>
            <p:cNvSpPr/>
            <p:nvPr/>
          </p:nvSpPr>
          <p:spPr>
            <a:xfrm>
              <a:off x="495840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DDF47FE-B3EB-456A-B6DD-EEB30133F884}"/>
                </a:ext>
              </a:extLst>
            </p:cNvPr>
            <p:cNvSpPr/>
            <p:nvPr/>
          </p:nvSpPr>
          <p:spPr>
            <a:xfrm>
              <a:off x="622128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24191D0-0DDB-44E4-B632-E8B54C1F9E63}"/>
                </a:ext>
              </a:extLst>
            </p:cNvPr>
            <p:cNvSpPr/>
            <p:nvPr/>
          </p:nvSpPr>
          <p:spPr>
            <a:xfrm>
              <a:off x="754250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C26256-C54E-468C-BC26-E4B66DC15461}"/>
                </a:ext>
              </a:extLst>
            </p:cNvPr>
            <p:cNvGrpSpPr/>
            <p:nvPr/>
          </p:nvGrpSpPr>
          <p:grpSpPr>
            <a:xfrm>
              <a:off x="363759" y="2162176"/>
              <a:ext cx="443927" cy="53340"/>
              <a:chOff x="363759" y="2162176"/>
              <a:chExt cx="443927" cy="5334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8003B5A-4767-4FA0-9A4D-1B84C7A080EC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B787F0C-ACB9-4C05-B46A-C7304F2DC17A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E8E3BFC-6A6F-4992-8B2A-778E815F322C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EFACDD9-55B8-4CE0-886A-1B9E361D7C84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527AD1-1670-415B-B999-2EDDB18CC4AB}"/>
                </a:ext>
              </a:extLst>
            </p:cNvPr>
            <p:cNvGrpSpPr/>
            <p:nvPr/>
          </p:nvGrpSpPr>
          <p:grpSpPr>
            <a:xfrm>
              <a:off x="359487" y="2294256"/>
              <a:ext cx="443927" cy="53340"/>
              <a:chOff x="363759" y="2162176"/>
              <a:chExt cx="443927" cy="5334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8B3A106-30FB-44F9-B58B-34BC357968CF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F2EC3F-0A59-4871-9292-79ACC6AB4856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1CF896B-FDE4-4BE0-A856-3CE17ED36F96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D2B3BC4-D508-4247-A92E-4174FF424CA4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04F361C-C05A-478A-89D9-D2A4F433C089}"/>
                </a:ext>
              </a:extLst>
            </p:cNvPr>
            <p:cNvGrpSpPr/>
            <p:nvPr/>
          </p:nvGrpSpPr>
          <p:grpSpPr>
            <a:xfrm>
              <a:off x="357351" y="2423771"/>
              <a:ext cx="443927" cy="53340"/>
              <a:chOff x="363759" y="2162176"/>
              <a:chExt cx="443927" cy="5334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6D86D4F-7501-43E4-910F-5243E30207E4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544D182-7E45-4FFD-8FB5-587B966418A0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D957CE8-BB20-4B76-B2DB-5869B71CD17F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93E2A18-6450-41F3-9978-D3106BEBC7FD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F1D54A6-ABC4-435E-8A2D-F9D24BC5550C}"/>
                </a:ext>
              </a:extLst>
            </p:cNvPr>
            <p:cNvGrpSpPr/>
            <p:nvPr/>
          </p:nvGrpSpPr>
          <p:grpSpPr>
            <a:xfrm>
              <a:off x="357351" y="2553286"/>
              <a:ext cx="443927" cy="53340"/>
              <a:chOff x="363759" y="2162176"/>
              <a:chExt cx="443927" cy="5334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30F8D06-1993-4DCF-A0BA-5DB01060E028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91FFB62-CE25-403C-80BB-C06FE5EFE5BF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8223356-65E0-4421-9852-480D92329DDD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BAA400B-D640-4F75-9C42-2878954B50F9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B8F8C5-7517-4197-94E4-6B40751AB05D}"/>
              </a:ext>
            </a:extLst>
          </p:cNvPr>
          <p:cNvGrpSpPr/>
          <p:nvPr/>
        </p:nvGrpSpPr>
        <p:grpSpPr>
          <a:xfrm>
            <a:off x="7954367" y="996088"/>
            <a:ext cx="450335" cy="840690"/>
            <a:chOff x="357351" y="1765936"/>
            <a:chExt cx="450335" cy="84069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C72280F-A055-4829-9206-0E19FEAD75E8}"/>
                </a:ext>
              </a:extLst>
            </p:cNvPr>
            <p:cNvSpPr/>
            <p:nvPr/>
          </p:nvSpPr>
          <p:spPr>
            <a:xfrm>
              <a:off x="363759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AAAC5A6-1326-41E7-B17E-001E0FA39688}"/>
                </a:ext>
              </a:extLst>
            </p:cNvPr>
            <p:cNvSpPr/>
            <p:nvPr/>
          </p:nvSpPr>
          <p:spPr>
            <a:xfrm>
              <a:off x="495840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A3C57E1-2361-4690-B02A-EF50DDE0932D}"/>
                </a:ext>
              </a:extLst>
            </p:cNvPr>
            <p:cNvSpPr/>
            <p:nvPr/>
          </p:nvSpPr>
          <p:spPr>
            <a:xfrm>
              <a:off x="622128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7C02BF6-583F-4D1A-A222-E2AD48967FF4}"/>
                </a:ext>
              </a:extLst>
            </p:cNvPr>
            <p:cNvSpPr/>
            <p:nvPr/>
          </p:nvSpPr>
          <p:spPr>
            <a:xfrm>
              <a:off x="754250" y="176593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3A3FC16-D59C-43FB-9647-44F39C9E9C07}"/>
                </a:ext>
              </a:extLst>
            </p:cNvPr>
            <p:cNvSpPr/>
            <p:nvPr/>
          </p:nvSpPr>
          <p:spPr>
            <a:xfrm>
              <a:off x="363759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A048CB2-3180-4B7B-BC9B-B5F1D8ABE58E}"/>
                </a:ext>
              </a:extLst>
            </p:cNvPr>
            <p:cNvSpPr/>
            <p:nvPr/>
          </p:nvSpPr>
          <p:spPr>
            <a:xfrm>
              <a:off x="495840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B3AE7D9-8513-4E7B-B1A2-3EA5BB5D66BB}"/>
                </a:ext>
              </a:extLst>
            </p:cNvPr>
            <p:cNvSpPr/>
            <p:nvPr/>
          </p:nvSpPr>
          <p:spPr>
            <a:xfrm>
              <a:off x="622128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4D714-1C3F-4402-BBCB-844C60EEA9B5}"/>
                </a:ext>
              </a:extLst>
            </p:cNvPr>
            <p:cNvSpPr/>
            <p:nvPr/>
          </p:nvSpPr>
          <p:spPr>
            <a:xfrm>
              <a:off x="754250" y="1900581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C7E98F0-6B09-40D8-9AAC-66C6A5A30C1F}"/>
                </a:ext>
              </a:extLst>
            </p:cNvPr>
            <p:cNvSpPr/>
            <p:nvPr/>
          </p:nvSpPr>
          <p:spPr>
            <a:xfrm>
              <a:off x="363759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BCB3F5B-EB45-4222-BA81-A6559D7147C4}"/>
                </a:ext>
              </a:extLst>
            </p:cNvPr>
            <p:cNvSpPr/>
            <p:nvPr/>
          </p:nvSpPr>
          <p:spPr>
            <a:xfrm>
              <a:off x="495840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E2945E1-9FAE-495C-8E75-F51E8BB551D2}"/>
                </a:ext>
              </a:extLst>
            </p:cNvPr>
            <p:cNvSpPr/>
            <p:nvPr/>
          </p:nvSpPr>
          <p:spPr>
            <a:xfrm>
              <a:off x="622128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4DA98EF-24D5-4AE8-B83C-F41B23666168}"/>
                </a:ext>
              </a:extLst>
            </p:cNvPr>
            <p:cNvSpPr/>
            <p:nvPr/>
          </p:nvSpPr>
          <p:spPr>
            <a:xfrm>
              <a:off x="754250" y="2030096"/>
              <a:ext cx="53436" cy="533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188F781-2F8E-457B-A860-E77A62ED7216}"/>
                </a:ext>
              </a:extLst>
            </p:cNvPr>
            <p:cNvGrpSpPr/>
            <p:nvPr/>
          </p:nvGrpSpPr>
          <p:grpSpPr>
            <a:xfrm>
              <a:off x="363759" y="2162176"/>
              <a:ext cx="443927" cy="53340"/>
              <a:chOff x="363759" y="2162176"/>
              <a:chExt cx="443927" cy="5334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1478169-4310-4EC3-BA0B-3235BEF057F1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C8B7246-1CDC-463F-B021-795283CAB72B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1345D72-318D-411B-8F63-0F8917AC5DAE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E3D20C4-A631-4AA1-AD53-D720DE501D9D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E4FF196-322D-4D6E-9265-8BD8F4D6DE9A}"/>
                </a:ext>
              </a:extLst>
            </p:cNvPr>
            <p:cNvGrpSpPr/>
            <p:nvPr/>
          </p:nvGrpSpPr>
          <p:grpSpPr>
            <a:xfrm>
              <a:off x="359487" y="2294256"/>
              <a:ext cx="443927" cy="53340"/>
              <a:chOff x="363759" y="2162176"/>
              <a:chExt cx="443927" cy="5334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3B90FD9-43FC-4864-AE81-ABC9F7B6F9C8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BBD3DF0-4F07-4C5B-B964-5F8DEE8DD4FB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DCEC44F-4041-4BDE-94B5-01402200A570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50A8E5A-A6D2-4064-A2E9-0E045D07854D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037210-685D-49C4-AECC-D1C22205A705}"/>
                </a:ext>
              </a:extLst>
            </p:cNvPr>
            <p:cNvGrpSpPr/>
            <p:nvPr/>
          </p:nvGrpSpPr>
          <p:grpSpPr>
            <a:xfrm>
              <a:off x="357351" y="2423771"/>
              <a:ext cx="443927" cy="53340"/>
              <a:chOff x="363759" y="2162176"/>
              <a:chExt cx="443927" cy="5334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FE6C546-D06B-4EDD-9FDC-8FB0585424A9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D788AD60-BF74-4AC9-B855-CB7A5B1A9311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02AA158-8C57-4303-BEC0-1EC56D5E01B5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9036F89-1D4D-43B8-BA8E-7CD91E2988AF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3CA90DB-DA5D-467E-A59B-A67AA1C49B37}"/>
                </a:ext>
              </a:extLst>
            </p:cNvPr>
            <p:cNvGrpSpPr/>
            <p:nvPr/>
          </p:nvGrpSpPr>
          <p:grpSpPr>
            <a:xfrm>
              <a:off x="357351" y="2553286"/>
              <a:ext cx="443927" cy="53340"/>
              <a:chOff x="363759" y="2162176"/>
              <a:chExt cx="443927" cy="5334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760013D-9C4C-4A8D-A8D0-95CA9A162C2C}"/>
                  </a:ext>
                </a:extLst>
              </p:cNvPr>
              <p:cNvSpPr/>
              <p:nvPr/>
            </p:nvSpPr>
            <p:spPr>
              <a:xfrm>
                <a:off x="363759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C1D0681-E79D-4FB7-8CCE-7E6B93B8E175}"/>
                  </a:ext>
                </a:extLst>
              </p:cNvPr>
              <p:cNvSpPr/>
              <p:nvPr/>
            </p:nvSpPr>
            <p:spPr>
              <a:xfrm>
                <a:off x="49584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D256EE2-C48B-4989-8ACA-9C42DDB8748B}"/>
                  </a:ext>
                </a:extLst>
              </p:cNvPr>
              <p:cNvSpPr/>
              <p:nvPr/>
            </p:nvSpPr>
            <p:spPr>
              <a:xfrm>
                <a:off x="622128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878B467-86B4-4E1D-B464-F4FB21DE0754}"/>
                  </a:ext>
                </a:extLst>
              </p:cNvPr>
              <p:cNvSpPr/>
              <p:nvPr/>
            </p:nvSpPr>
            <p:spPr>
              <a:xfrm>
                <a:off x="754250" y="2162176"/>
                <a:ext cx="53436" cy="533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D22E055-BFAF-4F16-A262-700F450F0A49}"/>
              </a:ext>
            </a:extLst>
          </p:cNvPr>
          <p:cNvGrpSpPr/>
          <p:nvPr/>
        </p:nvGrpSpPr>
        <p:grpSpPr>
          <a:xfrm>
            <a:off x="1627516" y="1354187"/>
            <a:ext cx="1210667" cy="1763985"/>
            <a:chOff x="1634693" y="1344713"/>
            <a:chExt cx="1210667" cy="1763985"/>
          </a:xfrm>
        </p:grpSpPr>
        <p:pic>
          <p:nvPicPr>
            <p:cNvPr id="6" name="Google Shape;1671;p45">
              <a:extLst>
                <a:ext uri="{FF2B5EF4-FFF2-40B4-BE49-F238E27FC236}">
                  <a16:creationId xmlns:a16="http://schemas.microsoft.com/office/drawing/2014/main" id="{B705DD0A-24DB-448A-8CCF-EF4D6C5A9EE5}"/>
                </a:ext>
              </a:extLst>
            </p:cNvPr>
            <p:cNvPicPr preferRelativeResize="0"/>
            <p:nvPr/>
          </p:nvPicPr>
          <p:blipFill>
            <a:blip r:embed="rId5"/>
            <a:srcRect t="12126" b="12126"/>
            <a:stretch/>
          </p:blipFill>
          <p:spPr>
            <a:xfrm>
              <a:off x="1634693" y="1344713"/>
              <a:ext cx="1210667" cy="1227037"/>
            </a:xfrm>
            <a:prstGeom prst="ellipse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dk1">
                  <a:alpha val="41000"/>
                </a:schemeClr>
              </a:outerShdw>
            </a:effectLst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A98460E-A0B9-4FC4-87BD-8D50A0279B21}"/>
                </a:ext>
              </a:extLst>
            </p:cNvPr>
            <p:cNvSpPr txBox="1"/>
            <p:nvPr/>
          </p:nvSpPr>
          <p:spPr>
            <a:xfrm>
              <a:off x="1781281" y="2800921"/>
              <a:ext cx="9174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dirty="0"/>
                <a:t>V</a:t>
              </a:r>
              <a:r>
                <a:rPr lang="en-US" dirty="0" err="1"/>
                <a:t>iệt</a:t>
              </a:r>
              <a:r>
                <a:rPr lang="en-US" dirty="0"/>
                <a:t> Anh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33DEE3-66B4-4E15-8FBF-1A06379DA465}"/>
              </a:ext>
            </a:extLst>
          </p:cNvPr>
          <p:cNvGrpSpPr/>
          <p:nvPr/>
        </p:nvGrpSpPr>
        <p:grpSpPr>
          <a:xfrm>
            <a:off x="5956178" y="1354187"/>
            <a:ext cx="1313905" cy="1774152"/>
            <a:chOff x="5956178" y="1354187"/>
            <a:chExt cx="1313905" cy="1774152"/>
          </a:xfrm>
        </p:grpSpPr>
        <p:pic>
          <p:nvPicPr>
            <p:cNvPr id="141" name="Google Shape;1671;p45">
              <a:extLst>
                <a:ext uri="{FF2B5EF4-FFF2-40B4-BE49-F238E27FC236}">
                  <a16:creationId xmlns:a16="http://schemas.microsoft.com/office/drawing/2014/main" id="{BC2AB335-3748-4477-9CAE-D6BB043F0B5C}"/>
                </a:ext>
              </a:extLst>
            </p:cNvPr>
            <p:cNvPicPr preferRelativeResize="0"/>
            <p:nvPr/>
          </p:nvPicPr>
          <p:blipFill>
            <a:blip r:embed="rId6"/>
            <a:srcRect t="5639" b="5639"/>
            <a:stretch/>
          </p:blipFill>
          <p:spPr>
            <a:xfrm>
              <a:off x="5956178" y="1354187"/>
              <a:ext cx="1210667" cy="1227037"/>
            </a:xfrm>
            <a:prstGeom prst="ellipse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dk1">
                  <a:alpha val="41000"/>
                </a:schemeClr>
              </a:outerShdw>
            </a:effec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E164369-25AF-41E8-A49B-B43A6626023F}"/>
                </a:ext>
              </a:extLst>
            </p:cNvPr>
            <p:cNvSpPr txBox="1"/>
            <p:nvPr/>
          </p:nvSpPr>
          <p:spPr>
            <a:xfrm>
              <a:off x="6205188" y="2820562"/>
              <a:ext cx="10648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Ngọc</a:t>
              </a:r>
              <a:r>
                <a:rPr lang="en-US" dirty="0"/>
                <a:t> Anh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23E233E-5F09-4B80-A8BB-7C18E8CEF612}"/>
              </a:ext>
            </a:extLst>
          </p:cNvPr>
          <p:cNvGrpSpPr/>
          <p:nvPr/>
        </p:nvGrpSpPr>
        <p:grpSpPr>
          <a:xfrm>
            <a:off x="3834903" y="1357797"/>
            <a:ext cx="1274017" cy="1760375"/>
            <a:chOff x="3830430" y="1357797"/>
            <a:chExt cx="1274017" cy="1760375"/>
          </a:xfrm>
        </p:grpSpPr>
        <p:pic>
          <p:nvPicPr>
            <p:cNvPr id="139" name="Google Shape;1671;p45">
              <a:extLst>
                <a:ext uri="{FF2B5EF4-FFF2-40B4-BE49-F238E27FC236}">
                  <a16:creationId xmlns:a16="http://schemas.microsoft.com/office/drawing/2014/main" id="{3EB4DD87-07CE-4B79-8E8B-506B5167C5C1}"/>
                </a:ext>
              </a:extLst>
            </p:cNvPr>
            <p:cNvPicPr preferRelativeResize="0"/>
            <p:nvPr/>
          </p:nvPicPr>
          <p:blipFill>
            <a:blip r:embed="rId7"/>
            <a:srcRect l="264" r="264"/>
            <a:stretch/>
          </p:blipFill>
          <p:spPr>
            <a:xfrm>
              <a:off x="3830430" y="1357797"/>
              <a:ext cx="1210667" cy="1227037"/>
            </a:xfrm>
            <a:prstGeom prst="ellipse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dk1">
                  <a:alpha val="41000"/>
                </a:schemeClr>
              </a:outerShdw>
            </a:effec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59B00F1-DC40-4062-9681-2DC606CEB8EA}"/>
                </a:ext>
              </a:extLst>
            </p:cNvPr>
            <p:cNvSpPr txBox="1"/>
            <p:nvPr/>
          </p:nvSpPr>
          <p:spPr>
            <a:xfrm>
              <a:off x="4039552" y="2810395"/>
              <a:ext cx="10648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Huy</a:t>
              </a:r>
              <a:r>
                <a:rPr lang="en-US" dirty="0"/>
                <a:t> </a:t>
              </a:r>
              <a:r>
                <a:rPr lang="en-US" dirty="0" err="1"/>
                <a:t>Bút</a:t>
              </a:r>
              <a:endParaRPr lang="en-US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9530392-77BD-43B5-9E60-DED181AA06BA}"/>
              </a:ext>
            </a:extLst>
          </p:cNvPr>
          <p:cNvGrpSpPr/>
          <p:nvPr/>
        </p:nvGrpSpPr>
        <p:grpSpPr>
          <a:xfrm>
            <a:off x="4945925" y="3269157"/>
            <a:ext cx="1287198" cy="1713458"/>
            <a:chOff x="4939394" y="2996191"/>
            <a:chExt cx="1287198" cy="1713458"/>
          </a:xfrm>
        </p:grpSpPr>
        <p:pic>
          <p:nvPicPr>
            <p:cNvPr id="140" name="Google Shape;1671;p45">
              <a:extLst>
                <a:ext uri="{FF2B5EF4-FFF2-40B4-BE49-F238E27FC236}">
                  <a16:creationId xmlns:a16="http://schemas.microsoft.com/office/drawing/2014/main" id="{D1A78F2D-CC61-4E9E-9679-E43E6BDDE253}"/>
                </a:ext>
              </a:extLst>
            </p:cNvPr>
            <p:cNvPicPr preferRelativeResize="0"/>
            <p:nvPr/>
          </p:nvPicPr>
          <p:blipFill>
            <a:blip r:embed="rId8"/>
            <a:srcRect t="14826" b="14826"/>
            <a:stretch/>
          </p:blipFill>
          <p:spPr>
            <a:xfrm>
              <a:off x="4939394" y="2996191"/>
              <a:ext cx="1210667" cy="1227037"/>
            </a:xfrm>
            <a:prstGeom prst="ellipse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dk1">
                  <a:alpha val="41000"/>
                </a:schemeClr>
              </a:outerShdw>
            </a:effectLst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45770F6-53B1-41D5-A8FA-EAD12A55E5FE}"/>
                </a:ext>
              </a:extLst>
            </p:cNvPr>
            <p:cNvSpPr txBox="1"/>
            <p:nvPr/>
          </p:nvSpPr>
          <p:spPr>
            <a:xfrm>
              <a:off x="5161697" y="4401872"/>
              <a:ext cx="10648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dirty="0"/>
                <a:t>Bùi Thúy</a:t>
              </a:r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0D54BD-C745-4A1F-BA94-618C8D0D0183}"/>
              </a:ext>
            </a:extLst>
          </p:cNvPr>
          <p:cNvGrpSpPr/>
          <p:nvPr/>
        </p:nvGrpSpPr>
        <p:grpSpPr>
          <a:xfrm>
            <a:off x="2436567" y="3279209"/>
            <a:ext cx="1210667" cy="1703406"/>
            <a:chOff x="2537917" y="2965434"/>
            <a:chExt cx="1210667" cy="1703406"/>
          </a:xfrm>
        </p:grpSpPr>
        <p:pic>
          <p:nvPicPr>
            <p:cNvPr id="138" name="Google Shape;1671;p45">
              <a:extLst>
                <a:ext uri="{FF2B5EF4-FFF2-40B4-BE49-F238E27FC236}">
                  <a16:creationId xmlns:a16="http://schemas.microsoft.com/office/drawing/2014/main" id="{154F6CC7-7B51-42E9-9E20-2A64B3CA27FF}"/>
                </a:ext>
              </a:extLst>
            </p:cNvPr>
            <p:cNvPicPr preferRelativeResize="0"/>
            <p:nvPr/>
          </p:nvPicPr>
          <p:blipFill>
            <a:blip r:embed="rId9"/>
            <a:srcRect t="12500" b="12500"/>
            <a:stretch/>
          </p:blipFill>
          <p:spPr>
            <a:xfrm>
              <a:off x="2537917" y="2965434"/>
              <a:ext cx="1210667" cy="1227037"/>
            </a:xfrm>
            <a:prstGeom prst="ellipse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dk1">
                  <a:alpha val="41000"/>
                </a:schemeClr>
              </a:outerShdw>
            </a:effectLst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9ACE2D-5537-4C0D-9D28-BD5CA94E0630}"/>
                </a:ext>
              </a:extLst>
            </p:cNvPr>
            <p:cNvSpPr txBox="1"/>
            <p:nvPr/>
          </p:nvSpPr>
          <p:spPr>
            <a:xfrm>
              <a:off x="2610802" y="4361063"/>
              <a:ext cx="10648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Thủy</a:t>
              </a:r>
              <a:r>
                <a:rPr lang="en-US" dirty="0"/>
                <a:t> </a:t>
              </a:r>
              <a:r>
                <a:rPr lang="en-US" dirty="0" err="1"/>
                <a:t>Tiên</a:t>
              </a:r>
              <a:endParaRPr lang="en-US" dirty="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77E22725-E7CE-4B6F-A0E0-5D8CA1BBEAEC}"/>
              </a:ext>
            </a:extLst>
          </p:cNvPr>
          <p:cNvSpPr txBox="1"/>
          <p:nvPr/>
        </p:nvSpPr>
        <p:spPr>
          <a:xfrm>
            <a:off x="1317356" y="2484698"/>
            <a:ext cx="581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8EBBAC-9862-433F-95F2-74476B62268B}"/>
              </a:ext>
            </a:extLst>
          </p:cNvPr>
          <p:cNvSpPr txBox="1"/>
          <p:nvPr/>
        </p:nvSpPr>
        <p:spPr>
          <a:xfrm>
            <a:off x="1317356" y="2484698"/>
            <a:ext cx="581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42"/>
          <p:cNvSpPr txBox="1">
            <a:spLocks noGrp="1"/>
          </p:cNvSpPr>
          <p:nvPr>
            <p:ph type="title"/>
          </p:nvPr>
        </p:nvSpPr>
        <p:spPr>
          <a:xfrm>
            <a:off x="753354" y="42040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+mn-lt"/>
              </a:rPr>
              <a:t>Mục</a:t>
            </a:r>
            <a:r>
              <a:rPr lang="en" dirty="0" smtClean="0">
                <a:latin typeface="+mn-lt"/>
              </a:rPr>
              <a:t> lục</a:t>
            </a:r>
            <a:endParaRPr dirty="0">
              <a:latin typeface="+mn-lt"/>
            </a:endParaRPr>
          </a:p>
        </p:txBody>
      </p:sp>
      <p:sp>
        <p:nvSpPr>
          <p:cNvPr id="1610" name="Google Shape;1610;p42"/>
          <p:cNvSpPr txBox="1">
            <a:spLocks noGrp="1"/>
          </p:cNvSpPr>
          <p:nvPr>
            <p:ph type="subTitle" idx="1"/>
          </p:nvPr>
        </p:nvSpPr>
        <p:spPr>
          <a:xfrm>
            <a:off x="978669" y="2496618"/>
            <a:ext cx="1849921" cy="458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 thiệu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E8D4F2-9964-B754-8902-1C57351216B2}"/>
              </a:ext>
            </a:extLst>
          </p:cNvPr>
          <p:cNvGrpSpPr/>
          <p:nvPr/>
        </p:nvGrpSpPr>
        <p:grpSpPr>
          <a:xfrm>
            <a:off x="1082069" y="1264691"/>
            <a:ext cx="1197418" cy="1193205"/>
            <a:chOff x="1082069" y="1264691"/>
            <a:chExt cx="1197418" cy="1193205"/>
          </a:xfrm>
        </p:grpSpPr>
        <p:sp>
          <p:nvSpPr>
            <p:cNvPr id="49" name="Google Shape;1607;p42">
              <a:extLst>
                <a:ext uri="{FF2B5EF4-FFF2-40B4-BE49-F238E27FC236}">
                  <a16:creationId xmlns:a16="http://schemas.microsoft.com/office/drawing/2014/main" id="{2FC96344-4BDE-49A3-9FD1-AAAF337EAD96}"/>
                </a:ext>
              </a:extLst>
            </p:cNvPr>
            <p:cNvSpPr/>
            <p:nvPr/>
          </p:nvSpPr>
          <p:spPr>
            <a:xfrm>
              <a:off x="1082069" y="1264691"/>
              <a:ext cx="1197418" cy="1193205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176C17-22EB-495F-8AB4-39BFA0533E25}"/>
                </a:ext>
              </a:extLst>
            </p:cNvPr>
            <p:cNvSpPr txBox="1"/>
            <p:nvPr/>
          </p:nvSpPr>
          <p:spPr>
            <a:xfrm>
              <a:off x="1328133" y="1538128"/>
              <a:ext cx="9188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ADEC92-3AAB-4375-B8DE-9E01F54E360A}"/>
              </a:ext>
            </a:extLst>
          </p:cNvPr>
          <p:cNvGrpSpPr/>
          <p:nvPr/>
        </p:nvGrpSpPr>
        <p:grpSpPr>
          <a:xfrm>
            <a:off x="6809124" y="1259101"/>
            <a:ext cx="1197418" cy="1193205"/>
            <a:chOff x="1419659" y="1884310"/>
            <a:chExt cx="1581653" cy="1581636"/>
          </a:xfrm>
        </p:grpSpPr>
        <p:sp>
          <p:nvSpPr>
            <p:cNvPr id="52" name="Google Shape;1607;p42">
              <a:extLst>
                <a:ext uri="{FF2B5EF4-FFF2-40B4-BE49-F238E27FC236}">
                  <a16:creationId xmlns:a16="http://schemas.microsoft.com/office/drawing/2014/main" id="{65FF3DA1-7197-4F4E-9027-8FF8CF826B27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0D536E-9AB3-4FD0-B340-F8C8998C4DBA}"/>
                </a:ext>
              </a:extLst>
            </p:cNvPr>
            <p:cNvSpPr txBox="1"/>
            <p:nvPr/>
          </p:nvSpPr>
          <p:spPr>
            <a:xfrm>
              <a:off x="1684196" y="2246759"/>
              <a:ext cx="1213640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B2C97F-DE75-4EB9-9796-D77449FFF7C9}"/>
              </a:ext>
            </a:extLst>
          </p:cNvPr>
          <p:cNvGrpSpPr/>
          <p:nvPr/>
        </p:nvGrpSpPr>
        <p:grpSpPr>
          <a:xfrm>
            <a:off x="1084337" y="2989219"/>
            <a:ext cx="1197418" cy="1193205"/>
            <a:chOff x="1419659" y="1884310"/>
            <a:chExt cx="1581653" cy="1581636"/>
          </a:xfrm>
        </p:grpSpPr>
        <p:sp>
          <p:nvSpPr>
            <p:cNvPr id="55" name="Google Shape;1607;p42">
              <a:extLst>
                <a:ext uri="{FF2B5EF4-FFF2-40B4-BE49-F238E27FC236}">
                  <a16:creationId xmlns:a16="http://schemas.microsoft.com/office/drawing/2014/main" id="{198B70AD-8752-4870-837B-A8F8341EF86C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852E6E1-B07A-413B-8D06-6D1D6F83723C}"/>
                </a:ext>
              </a:extLst>
            </p:cNvPr>
            <p:cNvSpPr txBox="1"/>
            <p:nvPr/>
          </p:nvSpPr>
          <p:spPr>
            <a:xfrm>
              <a:off x="1707459" y="2257835"/>
              <a:ext cx="1213640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095A48-A94E-468F-9479-B05546812F30}"/>
              </a:ext>
            </a:extLst>
          </p:cNvPr>
          <p:cNvGrpSpPr/>
          <p:nvPr/>
        </p:nvGrpSpPr>
        <p:grpSpPr>
          <a:xfrm>
            <a:off x="3020355" y="1264691"/>
            <a:ext cx="1197418" cy="1193205"/>
            <a:chOff x="1419659" y="1884310"/>
            <a:chExt cx="1581653" cy="1581636"/>
          </a:xfrm>
        </p:grpSpPr>
        <p:sp>
          <p:nvSpPr>
            <p:cNvPr id="58" name="Google Shape;1607;p42">
              <a:extLst>
                <a:ext uri="{FF2B5EF4-FFF2-40B4-BE49-F238E27FC236}">
                  <a16:creationId xmlns:a16="http://schemas.microsoft.com/office/drawing/2014/main" id="{4EEE0445-5926-45DB-AC07-CD4C346CD3BB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1137CA-2E55-47A9-816B-1D930A56FBFA}"/>
                </a:ext>
              </a:extLst>
            </p:cNvPr>
            <p:cNvSpPr txBox="1"/>
            <p:nvPr/>
          </p:nvSpPr>
          <p:spPr>
            <a:xfrm>
              <a:off x="1713822" y="2246761"/>
              <a:ext cx="1213640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E1FD5D-0381-4E25-9234-49CF2AE10909}"/>
              </a:ext>
            </a:extLst>
          </p:cNvPr>
          <p:cNvGrpSpPr/>
          <p:nvPr/>
        </p:nvGrpSpPr>
        <p:grpSpPr>
          <a:xfrm>
            <a:off x="4991188" y="1264691"/>
            <a:ext cx="1197418" cy="1193205"/>
            <a:chOff x="1419659" y="1884310"/>
            <a:chExt cx="1581653" cy="1581636"/>
          </a:xfrm>
        </p:grpSpPr>
        <p:sp>
          <p:nvSpPr>
            <p:cNvPr id="61" name="Google Shape;1607;p42">
              <a:extLst>
                <a:ext uri="{FF2B5EF4-FFF2-40B4-BE49-F238E27FC236}">
                  <a16:creationId xmlns:a16="http://schemas.microsoft.com/office/drawing/2014/main" id="{4FA5E9AC-5296-47EF-8BC6-4324D2C988BA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7F0D14-2130-491D-8606-D507052D96A5}"/>
                </a:ext>
              </a:extLst>
            </p:cNvPr>
            <p:cNvSpPr txBox="1"/>
            <p:nvPr/>
          </p:nvSpPr>
          <p:spPr>
            <a:xfrm>
              <a:off x="1696669" y="2251167"/>
              <a:ext cx="1085452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17AFA2-9B2D-4C66-AF17-2A29F1AD9E35}"/>
              </a:ext>
            </a:extLst>
          </p:cNvPr>
          <p:cNvGrpSpPr/>
          <p:nvPr/>
        </p:nvGrpSpPr>
        <p:grpSpPr>
          <a:xfrm>
            <a:off x="3022442" y="2989219"/>
            <a:ext cx="1197418" cy="1193205"/>
            <a:chOff x="1419659" y="1884310"/>
            <a:chExt cx="1581653" cy="1581636"/>
          </a:xfrm>
        </p:grpSpPr>
        <p:sp>
          <p:nvSpPr>
            <p:cNvPr id="67" name="Google Shape;1607;p42">
              <a:extLst>
                <a:ext uri="{FF2B5EF4-FFF2-40B4-BE49-F238E27FC236}">
                  <a16:creationId xmlns:a16="http://schemas.microsoft.com/office/drawing/2014/main" id="{405382EC-8DA9-49AA-8F4C-338D6590D6DA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D512C7-9B2C-4F2E-A96D-B50FCE901D1E}"/>
                </a:ext>
              </a:extLst>
            </p:cNvPr>
            <p:cNvSpPr txBox="1"/>
            <p:nvPr/>
          </p:nvSpPr>
          <p:spPr>
            <a:xfrm>
              <a:off x="1690892" y="2246761"/>
              <a:ext cx="1213640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4D0D57-F457-46CD-94AE-BE9CE98B40D4}"/>
              </a:ext>
            </a:extLst>
          </p:cNvPr>
          <p:cNvGrpSpPr/>
          <p:nvPr/>
        </p:nvGrpSpPr>
        <p:grpSpPr>
          <a:xfrm>
            <a:off x="5017213" y="2989219"/>
            <a:ext cx="1197418" cy="1193205"/>
            <a:chOff x="1419659" y="1884310"/>
            <a:chExt cx="1581653" cy="1581636"/>
          </a:xfrm>
        </p:grpSpPr>
        <p:sp>
          <p:nvSpPr>
            <p:cNvPr id="70" name="Google Shape;1607;p42">
              <a:extLst>
                <a:ext uri="{FF2B5EF4-FFF2-40B4-BE49-F238E27FC236}">
                  <a16:creationId xmlns:a16="http://schemas.microsoft.com/office/drawing/2014/main" id="{D4221A11-4158-46EF-A9C1-907AEAA66823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F78088-DF06-4EBE-B2A1-008ECFF31816}"/>
                </a:ext>
              </a:extLst>
            </p:cNvPr>
            <p:cNvSpPr txBox="1"/>
            <p:nvPr/>
          </p:nvSpPr>
          <p:spPr>
            <a:xfrm>
              <a:off x="1725777" y="2246759"/>
              <a:ext cx="1213640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544C850-1CDC-4476-AD03-626CF83385E5}"/>
              </a:ext>
            </a:extLst>
          </p:cNvPr>
          <p:cNvGrpSpPr/>
          <p:nvPr/>
        </p:nvGrpSpPr>
        <p:grpSpPr>
          <a:xfrm>
            <a:off x="6755278" y="2989219"/>
            <a:ext cx="1197418" cy="1193205"/>
            <a:chOff x="1419659" y="1884310"/>
            <a:chExt cx="1581653" cy="1581636"/>
          </a:xfrm>
        </p:grpSpPr>
        <p:sp>
          <p:nvSpPr>
            <p:cNvPr id="73" name="Google Shape;1607;p42">
              <a:extLst>
                <a:ext uri="{FF2B5EF4-FFF2-40B4-BE49-F238E27FC236}">
                  <a16:creationId xmlns:a16="http://schemas.microsoft.com/office/drawing/2014/main" id="{950F7914-ACC5-4757-B125-B877A1CBCB6A}"/>
                </a:ext>
              </a:extLst>
            </p:cNvPr>
            <p:cNvSpPr/>
            <p:nvPr/>
          </p:nvSpPr>
          <p:spPr>
            <a:xfrm>
              <a:off x="1419659" y="1884310"/>
              <a:ext cx="1581653" cy="1581636"/>
            </a:xfrm>
            <a:custGeom>
              <a:avLst/>
              <a:gdLst/>
              <a:ahLst/>
              <a:cxnLst/>
              <a:rect l="l" t="t" r="r" b="b"/>
              <a:pathLst>
                <a:path w="93148" h="93147" extrusionOk="0">
                  <a:moveTo>
                    <a:pt x="46574" y="16190"/>
                  </a:moveTo>
                  <a:cubicBezTo>
                    <a:pt x="63328" y="16190"/>
                    <a:pt x="76957" y="29819"/>
                    <a:pt x="76957" y="46573"/>
                  </a:cubicBezTo>
                  <a:cubicBezTo>
                    <a:pt x="76957" y="63328"/>
                    <a:pt x="63328" y="76977"/>
                    <a:pt x="46574" y="76977"/>
                  </a:cubicBezTo>
                  <a:cubicBezTo>
                    <a:pt x="29799" y="76977"/>
                    <a:pt x="16170" y="63348"/>
                    <a:pt x="16170" y="46573"/>
                  </a:cubicBezTo>
                  <a:cubicBezTo>
                    <a:pt x="16170" y="29819"/>
                    <a:pt x="29799" y="16190"/>
                    <a:pt x="46574" y="16190"/>
                  </a:cubicBezTo>
                  <a:close/>
                  <a:moveTo>
                    <a:pt x="46574" y="0"/>
                  </a:moveTo>
                  <a:cubicBezTo>
                    <a:pt x="40283" y="0"/>
                    <a:pt x="34174" y="1230"/>
                    <a:pt x="28428" y="3670"/>
                  </a:cubicBezTo>
                  <a:cubicBezTo>
                    <a:pt x="22884" y="6008"/>
                    <a:pt x="17904" y="9375"/>
                    <a:pt x="13630" y="13650"/>
                  </a:cubicBezTo>
                  <a:cubicBezTo>
                    <a:pt x="9356" y="17924"/>
                    <a:pt x="6009" y="22904"/>
                    <a:pt x="3650" y="28448"/>
                  </a:cubicBezTo>
                  <a:cubicBezTo>
                    <a:pt x="1230" y="34194"/>
                    <a:pt x="1" y="40283"/>
                    <a:pt x="1" y="46573"/>
                  </a:cubicBezTo>
                  <a:cubicBezTo>
                    <a:pt x="1" y="52864"/>
                    <a:pt x="1230" y="58952"/>
                    <a:pt x="3650" y="64698"/>
                  </a:cubicBezTo>
                  <a:cubicBezTo>
                    <a:pt x="6009" y="70263"/>
                    <a:pt x="9356" y="75243"/>
                    <a:pt x="13630" y="79517"/>
                  </a:cubicBezTo>
                  <a:cubicBezTo>
                    <a:pt x="17904" y="83791"/>
                    <a:pt x="22884" y="87138"/>
                    <a:pt x="28428" y="89477"/>
                  </a:cubicBezTo>
                  <a:cubicBezTo>
                    <a:pt x="34174" y="91916"/>
                    <a:pt x="40283" y="93146"/>
                    <a:pt x="46574" y="93146"/>
                  </a:cubicBezTo>
                  <a:cubicBezTo>
                    <a:pt x="52844" y="93146"/>
                    <a:pt x="58953" y="91916"/>
                    <a:pt x="64699" y="89477"/>
                  </a:cubicBezTo>
                  <a:cubicBezTo>
                    <a:pt x="70244" y="87138"/>
                    <a:pt x="75223" y="83791"/>
                    <a:pt x="79498" y="79517"/>
                  </a:cubicBezTo>
                  <a:cubicBezTo>
                    <a:pt x="83772" y="75223"/>
                    <a:pt x="87139" y="70263"/>
                    <a:pt x="89478" y="64698"/>
                  </a:cubicBezTo>
                  <a:cubicBezTo>
                    <a:pt x="91897" y="58952"/>
                    <a:pt x="93147" y="52864"/>
                    <a:pt x="93147" y="46573"/>
                  </a:cubicBezTo>
                  <a:cubicBezTo>
                    <a:pt x="93147" y="40283"/>
                    <a:pt x="91897" y="34194"/>
                    <a:pt x="89478" y="28448"/>
                  </a:cubicBezTo>
                  <a:cubicBezTo>
                    <a:pt x="87139" y="22904"/>
                    <a:pt x="83772" y="17924"/>
                    <a:pt x="79498" y="13650"/>
                  </a:cubicBezTo>
                  <a:cubicBezTo>
                    <a:pt x="75223" y="9375"/>
                    <a:pt x="70244" y="6008"/>
                    <a:pt x="64699" y="3670"/>
                  </a:cubicBezTo>
                  <a:cubicBezTo>
                    <a:pt x="58953" y="1230"/>
                    <a:pt x="52844" y="0"/>
                    <a:pt x="46574" y="0"/>
                  </a:cubicBezTo>
                  <a:close/>
                </a:path>
              </a:pathLst>
            </a:custGeom>
            <a:solidFill>
              <a:srgbClr val="DFDBFF"/>
            </a:solidFill>
            <a:ln>
              <a:solidFill>
                <a:srgbClr val="DFDB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905705-DDD8-4515-9FEE-45ACA64CAAB4}"/>
                </a:ext>
              </a:extLst>
            </p:cNvPr>
            <p:cNvSpPr txBox="1"/>
            <p:nvPr/>
          </p:nvSpPr>
          <p:spPr>
            <a:xfrm>
              <a:off x="1684128" y="2257834"/>
              <a:ext cx="1213640" cy="8567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600" b="1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  <a:endParaRPr lang="en-US" sz="3600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86" name="Google Shape;1610;p42">
            <a:extLst>
              <a:ext uri="{FF2B5EF4-FFF2-40B4-BE49-F238E27FC236}">
                <a16:creationId xmlns:a16="http://schemas.microsoft.com/office/drawing/2014/main" id="{7131D486-5B86-42F2-9046-6F36C3B1300D}"/>
              </a:ext>
            </a:extLst>
          </p:cNvPr>
          <p:cNvSpPr txBox="1">
            <a:spLocks/>
          </p:cNvSpPr>
          <p:nvPr/>
        </p:nvSpPr>
        <p:spPr>
          <a:xfrm>
            <a:off x="2571841" y="2496618"/>
            <a:ext cx="2226521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Yêu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Google Shape;1610;p42">
            <a:extLst>
              <a:ext uri="{FF2B5EF4-FFF2-40B4-BE49-F238E27FC236}">
                <a16:creationId xmlns:a16="http://schemas.microsoft.com/office/drawing/2014/main" id="{57B7E30F-228D-4601-BE46-E60458D8BCDE}"/>
              </a:ext>
            </a:extLst>
          </p:cNvPr>
          <p:cNvSpPr txBox="1">
            <a:spLocks/>
          </p:cNvSpPr>
          <p:nvPr/>
        </p:nvSpPr>
        <p:spPr>
          <a:xfrm>
            <a:off x="4758931" y="2445806"/>
            <a:ext cx="1849921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Google Shape;1610;p42">
            <a:extLst>
              <a:ext uri="{FF2B5EF4-FFF2-40B4-BE49-F238E27FC236}">
                <a16:creationId xmlns:a16="http://schemas.microsoft.com/office/drawing/2014/main" id="{4180D1DB-5731-4F48-88BC-F07F1B694D53}"/>
              </a:ext>
            </a:extLst>
          </p:cNvPr>
          <p:cNvSpPr txBox="1">
            <a:spLocks/>
          </p:cNvSpPr>
          <p:nvPr/>
        </p:nvSpPr>
        <p:spPr>
          <a:xfrm>
            <a:off x="4871369" y="4229257"/>
            <a:ext cx="1849921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tiêu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92" name="Google Shape;1610;p42">
            <a:extLst>
              <a:ext uri="{FF2B5EF4-FFF2-40B4-BE49-F238E27FC236}">
                <a16:creationId xmlns:a16="http://schemas.microsoft.com/office/drawing/2014/main" id="{4120DA1F-E334-49B2-B436-993355CA13DF}"/>
              </a:ext>
            </a:extLst>
          </p:cNvPr>
          <p:cNvSpPr txBox="1">
            <a:spLocks/>
          </p:cNvSpPr>
          <p:nvPr/>
        </p:nvSpPr>
        <p:spPr>
          <a:xfrm>
            <a:off x="6955499" y="4229257"/>
            <a:ext cx="1475017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</a:p>
        </p:txBody>
      </p:sp>
      <p:sp>
        <p:nvSpPr>
          <p:cNvPr id="93" name="Google Shape;1610;p42">
            <a:extLst>
              <a:ext uri="{FF2B5EF4-FFF2-40B4-BE49-F238E27FC236}">
                <a16:creationId xmlns:a16="http://schemas.microsoft.com/office/drawing/2014/main" id="{D8FA9BEF-AB64-4A05-B146-2D0F4B623753}"/>
              </a:ext>
            </a:extLst>
          </p:cNvPr>
          <p:cNvSpPr txBox="1">
            <a:spLocks/>
          </p:cNvSpPr>
          <p:nvPr/>
        </p:nvSpPr>
        <p:spPr>
          <a:xfrm>
            <a:off x="6809124" y="2506486"/>
            <a:ext cx="1849921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</a:p>
        </p:txBody>
      </p:sp>
      <p:sp>
        <p:nvSpPr>
          <p:cNvPr id="94" name="Google Shape;1610;p42">
            <a:extLst>
              <a:ext uri="{FF2B5EF4-FFF2-40B4-BE49-F238E27FC236}">
                <a16:creationId xmlns:a16="http://schemas.microsoft.com/office/drawing/2014/main" id="{F4BBBC8B-B72B-4964-9597-739E4C4754D0}"/>
              </a:ext>
            </a:extLst>
          </p:cNvPr>
          <p:cNvSpPr txBox="1">
            <a:spLocks/>
          </p:cNvSpPr>
          <p:nvPr/>
        </p:nvSpPr>
        <p:spPr>
          <a:xfrm>
            <a:off x="4992786" y="2496618"/>
            <a:ext cx="1849921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Usecase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Google Shape;1610;p42">
            <a:extLst>
              <a:ext uri="{FF2B5EF4-FFF2-40B4-BE49-F238E27FC236}">
                <a16:creationId xmlns:a16="http://schemas.microsoft.com/office/drawing/2014/main" id="{FAB96EDA-EDFD-4D5F-85CA-6AF7A84E5DE3}"/>
              </a:ext>
            </a:extLst>
          </p:cNvPr>
          <p:cNvSpPr txBox="1">
            <a:spLocks/>
          </p:cNvSpPr>
          <p:nvPr/>
        </p:nvSpPr>
        <p:spPr>
          <a:xfrm>
            <a:off x="3148219" y="4229257"/>
            <a:ext cx="1108480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cụ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hỗ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Google Shape;1610;p42">
            <a:extLst>
              <a:ext uri="{FF2B5EF4-FFF2-40B4-BE49-F238E27FC236}">
                <a16:creationId xmlns:a16="http://schemas.microsoft.com/office/drawing/2014/main" id="{D931DF14-71E3-4113-86C1-37A6E594150A}"/>
              </a:ext>
            </a:extLst>
          </p:cNvPr>
          <p:cNvSpPr txBox="1">
            <a:spLocks/>
          </p:cNvSpPr>
          <p:nvPr/>
        </p:nvSpPr>
        <p:spPr>
          <a:xfrm>
            <a:off x="869652" y="4229257"/>
            <a:ext cx="1622252" cy="45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0" grpId="0" build="p"/>
      <p:bldP spid="86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43"/>
          <p:cNvSpPr txBox="1">
            <a:spLocks noGrp="1"/>
          </p:cNvSpPr>
          <p:nvPr>
            <p:ph type="title"/>
          </p:nvPr>
        </p:nvSpPr>
        <p:spPr>
          <a:xfrm>
            <a:off x="2378025" y="2300100"/>
            <a:ext cx="4488625" cy="7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>
                <a:latin typeface="+mn-lt"/>
              </a:rPr>
              <a:t>Giới thiệu</a:t>
            </a:r>
            <a:endParaRPr dirty="0"/>
          </a:p>
        </p:txBody>
      </p:sp>
      <p:sp>
        <p:nvSpPr>
          <p:cNvPr id="1627" name="Google Shape;1627;p43"/>
          <p:cNvSpPr txBox="1">
            <a:spLocks noGrp="1"/>
          </p:cNvSpPr>
          <p:nvPr>
            <p:ph type="title" idx="2"/>
          </p:nvPr>
        </p:nvSpPr>
        <p:spPr>
          <a:xfrm>
            <a:off x="3235200" y="1428600"/>
            <a:ext cx="26736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629" name="Google Shape;1629;p43"/>
          <p:cNvGrpSpPr/>
          <p:nvPr/>
        </p:nvGrpSpPr>
        <p:grpSpPr>
          <a:xfrm>
            <a:off x="981300" y="708225"/>
            <a:ext cx="1396725" cy="349825"/>
            <a:chOff x="3970025" y="2039675"/>
            <a:chExt cx="1396725" cy="349825"/>
          </a:xfrm>
        </p:grpSpPr>
        <p:sp>
          <p:nvSpPr>
            <p:cNvPr id="1630" name="Google Shape;1630;p43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43"/>
          <p:cNvGrpSpPr/>
          <p:nvPr/>
        </p:nvGrpSpPr>
        <p:grpSpPr>
          <a:xfrm>
            <a:off x="6692250" y="4137225"/>
            <a:ext cx="1396725" cy="349825"/>
            <a:chOff x="3970025" y="2039675"/>
            <a:chExt cx="1396725" cy="349825"/>
          </a:xfrm>
        </p:grpSpPr>
        <p:sp>
          <p:nvSpPr>
            <p:cNvPr id="1639" name="Google Shape;1639;p43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7" name="Google Shape;1647;p43"/>
          <p:cNvSpPr/>
          <p:nvPr/>
        </p:nvSpPr>
        <p:spPr>
          <a:xfrm>
            <a:off x="6047575" y="882175"/>
            <a:ext cx="742500" cy="742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3"/>
          <p:cNvSpPr/>
          <p:nvPr/>
        </p:nvSpPr>
        <p:spPr>
          <a:xfrm>
            <a:off x="2140775" y="3606800"/>
            <a:ext cx="997200" cy="997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142875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Venn diagram">
            <a:extLst>
              <a:ext uri="{FF2B5EF4-FFF2-40B4-BE49-F238E27FC236}">
                <a16:creationId xmlns:a16="http://schemas.microsoft.com/office/drawing/2014/main" id="{06BDE27F-9011-4487-ADC5-FEC949507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005867" y="2843401"/>
            <a:ext cx="1132265" cy="11322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>
            <a:spLocks noGrp="1"/>
          </p:cNvSpPr>
          <p:nvPr>
            <p:ph type="title"/>
          </p:nvPr>
        </p:nvSpPr>
        <p:spPr>
          <a:xfrm>
            <a:off x="2748325" y="1009648"/>
            <a:ext cx="39300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Giới thiệu</a:t>
            </a:r>
            <a:endParaRPr dirty="0">
              <a:latin typeface="+mn-lt"/>
            </a:endParaRPr>
          </a:p>
        </p:txBody>
      </p:sp>
      <p:grpSp>
        <p:nvGrpSpPr>
          <p:cNvPr id="1656" name="Google Shape;1656;p44"/>
          <p:cNvGrpSpPr/>
          <p:nvPr/>
        </p:nvGrpSpPr>
        <p:grpSpPr>
          <a:xfrm>
            <a:off x="6901065" y="4252285"/>
            <a:ext cx="1396725" cy="349825"/>
            <a:chOff x="3970025" y="2039675"/>
            <a:chExt cx="1396725" cy="349825"/>
          </a:xfrm>
        </p:grpSpPr>
        <p:sp>
          <p:nvSpPr>
            <p:cNvPr id="1657" name="Google Shape;1657;p44"/>
            <p:cNvSpPr/>
            <p:nvPr/>
          </p:nvSpPr>
          <p:spPr>
            <a:xfrm>
              <a:off x="48420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46676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5191300" y="2214575"/>
              <a:ext cx="175450" cy="174925"/>
            </a:xfrm>
            <a:custGeom>
              <a:avLst/>
              <a:gdLst/>
              <a:ahLst/>
              <a:cxnLst/>
              <a:rect l="l" t="t" r="r" b="b"/>
              <a:pathLst>
                <a:path w="7018" h="6997" extrusionOk="0">
                  <a:moveTo>
                    <a:pt x="1" y="1"/>
                  </a:moveTo>
                  <a:lnTo>
                    <a:pt x="1" y="6997"/>
                  </a:lnTo>
                  <a:lnTo>
                    <a:pt x="7017" y="6997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5016900" y="2039675"/>
              <a:ext cx="175450" cy="175425"/>
            </a:xfrm>
            <a:custGeom>
              <a:avLst/>
              <a:gdLst/>
              <a:ahLst/>
              <a:cxnLst/>
              <a:rect l="l" t="t" r="r" b="b"/>
              <a:pathLst>
                <a:path w="7018" h="7017" extrusionOk="0">
                  <a:moveTo>
                    <a:pt x="1" y="0"/>
                  </a:moveTo>
                  <a:lnTo>
                    <a:pt x="1" y="7017"/>
                  </a:lnTo>
                  <a:lnTo>
                    <a:pt x="7017" y="7017"/>
                  </a:lnTo>
                  <a:lnTo>
                    <a:pt x="7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41444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3970025" y="2039675"/>
              <a:ext cx="174925" cy="175425"/>
            </a:xfrm>
            <a:custGeom>
              <a:avLst/>
              <a:gdLst/>
              <a:ahLst/>
              <a:cxnLst/>
              <a:rect l="l" t="t" r="r" b="b"/>
              <a:pathLst>
                <a:path w="699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6996" y="7017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4493725" y="2214575"/>
              <a:ext cx="175425" cy="174925"/>
            </a:xfrm>
            <a:custGeom>
              <a:avLst/>
              <a:gdLst/>
              <a:ahLst/>
              <a:cxnLst/>
              <a:rect l="l" t="t" r="r" b="b"/>
              <a:pathLst>
                <a:path w="7017" h="6997" extrusionOk="0">
                  <a:moveTo>
                    <a:pt x="0" y="1"/>
                  </a:moveTo>
                  <a:lnTo>
                    <a:pt x="0" y="6997"/>
                  </a:lnTo>
                  <a:lnTo>
                    <a:pt x="7016" y="6997"/>
                  </a:lnTo>
                  <a:lnTo>
                    <a:pt x="70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4318825" y="2039675"/>
              <a:ext cx="175425" cy="175425"/>
            </a:xfrm>
            <a:custGeom>
              <a:avLst/>
              <a:gdLst/>
              <a:ahLst/>
              <a:cxnLst/>
              <a:rect l="l" t="t" r="r" b="b"/>
              <a:pathLst>
                <a:path w="7017" h="7017" extrusionOk="0">
                  <a:moveTo>
                    <a:pt x="0" y="0"/>
                  </a:moveTo>
                  <a:lnTo>
                    <a:pt x="0" y="7017"/>
                  </a:lnTo>
                  <a:lnTo>
                    <a:pt x="7016" y="7017"/>
                  </a:lnTo>
                  <a:lnTo>
                    <a:pt x="70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06840405-24E5-459B-BDC6-458331585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1652" y="2442210"/>
            <a:ext cx="1695450" cy="1695450"/>
          </a:xfrm>
          <a:prstGeom prst="rect">
            <a:avLst/>
          </a:prstGeom>
        </p:spPr>
      </p:pic>
      <p:sp>
        <p:nvSpPr>
          <p:cNvPr id="17" name="Google Shape;1655;p44">
            <a:extLst>
              <a:ext uri="{FF2B5EF4-FFF2-40B4-BE49-F238E27FC236}">
                <a16:creationId xmlns:a16="http://schemas.microsoft.com/office/drawing/2014/main" id="{013BF737-D0EE-4B10-BC9C-5DF25418BB4A}"/>
              </a:ext>
            </a:extLst>
          </p:cNvPr>
          <p:cNvSpPr txBox="1">
            <a:spLocks/>
          </p:cNvSpPr>
          <p:nvPr/>
        </p:nvSpPr>
        <p:spPr>
          <a:xfrm>
            <a:off x="2748325" y="1323298"/>
            <a:ext cx="6036860" cy="244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algn="just"/>
            <a:r>
              <a:rPr lang="vi-VN" sz="2500" dirty="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Xây dựng website bán thuốc trên mạng.</a:t>
            </a:r>
          </a:p>
          <a:p>
            <a:pPr marL="0" algn="just"/>
            <a:r>
              <a:rPr lang="vi-VN" sz="2500" dirty="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Trang web bán các loạn  thuốc  khác nhau với giá hợp lí</a:t>
            </a:r>
            <a:r>
              <a:rPr lang="en-US" sz="2500" dirty="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955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3DD0-E147-42F8-827D-0585CE41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600" y="1603290"/>
            <a:ext cx="3274800" cy="572700"/>
          </a:xfrm>
        </p:spPr>
        <p:txBody>
          <a:bodyPr/>
          <a:lstStyle/>
          <a:p>
            <a:r>
              <a:rPr lang="en-US" sz="6000" dirty="0"/>
              <a:t>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157B8-72D8-47DB-B1C9-A4993B811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600" y="1893540"/>
            <a:ext cx="3351900" cy="1703100"/>
          </a:xfrm>
        </p:spPr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  <a:latin typeface="+mn-lt"/>
                <a:cs typeface="Poppins" panose="00000500000000000000" pitchFamily="2" charset="0"/>
              </a:rPr>
              <a:t>Yêu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  <a:cs typeface="Poppins" panose="00000500000000000000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+mn-lt"/>
                <a:cs typeface="Poppins" panose="00000500000000000000" pitchFamily="2" charset="0"/>
              </a:rPr>
              <a:t>cầu</a:t>
            </a:r>
            <a:endParaRPr lang="en-US" sz="3600" b="1" dirty="0">
              <a:solidFill>
                <a:schemeClr val="tx1"/>
              </a:solidFill>
              <a:latin typeface="+mn-lt"/>
              <a:cs typeface="Poppins" panose="00000500000000000000" pitchFamily="2" charset="0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64DF796F-AC6F-450A-A1E0-F1252F75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13860" y="3198510"/>
            <a:ext cx="944880" cy="9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760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5"/>
          <p:cNvSpPr txBox="1">
            <a:spLocks noGrp="1"/>
          </p:cNvSpPr>
          <p:nvPr>
            <p:ph type="title"/>
          </p:nvPr>
        </p:nvSpPr>
        <p:spPr>
          <a:xfrm>
            <a:off x="713213" y="893498"/>
            <a:ext cx="44097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Yêu cầu</a:t>
            </a:r>
            <a:endParaRPr lang="en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70" name="Google Shape;1670;p45"/>
          <p:cNvSpPr txBox="1">
            <a:spLocks noGrp="1"/>
          </p:cNvSpPr>
          <p:nvPr>
            <p:ph type="subTitle" idx="1"/>
          </p:nvPr>
        </p:nvSpPr>
        <p:spPr>
          <a:xfrm>
            <a:off x="713213" y="1726462"/>
            <a:ext cx="4409700" cy="2523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Những chức năng dự định làm:</a:t>
            </a:r>
          </a:p>
          <a:p>
            <a:pPr indent="-330200">
              <a:spcBef>
                <a:spcPts val="1000"/>
              </a:spcBef>
            </a:pPr>
            <a:r>
              <a:rPr lang="en" b="1" dirty="0"/>
              <a:t>Admin có thể thêm sửa xóa sản phẩm, quản lí thông tin sản phẩm</a:t>
            </a:r>
          </a:p>
          <a:p>
            <a:pPr indent="-330200">
              <a:spcBef>
                <a:spcPts val="1000"/>
              </a:spcBef>
            </a:pPr>
            <a:r>
              <a:rPr lang="en" b="1" dirty="0"/>
              <a:t>Đăng nhập, đăng kí tài khoản</a:t>
            </a:r>
          </a:p>
          <a:p>
            <a:pPr indent="-330200"/>
            <a:r>
              <a:rPr lang="en" b="1" dirty="0"/>
              <a:t>Đặt mua hàng </a:t>
            </a:r>
          </a:p>
          <a:p>
            <a:pPr indent="-330200"/>
            <a:r>
              <a:rPr lang="en" b="1" dirty="0"/>
              <a:t>Tìm kiếm sản phẩm</a:t>
            </a:r>
          </a:p>
          <a:p>
            <a:pPr indent="-330200"/>
            <a:r>
              <a:rPr lang="en" b="1" dirty="0"/>
              <a:t>Phân loại sản phẩm</a:t>
            </a:r>
          </a:p>
          <a:p>
            <a:pPr indent="-330200"/>
            <a:r>
              <a:rPr lang="en" b="1" dirty="0"/>
              <a:t>Xem chi tiết và đánh giá sản phẩm</a:t>
            </a:r>
          </a:p>
          <a:p>
            <a:pPr indent="-330200"/>
            <a:r>
              <a:rPr lang="en" b="1" dirty="0"/>
              <a:t>Thanh toán online</a:t>
            </a:r>
          </a:p>
          <a:p>
            <a:pPr indent="-330200"/>
            <a:endParaRPr dirty="0"/>
          </a:p>
        </p:txBody>
      </p:sp>
      <p:pic>
        <p:nvPicPr>
          <p:cNvPr id="1671" name="Google Shape;1671;p45"/>
          <p:cNvPicPr preferRelativeResize="0"/>
          <p:nvPr/>
        </p:nvPicPr>
        <p:blipFill>
          <a:blip r:embed="rId3"/>
          <a:srcRect l="12200" r="12200"/>
          <a:stretch/>
        </p:blipFill>
        <p:spPr>
          <a:xfrm>
            <a:off x="5401068" y="1134300"/>
            <a:ext cx="2874900" cy="2874900"/>
          </a:xfrm>
          <a:prstGeom prst="ellipse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dk1">
                <a:alpha val="41000"/>
              </a:schemeClr>
            </a:outerShdw>
          </a:effectLst>
        </p:spPr>
      </p:pic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3972B53-C8EF-45A3-BC31-04575120D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5058" y="1795043"/>
            <a:ext cx="391898" cy="3918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7314EE-DFC6-42B0-BBE9-09DA5E61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933468"/>
            <a:ext cx="4282440" cy="4210032"/>
          </a:xfrm>
          <a:prstGeom prst="rect">
            <a:avLst/>
          </a:prstGeom>
        </p:spPr>
      </p:pic>
      <p:sp>
        <p:nvSpPr>
          <p:cNvPr id="1678" name="Google Shape;1678;p46"/>
          <p:cNvSpPr txBox="1">
            <a:spLocks noGrp="1"/>
          </p:cNvSpPr>
          <p:nvPr>
            <p:ph type="title"/>
          </p:nvPr>
        </p:nvSpPr>
        <p:spPr>
          <a:xfrm>
            <a:off x="713250" y="224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 Usecase</a:t>
            </a:r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515D9-6CE4-4994-BB87-6A1E059DE130}"/>
              </a:ext>
            </a:extLst>
          </p:cNvPr>
          <p:cNvSpPr/>
          <p:nvPr/>
        </p:nvSpPr>
        <p:spPr>
          <a:xfrm rot="18244930">
            <a:off x="-694752" y="4115266"/>
            <a:ext cx="1519564" cy="1608378"/>
          </a:xfrm>
          <a:prstGeom prst="ellipse">
            <a:avLst/>
          </a:prstGeom>
          <a:solidFill>
            <a:srgbClr val="F0EE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 Database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4C4531-54B8-40DA-B53D-D38CB1A8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903425"/>
            <a:ext cx="6684601" cy="372200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6F888C3D-28DE-4DDB-A391-587B1431076B}"/>
              </a:ext>
            </a:extLst>
          </p:cNvPr>
          <p:cNvSpPr/>
          <p:nvPr/>
        </p:nvSpPr>
        <p:spPr>
          <a:xfrm>
            <a:off x="325799" y="2331720"/>
            <a:ext cx="822960" cy="572700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rthopedic Center by Slidesgo">
  <a:themeElements>
    <a:clrScheme name="Simple Light">
      <a:dk1>
        <a:srgbClr val="624EFF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217</Words>
  <Application>Microsoft Office PowerPoint</Application>
  <PresentationFormat>On-screen Show (16:9)</PresentationFormat>
  <Paragraphs>78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Poppins</vt:lpstr>
      <vt:lpstr>Open Sans</vt:lpstr>
      <vt:lpstr>Roboto Condensed Light</vt:lpstr>
      <vt:lpstr>Arial</vt:lpstr>
      <vt:lpstr>Orthopedic Center by Slidesgo</vt:lpstr>
      <vt:lpstr>Pharmaceuticals</vt:lpstr>
      <vt:lpstr>Our Member</vt:lpstr>
      <vt:lpstr>Mục lục</vt:lpstr>
      <vt:lpstr>Giới thiệu</vt:lpstr>
      <vt:lpstr>Giới thiệu</vt:lpstr>
      <vt:lpstr>02</vt:lpstr>
      <vt:lpstr>Yêu cầu</vt:lpstr>
      <vt:lpstr>03. Usecase</vt:lpstr>
      <vt:lpstr>04. Database</vt:lpstr>
      <vt:lpstr>05</vt:lpstr>
      <vt:lpstr>PowerPoint Presentation</vt:lpstr>
      <vt:lpstr>6. Công cụ hỗ trợ</vt:lpstr>
      <vt:lpstr>PowerPoint Presentation</vt:lpstr>
      <vt:lpstr>08. DEM0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Thúy Bùi</dc:creator>
  <cp:lastModifiedBy>HP</cp:lastModifiedBy>
  <cp:revision>36</cp:revision>
  <dcterms:modified xsi:type="dcterms:W3CDTF">2022-10-20T07:00:15Z</dcterms:modified>
</cp:coreProperties>
</file>