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70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5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F369-17FD-4637-BE74-D0998BB86E3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90E6-E7F8-4DDF-B4BF-31780FED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F369-17FD-4637-BE74-D0998BB86E3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90E6-E7F8-4DDF-B4BF-31780FED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6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F369-17FD-4637-BE74-D0998BB86E3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90E6-E7F8-4DDF-B4BF-31780FED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3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F369-17FD-4637-BE74-D0998BB86E3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90E6-E7F8-4DDF-B4BF-31780FED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F369-17FD-4637-BE74-D0998BB86E3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90E6-E7F8-4DDF-B4BF-31780FED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6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F369-17FD-4637-BE74-D0998BB86E3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90E6-E7F8-4DDF-B4BF-31780FED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4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F369-17FD-4637-BE74-D0998BB86E3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90E6-E7F8-4DDF-B4BF-31780FED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7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F369-17FD-4637-BE74-D0998BB86E3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90E6-E7F8-4DDF-B4BF-31780FED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1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F369-17FD-4637-BE74-D0998BB86E3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90E6-E7F8-4DDF-B4BF-31780FED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7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F369-17FD-4637-BE74-D0998BB86E3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90E6-E7F8-4DDF-B4BF-31780FED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2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F369-17FD-4637-BE74-D0998BB86E3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90E6-E7F8-4DDF-B4BF-31780FED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2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0F369-17FD-4637-BE74-D0998BB86E3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E90E6-E7F8-4DDF-B4BF-31780FED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SƯ PHẠM KỸ THUẬT HƯNG YÊN</a:t>
            </a:r>
            <a:b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397759"/>
            <a:ext cx="10515600" cy="3779203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</a:t>
            </a:r>
            <a:r>
              <a:rPr lang="en-US" sz="360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 3</a:t>
            </a:r>
            <a:endParaRPr lang="en-US" sz="36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 MỸ PHẨM NATURE BEAUTY</a:t>
            </a:r>
          </a:p>
          <a:p>
            <a:pPr marL="0" indent="0" algn="ctr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DẪN :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 THỊ MINH HUỆ</a:t>
            </a:r>
            <a:endParaRPr lang="en-US" sz="20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SINH VIÊN THỰC HIỆN       : ĐỖ THỊ THÙY TRANG</a:t>
            </a:r>
          </a:p>
          <a:p>
            <a:pPr marL="0" indent="0" algn="ctr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4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45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THIẾT KẾ DỮ LIỆU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762" y="1090246"/>
            <a:ext cx="8238392" cy="5455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74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KẾT LUẬN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90688"/>
            <a:ext cx="9686192" cy="4486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: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HTML, CSS, ANGULARJS, JQUERY.</a:t>
            </a:r>
          </a:p>
          <a:p>
            <a:pPr lvl="0">
              <a:lnSpc>
                <a:spcPct val="100000"/>
              </a:lnSpc>
            </a:pP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: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,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…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trang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website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(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, …)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Website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,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,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77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KẾT LUẬN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51023" cy="4144352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. </a:t>
            </a:r>
          </a:p>
          <a:p>
            <a:pPr lvl="0" algn="just">
              <a:lnSpc>
                <a:spcPct val="150000"/>
              </a:lnSpc>
            </a:pPr>
            <a:r>
              <a:rPr lang="en-US" dirty="0"/>
              <a:t>Trang web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sót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. </a:t>
            </a:r>
          </a:p>
          <a:p>
            <a:pPr lvl="0" algn="just">
              <a:lnSpc>
                <a:spcPct val="150000"/>
              </a:lnSpc>
            </a:pP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đẹp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45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KẾT LUẬN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835662" cy="41091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website,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website.</a:t>
            </a:r>
          </a:p>
        </p:txBody>
      </p:sp>
    </p:spTree>
    <p:extLst>
      <p:ext uri="{BB962C8B-B14F-4D97-AF65-F5344CB8AC3E}">
        <p14:creationId xmlns:p14="http://schemas.microsoft.com/office/powerpoint/2010/main" val="135706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1439"/>
            <a:ext cx="6974840" cy="93472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DEMO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53" y="102869"/>
            <a:ext cx="5381628" cy="272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267" y="2827337"/>
            <a:ext cx="5376814" cy="255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54" y="5379719"/>
            <a:ext cx="5381628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1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226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94480" y="2113280"/>
            <a:ext cx="48971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TỔNG QUAN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WEBSITE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 TRÌNH THIẾT KẾ WEBSITE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19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TỔNG QUAN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nay do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covid-19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trội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8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TỔNG QUAN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ra được website bán </a:t>
            </a:r>
            <a:r>
              <a:rPr 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mỹ phẩm có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thể tiếp cận tới nhiều khách hàng. </a:t>
            </a:r>
            <a:endPara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quảng cáo nhiều sản phẩm, thông tin về sản phẩm đầy đủ cho khách hàng dễ so sánh và hiểu rõ hơn về sản phẩm. </a:t>
            </a:r>
            <a:endPara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phản hổi của khách hàng trên website một cách nhanh chóng để khắc phục các lỗi khiến khách hàng chưa hài lòng.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rèn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HTML, CSS 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2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TỔNG QUAN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pPr marL="342900" indent="-342900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webiste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25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TỔNG QUAN VỀ WEBSITE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2105"/>
            <a:ext cx="7442200" cy="5924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319337"/>
            <a:ext cx="7299960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01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36980" y="2921845"/>
            <a:ext cx="1605280" cy="883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63565" y="1184931"/>
            <a:ext cx="1473200" cy="680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602605" y="2194564"/>
            <a:ext cx="1595120" cy="703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663565" y="3375079"/>
            <a:ext cx="1463040" cy="680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673725" y="4497374"/>
            <a:ext cx="1463040" cy="639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653405" y="5546242"/>
            <a:ext cx="14732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338502" y="1133589"/>
            <a:ext cx="2582544" cy="727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349615" y="2194564"/>
            <a:ext cx="2582544" cy="727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349615" y="3356190"/>
            <a:ext cx="2582544" cy="727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349615" y="5516880"/>
            <a:ext cx="2582545" cy="769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349615" y="4433867"/>
            <a:ext cx="2582545" cy="727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endParaRPr lang="en-US" dirty="0"/>
          </a:p>
        </p:txBody>
      </p:sp>
      <p:cxnSp>
        <p:nvCxnSpPr>
          <p:cNvPr id="18" name="Straight Connector 17"/>
          <p:cNvCxnSpPr>
            <a:stCxn id="5" idx="1"/>
            <a:endCxn id="4" idx="6"/>
          </p:cNvCxnSpPr>
          <p:nvPr/>
        </p:nvCxnSpPr>
        <p:spPr>
          <a:xfrm flipH="1">
            <a:off x="2842260" y="1525291"/>
            <a:ext cx="2821305" cy="183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6"/>
            <a:endCxn id="6" idx="1"/>
          </p:cNvCxnSpPr>
          <p:nvPr/>
        </p:nvCxnSpPr>
        <p:spPr>
          <a:xfrm flipV="1">
            <a:off x="2842260" y="2546198"/>
            <a:ext cx="2760345" cy="817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3"/>
            <a:endCxn id="12" idx="1"/>
          </p:cNvCxnSpPr>
          <p:nvPr/>
        </p:nvCxnSpPr>
        <p:spPr>
          <a:xfrm flipV="1">
            <a:off x="7136765" y="1497285"/>
            <a:ext cx="1201737" cy="28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3"/>
            <a:endCxn id="13" idx="1"/>
          </p:cNvCxnSpPr>
          <p:nvPr/>
        </p:nvCxnSpPr>
        <p:spPr>
          <a:xfrm>
            <a:off x="7197725" y="2546198"/>
            <a:ext cx="1151890" cy="12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3"/>
            <a:endCxn id="14" idx="1"/>
          </p:cNvCxnSpPr>
          <p:nvPr/>
        </p:nvCxnSpPr>
        <p:spPr>
          <a:xfrm>
            <a:off x="7126605" y="3715439"/>
            <a:ext cx="1223010" cy="4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6"/>
            <a:endCxn id="7" idx="1"/>
          </p:cNvCxnSpPr>
          <p:nvPr/>
        </p:nvCxnSpPr>
        <p:spPr>
          <a:xfrm>
            <a:off x="2842260" y="3363805"/>
            <a:ext cx="2821305" cy="35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3"/>
            <a:endCxn id="15" idx="1"/>
          </p:cNvCxnSpPr>
          <p:nvPr/>
        </p:nvCxnSpPr>
        <p:spPr>
          <a:xfrm>
            <a:off x="7126605" y="5901842"/>
            <a:ext cx="1223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6" idx="1"/>
            <a:endCxn id="9" idx="3"/>
          </p:cNvCxnSpPr>
          <p:nvPr/>
        </p:nvCxnSpPr>
        <p:spPr>
          <a:xfrm flipH="1">
            <a:off x="7136765" y="4797563"/>
            <a:ext cx="1212850" cy="19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" idx="6"/>
            <a:endCxn id="9" idx="1"/>
          </p:cNvCxnSpPr>
          <p:nvPr/>
        </p:nvCxnSpPr>
        <p:spPr>
          <a:xfrm>
            <a:off x="2842260" y="3363805"/>
            <a:ext cx="2831465" cy="1453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" idx="6"/>
            <a:endCxn id="10" idx="1"/>
          </p:cNvCxnSpPr>
          <p:nvPr/>
        </p:nvCxnSpPr>
        <p:spPr>
          <a:xfrm>
            <a:off x="2842260" y="3363805"/>
            <a:ext cx="2811145" cy="2538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82320" y="440797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6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148" y="716939"/>
            <a:ext cx="7063619" cy="521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9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920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THIẾT KẾ DỮ LIỆU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185586"/>
              </p:ext>
            </p:extLst>
          </p:nvPr>
        </p:nvGraphicFramePr>
        <p:xfrm>
          <a:off x="1661746" y="795482"/>
          <a:ext cx="8634046" cy="5836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931"/>
                <a:gridCol w="2209903"/>
                <a:gridCol w="5744212"/>
              </a:tblGrid>
              <a:tr h="3426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Đối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tượng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Thuộc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tính</a:t>
                      </a:r>
                      <a:endParaRPr lang="en-US" dirty="0"/>
                    </a:p>
                  </a:txBody>
                  <a:tcPr/>
                </a:tc>
              </a:tr>
              <a:tr h="8470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SanPham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MaSP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TenSP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MaDong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MaTH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GiaBan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KieuDang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DungLuong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MuiHuong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MauSac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MoTa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Anh</a:t>
                      </a:r>
                      <a:endParaRPr lang="en-US" dirty="0"/>
                    </a:p>
                  </a:txBody>
                  <a:tcPr/>
                </a:tc>
              </a:tr>
              <a:tr h="465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DongSanPham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MaDong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TenDong</a:t>
                      </a:r>
                      <a:endParaRPr lang="en-US" dirty="0"/>
                    </a:p>
                  </a:txBody>
                  <a:tcPr/>
                </a:tc>
              </a:tr>
              <a:tr h="465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ThuongHieu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MaTH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TenTH</a:t>
                      </a:r>
                      <a:endParaRPr lang="en-US" dirty="0"/>
                    </a:p>
                  </a:txBody>
                  <a:tcPr/>
                </a:tc>
              </a:tr>
              <a:tr h="465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NhaCungCap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MaNCC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TenNCC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DiaChi</a:t>
                      </a:r>
                      <a:r>
                        <a:rPr lang="en-US" baseline="0" dirty="0" smtClean="0"/>
                        <a:t>, SDT</a:t>
                      </a:r>
                      <a:endParaRPr lang="en-US" dirty="0"/>
                    </a:p>
                  </a:txBody>
                  <a:tcPr/>
                </a:tc>
              </a:tr>
              <a:tr h="465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HoaDonNhap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MaPN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NgayNhap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MaNCC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NVNhap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TongTien</a:t>
                      </a:r>
                      <a:endParaRPr lang="en-US" dirty="0"/>
                    </a:p>
                  </a:txBody>
                  <a:tcPr/>
                </a:tc>
              </a:tr>
              <a:tr h="465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ChiTietHoaDonNhap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MaSP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MaPN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SLNhap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GiaNhap</a:t>
                      </a:r>
                      <a:r>
                        <a:rPr lang="en-US" baseline="0" dirty="0" smtClean="0"/>
                        <a:t>, HSD</a:t>
                      </a:r>
                      <a:endParaRPr lang="en-US" dirty="0"/>
                    </a:p>
                  </a:txBody>
                  <a:tcPr/>
                </a:tc>
              </a:tr>
              <a:tr h="8470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DonHang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MaDH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MaKH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DiaChiNhan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TinhTrang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GhiChu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NgayDat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ThanhTien</a:t>
                      </a:r>
                      <a:r>
                        <a:rPr lang="en-US" baseline="0" dirty="0" smtClean="0"/>
                        <a:t>, SDTKH</a:t>
                      </a:r>
                      <a:endParaRPr lang="en-US" dirty="0"/>
                    </a:p>
                  </a:txBody>
                  <a:tcPr/>
                </a:tc>
              </a:tr>
              <a:tr h="465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ChiTietDonHang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MaDH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MaSP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SoLuong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DonGia</a:t>
                      </a:r>
                      <a:endParaRPr lang="en-US" dirty="0"/>
                    </a:p>
                  </a:txBody>
                  <a:tcPr/>
                </a:tc>
              </a:tr>
              <a:tr h="465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KhuyenMai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MaSale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MaSP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GiaSale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NgayAD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NgayKT</a:t>
                      </a:r>
                      <a:endParaRPr lang="en-US" dirty="0"/>
                    </a:p>
                  </a:txBody>
                  <a:tcPr/>
                </a:tc>
              </a:tr>
              <a:tr h="465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NhanVien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MaNV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TenNV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NgaySinh</a:t>
                      </a:r>
                      <a:r>
                        <a:rPr lang="en-US" baseline="0" dirty="0" smtClean="0"/>
                        <a:t>, SDT, </a:t>
                      </a:r>
                      <a:r>
                        <a:rPr lang="en-US" baseline="0" dirty="0" err="1" smtClean="0"/>
                        <a:t>DiaCHi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87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751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TRƯỜNG ĐẠI HỌC SƯ PHẠM KỸ THUẬT HƯNG YÊN KHOA CÔNG NGHỆ THÔNG TIN</vt:lpstr>
      <vt:lpstr>NỘI DUNG CHÍNH</vt:lpstr>
      <vt:lpstr>1. GIỚI THIỆU TỔNG QUAN</vt:lpstr>
      <vt:lpstr>1. GIỚI THIỆU TỔNG QUAN</vt:lpstr>
      <vt:lpstr>1. GIỚI THIỆU TỔNG QUAN</vt:lpstr>
      <vt:lpstr>2. TỔNG QUAN VỀ WEBSITE</vt:lpstr>
      <vt:lpstr>PowerPoint Presentation</vt:lpstr>
      <vt:lpstr>PowerPoint Presentation</vt:lpstr>
      <vt:lpstr>3. THIẾT KẾ DỮ LIỆU</vt:lpstr>
      <vt:lpstr>3. THIẾT KẾ DỮ LIỆU</vt:lpstr>
      <vt:lpstr>4. KẾT LUẬN</vt:lpstr>
      <vt:lpstr>4. KẾT LUẬN</vt:lpstr>
      <vt:lpstr>4. KẾT LUẬN</vt:lpstr>
      <vt:lpstr>5. DEMO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SƯ PHẠM KỸ THUẬT HƯNG YÊN KHOA CÔNG NGHỆ THÔNG TIN</dc:title>
  <dc:creator>admin</dc:creator>
  <cp:lastModifiedBy>Admin</cp:lastModifiedBy>
  <cp:revision>23</cp:revision>
  <dcterms:created xsi:type="dcterms:W3CDTF">2021-06-20T20:03:01Z</dcterms:created>
  <dcterms:modified xsi:type="dcterms:W3CDTF">2022-01-06T18:48:44Z</dcterms:modified>
</cp:coreProperties>
</file>