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4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F369-17FD-4637-BE74-D0998BB86E3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90E6-E7F8-4DDF-B4BF-31780FED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SƯ PHẠM KỸ THUẬT HƯNG YÊN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2458563"/>
            <a:ext cx="10515600" cy="4399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 TẬP LỚN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MÔN: LẬP TRÌNH WEB VỚI MÔ HÌNH MVC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ĐÊ TÀI: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 BÁN MỸ PHẨM NATURE BEAUTY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 VIÊN HƯỚNG DẪN : TS. CHU THỊ MINH HUỆ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  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 THỰC HIỆN       : ĐỖ THỊ THÙY TRANG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                            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10119501             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HTML, CSS, Angular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web.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back-end website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trang admin.</a:t>
            </a: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thú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trang web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trang admin</a:t>
            </a:r>
          </a:p>
          <a:p>
            <a:pPr marL="342900" indent="-34290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0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439"/>
            <a:ext cx="6974840" cy="9347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53" y="102869"/>
            <a:ext cx="5381628" cy="272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67" y="2827337"/>
            <a:ext cx="5376814" cy="25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54" y="5379719"/>
            <a:ext cx="5381628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26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SƯ PHẠM KỸ THUẬT HƯNG YÊN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1821" y="2540000"/>
            <a:ext cx="10515600" cy="45171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 TẬP LỚN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MÔN: PHÂN TÍCH THIẾT KẾ HƯỚNG ĐỐI TƯỢNG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ĐÊ TÀI: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WEBSITE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BÁN MỸ PHẨM NATURE BEAUTY</a:t>
            </a:r>
          </a:p>
          <a:p>
            <a:pPr marL="0" indent="0" algn="ctr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   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 VIÊN HƯỚNG DẪN : TS. CHU THỊ MINH HUỆ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       SINH VIÊN THỰC HIỆN       : ĐỖ THỊ THÙY TRANG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                            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: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10119501             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4480" y="2113280"/>
            <a:ext cx="489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WEBSITE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THIẾT KẾ WEBSITE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631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TỔNG QUAN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TỔNG QUAN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được website bán mỹ phẩm có thể tiếp cận tới nhiều khách hàng. 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quảng cáo nhiều sản phẩm, thông tin về sản phẩm đầy đủ cho khách hàng dễ so sánh và hiểu rõ hơn về sản phẩm. 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phản hổi của khách hàng trên website một cách nhanh chóng để khắc phục các lỗi khiến khách hàng chưa hài lòng.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, Angular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2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TỔNG 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webiste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TỔNG QUAN VỀ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11CB4B9-1DF7-4AAB-8CCA-1187807C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425951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8" y="2319337"/>
            <a:ext cx="482730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36980" y="2921845"/>
            <a:ext cx="160528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3565" y="1184931"/>
            <a:ext cx="147320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73724" y="2206626"/>
            <a:ext cx="1473199" cy="783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63565" y="3375079"/>
            <a:ext cx="146304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73725" y="4497374"/>
            <a:ext cx="1463040" cy="63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53405" y="5546242"/>
            <a:ext cx="1473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38502" y="1133589"/>
            <a:ext cx="2582544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49615" y="2194564"/>
            <a:ext cx="2582544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49615" y="3356190"/>
            <a:ext cx="2582544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49615" y="5516880"/>
            <a:ext cx="2582545" cy="76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bán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49615" y="4433867"/>
            <a:ext cx="2582545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1"/>
            <a:endCxn id="4" idx="6"/>
          </p:cNvCxnSpPr>
          <p:nvPr/>
        </p:nvCxnSpPr>
        <p:spPr>
          <a:xfrm flipH="1">
            <a:off x="2842260" y="1525291"/>
            <a:ext cx="2821305" cy="183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4" idx="6"/>
            <a:endCxn id="6" idx="1"/>
          </p:cNvCxnSpPr>
          <p:nvPr/>
        </p:nvCxnSpPr>
        <p:spPr>
          <a:xfrm flipV="1">
            <a:off x="2842260" y="2598372"/>
            <a:ext cx="2831464" cy="76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2" idx="1"/>
          </p:cNvCxnSpPr>
          <p:nvPr/>
        </p:nvCxnSpPr>
        <p:spPr>
          <a:xfrm flipV="1">
            <a:off x="7136765" y="1497285"/>
            <a:ext cx="1201737" cy="2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6" idx="3"/>
            <a:endCxn id="13" idx="1"/>
          </p:cNvCxnSpPr>
          <p:nvPr/>
        </p:nvCxnSpPr>
        <p:spPr>
          <a:xfrm flipV="1">
            <a:off x="7146923" y="2558260"/>
            <a:ext cx="1202692" cy="4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4" idx="1"/>
          </p:cNvCxnSpPr>
          <p:nvPr/>
        </p:nvCxnSpPr>
        <p:spPr>
          <a:xfrm>
            <a:off x="7126605" y="3715439"/>
            <a:ext cx="1223010" cy="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6"/>
            <a:endCxn id="7" idx="1"/>
          </p:cNvCxnSpPr>
          <p:nvPr/>
        </p:nvCxnSpPr>
        <p:spPr>
          <a:xfrm>
            <a:off x="2842260" y="3363805"/>
            <a:ext cx="2821305" cy="35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5" idx="1"/>
          </p:cNvCxnSpPr>
          <p:nvPr/>
        </p:nvCxnSpPr>
        <p:spPr>
          <a:xfrm>
            <a:off x="7126605" y="5901842"/>
            <a:ext cx="1223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1"/>
            <a:endCxn id="9" idx="3"/>
          </p:cNvCxnSpPr>
          <p:nvPr/>
        </p:nvCxnSpPr>
        <p:spPr>
          <a:xfrm flipH="1">
            <a:off x="7136765" y="4797563"/>
            <a:ext cx="1212850" cy="1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6"/>
            <a:endCxn id="9" idx="1"/>
          </p:cNvCxnSpPr>
          <p:nvPr/>
        </p:nvCxnSpPr>
        <p:spPr>
          <a:xfrm>
            <a:off x="2842260" y="3363805"/>
            <a:ext cx="2831465" cy="145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" idx="6"/>
            <a:endCxn id="10" idx="1"/>
          </p:cNvCxnSpPr>
          <p:nvPr/>
        </p:nvCxnSpPr>
        <p:spPr>
          <a:xfrm>
            <a:off x="2842260" y="3363805"/>
            <a:ext cx="2811145" cy="253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2320" y="440797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7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THIẾT KẾ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A86022-F266-4A2B-ABC6-119D21FD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2" y="1362303"/>
            <a:ext cx="10221798" cy="54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734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Tahoma</vt:lpstr>
      <vt:lpstr>Times New Roman</vt:lpstr>
      <vt:lpstr>Wingdings</vt:lpstr>
      <vt:lpstr>Office Theme</vt:lpstr>
      <vt:lpstr>TRƯỜNG ĐẠI HỌC SƯ PHẠM KỸ THUẬT HƯNG YÊN KHOA CÔNG NGHỆ THÔNG TIN</vt:lpstr>
      <vt:lpstr>TRƯỜNG ĐẠI HỌC SƯ PHẠM KỸ THUẬT HƯNG YÊN KHOA CÔNG NGHỆ THÔNG TIN</vt:lpstr>
      <vt:lpstr>NỘI DUNG CHÍNH</vt:lpstr>
      <vt:lpstr>1. GIỚI THIỆU TỔNG QUAN</vt:lpstr>
      <vt:lpstr>1. GIỚI THIỆU TỔNG QUAN</vt:lpstr>
      <vt:lpstr>1. GIỚI THIỆU TỔNG QUAN</vt:lpstr>
      <vt:lpstr>2. TỔNG QUAN VỀ WEBSITE</vt:lpstr>
      <vt:lpstr>PowerPoint Presentation</vt:lpstr>
      <vt:lpstr>3. THIẾT KẾ DỮ LIỆU</vt:lpstr>
      <vt:lpstr>4. KẾT LUẬN</vt:lpstr>
      <vt:lpstr>4. KẾT LUẬN</vt:lpstr>
      <vt:lpstr>4. KẾT LUẬN</vt:lpstr>
      <vt:lpstr>5.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HƯNG YÊN KHOA CÔNG NGHỆ THÔNG TIN</dc:title>
  <dc:creator>admin</dc:creator>
  <cp:lastModifiedBy>Admin</cp:lastModifiedBy>
  <cp:revision>31</cp:revision>
  <dcterms:created xsi:type="dcterms:W3CDTF">2021-06-20T20:03:01Z</dcterms:created>
  <dcterms:modified xsi:type="dcterms:W3CDTF">2022-01-07T10:24:02Z</dcterms:modified>
</cp:coreProperties>
</file>