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08"/>
    <p:restoredTop sz="94692"/>
  </p:normalViewPr>
  <p:slideViewPr>
    <p:cSldViewPr snapToGrid="0">
      <p:cViewPr>
        <p:scale>
          <a:sx n="109" d="100"/>
          <a:sy n="109" d="100"/>
        </p:scale>
        <p:origin x="216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ADA35-A322-A62D-0F21-32506F6466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163282-A505-84EC-0F94-9074DD5894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F46DB-C229-9E11-19A6-FFBD17C05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0A59C-3C65-D54C-A852-09DFB528E913}" type="datetimeFigureOut">
              <a:rPr lang="en-US" smtClean="0"/>
              <a:t>5/27/24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2DC28-9647-8DE2-61D8-3C4D7FE97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963E59-32B9-59B5-580D-612D5B6EA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A32AF-01D0-E749-B26D-C9402105B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887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85531-EA63-AE46-51F8-269B5E563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ADE710-C247-6C11-0A73-728FE76DFA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3933C0-4836-4303-14DD-093EF0046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0A59C-3C65-D54C-A852-09DFB528E913}" type="datetimeFigureOut">
              <a:rPr lang="en-US" smtClean="0"/>
              <a:t>5/27/24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37CAE-A86C-2A96-A122-E950C1BA8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1EA12-4335-9339-FA78-48A161D11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A32AF-01D0-E749-B26D-C9402105B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632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85019D-8348-E501-1AF4-340A22552A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DD8EF2-7FAF-711B-4046-6C8787C926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6E838-06E0-6ED0-FB7B-9C9B89E62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0A59C-3C65-D54C-A852-09DFB528E913}" type="datetimeFigureOut">
              <a:rPr lang="en-US" smtClean="0"/>
              <a:t>5/27/24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4ACFC-5FB7-5FCA-08B7-99A08BDE9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51D85-1AB1-7678-4F12-6DE92B037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A32AF-01D0-E749-B26D-C9402105B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936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BB5AB-6548-1A0B-5F5E-F0A411256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EDF6E-B547-1BA8-B7A0-30D77FC69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8E61D-7A4D-4AA4-CF53-DF166D49C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0A59C-3C65-D54C-A852-09DFB528E913}" type="datetimeFigureOut">
              <a:rPr lang="en-US" smtClean="0"/>
              <a:t>5/27/24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E2E5C-6056-DC2A-930B-79902A533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72E8AE-CAF2-26FF-4DF7-FD281B566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A32AF-01D0-E749-B26D-C9402105B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605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06ED4-0463-E092-5361-B3362DB04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77DF59-EFC1-E06B-D19F-0FE897190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F9A7B-BB43-7CE6-7C4C-2DFE3FB48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0A59C-3C65-D54C-A852-09DFB528E913}" type="datetimeFigureOut">
              <a:rPr lang="en-US" smtClean="0"/>
              <a:t>5/27/24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5E1BEC-C04C-72AE-5F00-378AF1942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E321A-67AD-4F90-0248-3DBD4D94A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A32AF-01D0-E749-B26D-C9402105B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84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5573B-D574-EAFC-C92D-2972AD920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8B28F-B3B7-BED1-D3BD-7CFE230681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F3A92B-350E-745F-86C5-4095F4CA71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438EC3-F467-92D5-7FFA-557EDD040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0A59C-3C65-D54C-A852-09DFB528E913}" type="datetimeFigureOut">
              <a:rPr lang="en-US" smtClean="0"/>
              <a:t>5/27/24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EAD45E-44A8-CBAE-B8F2-314AFFA6F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DB799C-43FE-8649-6084-F51AD4F69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A32AF-01D0-E749-B26D-C9402105B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85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8EDD4-E7D6-D995-958D-8A3FE1FFB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F2EED0-DCCD-9EC2-2801-6880305912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2A118D-F403-5B62-40FD-185E6CF42C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2FB220-EA2C-85AA-7937-49C7AEF060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A4581F-E354-C8E3-9E9F-EC5C974DD6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54B915-AF95-034B-96A9-4D72F2836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0A59C-3C65-D54C-A852-09DFB528E913}" type="datetimeFigureOut">
              <a:rPr lang="en-US" smtClean="0"/>
              <a:t>5/27/24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36EEDA-79CA-D48F-55A9-C78FBA3A1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3217AF-24A2-0F2B-1E84-37E6E7F38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A32AF-01D0-E749-B26D-C9402105B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078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EB064-ACC4-0FD0-8EA7-62DBE864C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888052-757A-A9F4-72CC-7CFCAB792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0A59C-3C65-D54C-A852-09DFB528E913}" type="datetimeFigureOut">
              <a:rPr lang="en-US" smtClean="0"/>
              <a:t>5/27/24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865B08-64E9-8B60-F677-69935216D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70EB70-6098-B5B5-D448-FA194B4F7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A32AF-01D0-E749-B26D-C9402105B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165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9D0BBD-D756-F3CD-8D2D-F7A86B13D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0A59C-3C65-D54C-A852-09DFB528E913}" type="datetimeFigureOut">
              <a:rPr lang="en-US" smtClean="0"/>
              <a:t>5/27/24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61A961-DBC1-1F31-902F-94A251223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074BB4-CDAF-BBE5-0F7B-043DE34E3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A32AF-01D0-E749-B26D-C9402105B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889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4EAB6-A883-FC9E-8D24-4C2F20C00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BE618-82F3-0D8D-9DBB-723D62465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756DC3-854D-91DB-06F5-A0D4EF53EC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B1D8A7-EDDA-B44E-A682-0E6255AD8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0A59C-3C65-D54C-A852-09DFB528E913}" type="datetimeFigureOut">
              <a:rPr lang="en-US" smtClean="0"/>
              <a:t>5/27/24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5D30C0-4168-FC34-98F6-6EC7A5B8B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96CFA2-9DF4-59D5-333C-31C633D32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A32AF-01D0-E749-B26D-C9402105B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875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FCBDC-8633-7F45-2EA7-0052E6D9B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A6F744-2ABD-AEF7-D78E-21B53B7300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B1A29D-AECD-593C-BCCA-EF89AE4667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9A4742-455B-07D5-147E-7FE91629C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0A59C-3C65-D54C-A852-09DFB528E913}" type="datetimeFigureOut">
              <a:rPr lang="en-US" smtClean="0"/>
              <a:t>5/27/24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61942D-7552-B7A2-F792-8D977334F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B16868-6ADB-B9ED-18C5-4958F8FD7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A32AF-01D0-E749-B26D-C9402105B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064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96EA2C-A1D8-78FF-7C3F-18CAF8A36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531E4A-FFE4-C7E7-0EE8-A19D9D2EFC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1AB12-8DF9-2102-9C7A-3FA8CDD92E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50A59C-3C65-D54C-A852-09DFB528E913}" type="datetimeFigureOut">
              <a:rPr lang="en-US" smtClean="0"/>
              <a:t>5/27/24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D46158-7462-F0C2-1AE5-815ADD8848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9189-D56D-4996-2102-42B809D14D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FA32AF-01D0-E749-B26D-C9402105B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096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AE3D727-56FA-B81B-7721-16303C3DF23D}"/>
              </a:ext>
            </a:extLst>
          </p:cNvPr>
          <p:cNvSpPr/>
          <p:nvPr/>
        </p:nvSpPr>
        <p:spPr>
          <a:xfrm>
            <a:off x="3305908" y="213213"/>
            <a:ext cx="1441938" cy="64315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28642F-9058-1CF2-52DC-7AE544DD3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8877" y="285749"/>
            <a:ext cx="1016000" cy="62865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B794339-FF9F-DD0B-827B-5D8A1C0EAF37}"/>
              </a:ext>
            </a:extLst>
          </p:cNvPr>
          <p:cNvSpPr txBox="1"/>
          <p:nvPr/>
        </p:nvSpPr>
        <p:spPr>
          <a:xfrm>
            <a:off x="4794737" y="6387583"/>
            <a:ext cx="1746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Size: 160x990</a:t>
            </a: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05818635-CB06-D2A0-4B4E-EF3C7DBDAF27}"/>
              </a:ext>
            </a:extLst>
          </p:cNvPr>
          <p:cNvSpPr/>
          <p:nvPr/>
        </p:nvSpPr>
        <p:spPr>
          <a:xfrm>
            <a:off x="2801815" y="285749"/>
            <a:ext cx="504093" cy="6286500"/>
          </a:xfrm>
          <a:prstGeom prst="leftBrace">
            <a:avLst>
              <a:gd name="adj1" fmla="val 8333"/>
              <a:gd name="adj2" fmla="val 49814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0F1BB2-BD8E-D1A6-759A-F825E9D1C0AD}"/>
              </a:ext>
            </a:extLst>
          </p:cNvPr>
          <p:cNvSpPr txBox="1"/>
          <p:nvPr/>
        </p:nvSpPr>
        <p:spPr>
          <a:xfrm>
            <a:off x="1805354" y="3317631"/>
            <a:ext cx="996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 cells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FB9E475-73F3-A3FA-5D4E-33F1EB741DB3}"/>
              </a:ext>
            </a:extLst>
          </p:cNvPr>
          <p:cNvCxnSpPr>
            <a:cxnSpLocks/>
          </p:cNvCxnSpPr>
          <p:nvPr/>
        </p:nvCxnSpPr>
        <p:spPr>
          <a:xfrm flipH="1" flipV="1">
            <a:off x="4419599" y="614444"/>
            <a:ext cx="1248507" cy="1123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CCFAF259-3B43-1866-BE19-0A0EA2302BE5}"/>
              </a:ext>
            </a:extLst>
          </p:cNvPr>
          <p:cNvSpPr/>
          <p:nvPr/>
        </p:nvSpPr>
        <p:spPr>
          <a:xfrm>
            <a:off x="3399692" y="285749"/>
            <a:ext cx="1135185" cy="66382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ED6EE5-B342-293D-0210-44B4D2473976}"/>
              </a:ext>
            </a:extLst>
          </p:cNvPr>
          <p:cNvSpPr txBox="1"/>
          <p:nvPr/>
        </p:nvSpPr>
        <p:spPr>
          <a:xfrm>
            <a:off x="5668106" y="542166"/>
            <a:ext cx="1776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Cell 1: 160x123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B68B0514-2DAF-1FCC-C7C3-89031E22203B}"/>
              </a:ext>
            </a:extLst>
          </p:cNvPr>
          <p:cNvSpPr/>
          <p:nvPr/>
        </p:nvSpPr>
        <p:spPr>
          <a:xfrm>
            <a:off x="3459284" y="2694473"/>
            <a:ext cx="1135185" cy="66382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FCCB81B-EA96-7E8B-77FA-06786EB0BCCB}"/>
              </a:ext>
            </a:extLst>
          </p:cNvPr>
          <p:cNvCxnSpPr>
            <a:cxnSpLocks/>
          </p:cNvCxnSpPr>
          <p:nvPr/>
        </p:nvCxnSpPr>
        <p:spPr>
          <a:xfrm flipH="1">
            <a:off x="4595447" y="2498551"/>
            <a:ext cx="1072659" cy="4237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27DECFE-6CDB-7588-81B9-14314AC3E3D0}"/>
              </a:ext>
            </a:extLst>
          </p:cNvPr>
          <p:cNvSpPr txBox="1"/>
          <p:nvPr/>
        </p:nvSpPr>
        <p:spPr>
          <a:xfrm>
            <a:off x="5653451" y="2218752"/>
            <a:ext cx="1776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Cell 4: 160x123</a:t>
            </a:r>
          </a:p>
        </p:txBody>
      </p:sp>
    </p:spTree>
    <p:extLst>
      <p:ext uri="{BB962C8B-B14F-4D97-AF65-F5344CB8AC3E}">
        <p14:creationId xmlns:p14="http://schemas.microsoft.com/office/powerpoint/2010/main" val="458053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0F582308-4CBB-80AC-5A8E-16CFDD2628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8491" y="524363"/>
            <a:ext cx="6981078" cy="5849282"/>
          </a:xfr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9E5D798-7C24-DDD9-C506-841AC7323061}"/>
              </a:ext>
            </a:extLst>
          </p:cNvPr>
          <p:cNvCxnSpPr>
            <a:cxnSpLocks/>
          </p:cNvCxnSpPr>
          <p:nvPr/>
        </p:nvCxnSpPr>
        <p:spPr>
          <a:xfrm flipH="1">
            <a:off x="3036277" y="1887415"/>
            <a:ext cx="93785" cy="750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F127527A-3076-BD95-EE94-CC3E86C7193F}"/>
              </a:ext>
            </a:extLst>
          </p:cNvPr>
          <p:cNvSpPr/>
          <p:nvPr/>
        </p:nvSpPr>
        <p:spPr>
          <a:xfrm>
            <a:off x="2567354" y="1456528"/>
            <a:ext cx="1570892" cy="457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/>
                </a:solidFill>
              </a:rPr>
              <a:t>meowdodge.txt</a:t>
            </a:r>
            <a:r>
              <a:rPr lang="en-US" sz="1200" dirty="0">
                <a:solidFill>
                  <a:schemeClr val="bg1"/>
                </a:solidFill>
              </a:rPr>
              <a:t> is saved in </a:t>
            </a:r>
            <a:r>
              <a:rPr lang="en-US" sz="1200" dirty="0" err="1">
                <a:solidFill>
                  <a:schemeClr val="bg1"/>
                </a:solidFill>
              </a:rPr>
              <a:t>aniamtions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BFD07F3F-E25E-A784-CB94-15B200B9F05A}"/>
              </a:ext>
            </a:extLst>
          </p:cNvPr>
          <p:cNvSpPr/>
          <p:nvPr/>
        </p:nvSpPr>
        <p:spPr>
          <a:xfrm>
            <a:off x="2836984" y="3007021"/>
            <a:ext cx="1758462" cy="68592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/>
                </a:solidFill>
              </a:rPr>
              <a:t>meowdodge.txt</a:t>
            </a:r>
            <a:r>
              <a:rPr lang="en-US" sz="1200" dirty="0">
                <a:solidFill>
                  <a:schemeClr val="bg1"/>
                </a:solidFill>
              </a:rPr>
              <a:t> starts with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“</a:t>
            </a:r>
            <a:r>
              <a:rPr lang="en-US" sz="1200" dirty="0" err="1">
                <a:solidFill>
                  <a:schemeClr val="bg1"/>
                </a:solidFill>
              </a:rPr>
              <a:t>SplashKit</a:t>
            </a:r>
            <a:r>
              <a:rPr lang="en-US" sz="1200" dirty="0">
                <a:solidFill>
                  <a:schemeClr val="bg1"/>
                </a:solidFill>
              </a:rPr>
              <a:t> Animation”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DA912B4-C2A1-3115-A5C3-83E28A1E6B9A}"/>
              </a:ext>
            </a:extLst>
          </p:cNvPr>
          <p:cNvCxnSpPr/>
          <p:nvPr/>
        </p:nvCxnSpPr>
        <p:spPr>
          <a:xfrm flipV="1">
            <a:off x="3892062" y="1242646"/>
            <a:ext cx="703384" cy="1603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7294BD56-704D-4F4C-B8BA-B112D9355BC1}"/>
              </a:ext>
            </a:extLst>
          </p:cNvPr>
          <p:cNvSpPr/>
          <p:nvPr/>
        </p:nvSpPr>
        <p:spPr>
          <a:xfrm>
            <a:off x="6600092" y="1887415"/>
            <a:ext cx="1887416" cy="5861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frames are declared with f: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E728A57-E3DF-364E-B767-3FF08DF484C8}"/>
              </a:ext>
            </a:extLst>
          </p:cNvPr>
          <p:cNvCxnSpPr>
            <a:cxnSpLocks/>
          </p:cNvCxnSpPr>
          <p:nvPr/>
        </p:nvCxnSpPr>
        <p:spPr>
          <a:xfrm flipH="1" flipV="1">
            <a:off x="6518031" y="1570892"/>
            <a:ext cx="1055078" cy="316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81AA36B-6CDC-F8A2-6CD3-8120B386D3E0}"/>
              </a:ext>
            </a:extLst>
          </p:cNvPr>
          <p:cNvCxnSpPr>
            <a:cxnSpLocks/>
            <a:stCxn id="25" idx="1"/>
          </p:cNvCxnSpPr>
          <p:nvPr/>
        </p:nvCxnSpPr>
        <p:spPr>
          <a:xfrm flipH="1" flipV="1">
            <a:off x="6233724" y="1723292"/>
            <a:ext cx="448429" cy="2975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DC0D0367-CD37-FFEF-FC64-58A05EFC6832}"/>
              </a:ext>
            </a:extLst>
          </p:cNvPr>
          <p:cNvSpPr/>
          <p:nvPr/>
        </p:nvSpPr>
        <p:spPr>
          <a:xfrm>
            <a:off x="6682153" y="4332345"/>
            <a:ext cx="1887416" cy="7323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duration of a cells (before moving to the next one)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97B15CC9-A7DE-4A93-7CDB-0CB29E877D07}"/>
              </a:ext>
            </a:extLst>
          </p:cNvPr>
          <p:cNvSpPr/>
          <p:nvPr/>
        </p:nvSpPr>
        <p:spPr>
          <a:xfrm>
            <a:off x="4141156" y="2271361"/>
            <a:ext cx="2092568" cy="7269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effectLst/>
                <a:latin typeface="Helvetica Neue" panose="02000503000000020004" pitchFamily="2" charset="0"/>
              </a:rPr>
              <a:t>the cell of the bitmap to draw this can be a range defined using [0-7]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2AB4A05-7935-857E-8965-08F00C9C4F74}"/>
              </a:ext>
            </a:extLst>
          </p:cNvPr>
          <p:cNvCxnSpPr>
            <a:cxnSpLocks/>
          </p:cNvCxnSpPr>
          <p:nvPr/>
        </p:nvCxnSpPr>
        <p:spPr>
          <a:xfrm flipV="1">
            <a:off x="4577848" y="1723292"/>
            <a:ext cx="448429" cy="548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6805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DD25AC7D-C8B4-76C8-E818-7F928A7973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2322" y="1230739"/>
            <a:ext cx="4045276" cy="397430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D988E11-B6A0-91C1-930B-71BA13FA209F}"/>
              </a:ext>
            </a:extLst>
          </p:cNvPr>
          <p:cNvSpPr txBox="1"/>
          <p:nvPr/>
        </p:nvSpPr>
        <p:spPr>
          <a:xfrm>
            <a:off x="2309446" y="861407"/>
            <a:ext cx="1969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lizard.png</a:t>
            </a:r>
            <a:r>
              <a:rPr lang="en-US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B7046B-75E1-B04C-6269-80BC87AFCA94}"/>
              </a:ext>
            </a:extLst>
          </p:cNvPr>
          <p:cNvSpPr txBox="1"/>
          <p:nvPr/>
        </p:nvSpPr>
        <p:spPr>
          <a:xfrm>
            <a:off x="879230" y="5392615"/>
            <a:ext cx="445477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size 228 × 224</a:t>
            </a:r>
          </a:p>
          <a:p>
            <a:r>
              <a:rPr lang="en-AU" sz="1400" b="0" dirty="0" err="1">
                <a:solidFill>
                  <a:srgbClr val="F8F8F2"/>
                </a:solidFill>
                <a:effectLst/>
                <a:highlight>
                  <a:srgbClr val="282A36"/>
                </a:highlight>
                <a:latin typeface="Menlo" panose="020B0609030804020204" pitchFamily="49" charset="0"/>
              </a:rPr>
              <a:t>lizard</a:t>
            </a:r>
            <a:r>
              <a:rPr lang="en-AU" sz="1400" b="0" dirty="0" err="1">
                <a:solidFill>
                  <a:srgbClr val="FF79C6"/>
                </a:solidFill>
                <a:effectLst/>
                <a:highlight>
                  <a:srgbClr val="282A36"/>
                </a:highlight>
                <a:latin typeface="Menlo" panose="020B0609030804020204" pitchFamily="49" charset="0"/>
              </a:rPr>
              <a:t>.</a:t>
            </a:r>
            <a:r>
              <a:rPr lang="en-AU" sz="1400" b="0" dirty="0" err="1">
                <a:solidFill>
                  <a:srgbClr val="F8F8F2"/>
                </a:solidFill>
                <a:effectLst/>
                <a:highlight>
                  <a:srgbClr val="282A36"/>
                </a:highlight>
                <a:latin typeface="Menlo" panose="020B0609030804020204" pitchFamily="49" charset="0"/>
              </a:rPr>
              <a:t>SetCellDetails</a:t>
            </a:r>
            <a:r>
              <a:rPr lang="en-AU" sz="1400" b="0" dirty="0">
                <a:solidFill>
                  <a:srgbClr val="F8F8F2"/>
                </a:solidFill>
                <a:effectLst/>
                <a:highlight>
                  <a:srgbClr val="282A36"/>
                </a:highlight>
                <a:latin typeface="Menlo" panose="020B0609030804020204" pitchFamily="49" charset="0"/>
              </a:rPr>
              <a:t>(</a:t>
            </a:r>
            <a:r>
              <a:rPr lang="en-AU" sz="1400" b="0" dirty="0">
                <a:solidFill>
                  <a:srgbClr val="BD93F9"/>
                </a:solidFill>
                <a:effectLst/>
                <a:highlight>
                  <a:srgbClr val="282A36"/>
                </a:highlight>
                <a:latin typeface="Menlo" panose="020B0609030804020204" pitchFamily="49" charset="0"/>
              </a:rPr>
              <a:t>57</a:t>
            </a:r>
            <a:r>
              <a:rPr lang="en-AU" sz="1400" b="0" dirty="0">
                <a:solidFill>
                  <a:srgbClr val="F8F8F2"/>
                </a:solidFill>
                <a:effectLst/>
                <a:highlight>
                  <a:srgbClr val="282A36"/>
                </a:highlight>
                <a:latin typeface="Menlo" panose="020B0609030804020204" pitchFamily="49" charset="0"/>
              </a:rPr>
              <a:t>, </a:t>
            </a:r>
            <a:r>
              <a:rPr lang="en-AU" sz="1400" b="0" dirty="0">
                <a:solidFill>
                  <a:srgbClr val="BD93F9"/>
                </a:solidFill>
                <a:effectLst/>
                <a:highlight>
                  <a:srgbClr val="282A36"/>
                </a:highlight>
                <a:latin typeface="Menlo" panose="020B0609030804020204" pitchFamily="49" charset="0"/>
              </a:rPr>
              <a:t>56</a:t>
            </a:r>
            <a:r>
              <a:rPr lang="en-AU" sz="1400" b="0" dirty="0">
                <a:solidFill>
                  <a:srgbClr val="F8F8F2"/>
                </a:solidFill>
                <a:effectLst/>
                <a:highlight>
                  <a:srgbClr val="282A36"/>
                </a:highlight>
                <a:latin typeface="Menlo" panose="020B0609030804020204" pitchFamily="49" charset="0"/>
              </a:rPr>
              <a:t>, </a:t>
            </a:r>
            <a:r>
              <a:rPr lang="en-AU" sz="1400" b="0" dirty="0">
                <a:solidFill>
                  <a:srgbClr val="BD93F9"/>
                </a:solidFill>
                <a:effectLst/>
                <a:highlight>
                  <a:srgbClr val="282A36"/>
                </a:highlight>
                <a:latin typeface="Menlo" panose="020B0609030804020204" pitchFamily="49" charset="0"/>
              </a:rPr>
              <a:t>4</a:t>
            </a:r>
            <a:r>
              <a:rPr lang="en-AU" sz="1400" b="0" dirty="0">
                <a:solidFill>
                  <a:srgbClr val="F8F8F2"/>
                </a:solidFill>
                <a:effectLst/>
                <a:highlight>
                  <a:srgbClr val="282A36"/>
                </a:highlight>
                <a:latin typeface="Menlo" panose="020B0609030804020204" pitchFamily="49" charset="0"/>
              </a:rPr>
              <a:t>, </a:t>
            </a:r>
            <a:r>
              <a:rPr lang="en-AU" sz="1400" b="0" dirty="0">
                <a:solidFill>
                  <a:srgbClr val="BD93F9"/>
                </a:solidFill>
                <a:effectLst/>
                <a:highlight>
                  <a:srgbClr val="282A36"/>
                </a:highlight>
                <a:latin typeface="Menlo" panose="020B0609030804020204" pitchFamily="49" charset="0"/>
              </a:rPr>
              <a:t>4</a:t>
            </a:r>
            <a:r>
              <a:rPr lang="en-AU" sz="1400" b="0" dirty="0">
                <a:solidFill>
                  <a:srgbClr val="F8F8F2"/>
                </a:solidFill>
                <a:effectLst/>
                <a:highlight>
                  <a:srgbClr val="282A36"/>
                </a:highlight>
                <a:latin typeface="Menlo" panose="020B0609030804020204" pitchFamily="49" charset="0"/>
              </a:rPr>
              <a:t>, </a:t>
            </a:r>
            <a:r>
              <a:rPr lang="en-AU" sz="1400" b="0" dirty="0">
                <a:solidFill>
                  <a:srgbClr val="BD93F9"/>
                </a:solidFill>
                <a:effectLst/>
                <a:highlight>
                  <a:srgbClr val="282A36"/>
                </a:highlight>
                <a:latin typeface="Menlo" panose="020B0609030804020204" pitchFamily="49" charset="0"/>
              </a:rPr>
              <a:t>16</a:t>
            </a:r>
            <a:r>
              <a:rPr lang="en-AU" sz="1400" b="0" dirty="0">
                <a:solidFill>
                  <a:srgbClr val="F8F8F2"/>
                </a:solidFill>
                <a:effectLst/>
                <a:highlight>
                  <a:srgbClr val="282A36"/>
                </a:highlight>
                <a:latin typeface="Menlo" panose="020B0609030804020204" pitchFamily="49" charset="0"/>
              </a:rPr>
              <a:t>);</a:t>
            </a:r>
          </a:p>
          <a:p>
            <a:r>
              <a:rPr lang="en-US" dirty="0"/>
              <a:t>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B7782D8-ACE2-087C-653D-126B84E54AC7}"/>
              </a:ext>
            </a:extLst>
          </p:cNvPr>
          <p:cNvCxnSpPr>
            <a:cxnSpLocks/>
          </p:cNvCxnSpPr>
          <p:nvPr/>
        </p:nvCxnSpPr>
        <p:spPr>
          <a:xfrm flipV="1">
            <a:off x="4149969" y="5205046"/>
            <a:ext cx="246185" cy="5158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9D60DE4-7F42-6D81-5390-5316EC3322DC}"/>
              </a:ext>
            </a:extLst>
          </p:cNvPr>
          <p:cNvCxnSpPr/>
          <p:nvPr/>
        </p:nvCxnSpPr>
        <p:spPr>
          <a:xfrm flipH="1" flipV="1">
            <a:off x="1570892" y="5205046"/>
            <a:ext cx="2965939" cy="5158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8072D95-359A-E23A-0D49-E403FEF6C5BB}"/>
              </a:ext>
            </a:extLst>
          </p:cNvPr>
          <p:cNvSpPr txBox="1"/>
          <p:nvPr/>
        </p:nvSpPr>
        <p:spPr>
          <a:xfrm>
            <a:off x="3214186" y="6069723"/>
            <a:ext cx="2067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 columns x 4 rows</a:t>
            </a:r>
          </a:p>
        </p:txBody>
      </p:sp>
      <p:pic>
        <p:nvPicPr>
          <p:cNvPr id="18" name="Picture 17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C9ADCE49-3C33-4863-00BB-346BB113AB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6893" y="1320800"/>
            <a:ext cx="5676900" cy="42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541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91</Words>
  <Application>Microsoft Macintosh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Aptos</vt:lpstr>
      <vt:lpstr>Aptos Display</vt:lpstr>
      <vt:lpstr>Arial</vt:lpstr>
      <vt:lpstr>Helvetica Neue</vt:lpstr>
      <vt:lpstr>Menlo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MIA PHAM</dc:creator>
  <cp:lastModifiedBy>MIA PHAM</cp:lastModifiedBy>
  <cp:revision>1</cp:revision>
  <dcterms:created xsi:type="dcterms:W3CDTF">2024-05-27T11:26:47Z</dcterms:created>
  <dcterms:modified xsi:type="dcterms:W3CDTF">2024-05-27T12:53:19Z</dcterms:modified>
</cp:coreProperties>
</file>