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6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59" r:id="rId6"/>
    <p:sldId id="260" r:id="rId7"/>
    <p:sldId id="271" r:id="rId8"/>
    <p:sldId id="273" r:id="rId9"/>
    <p:sldId id="269" r:id="rId10"/>
    <p:sldId id="272" r:id="rId11"/>
    <p:sldId id="264" r:id="rId12"/>
    <p:sldId id="261" r:id="rId13"/>
    <p:sldId id="262" r:id="rId14"/>
    <p:sldId id="270" r:id="rId15"/>
    <p:sldId id="265" r:id="rId16"/>
    <p:sldId id="26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1781D-1BFE-4401-AE5C-F0817969C16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4504D-730F-4C2D-95C3-84E72F94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4D7F-EBB9-4C59-9465-883518E9D5EB}" type="datetime1">
              <a:rPr lang="en-US" smtClean="0"/>
              <a:t>5/13/2018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C45D-D86C-41C1-98D7-926104273C6B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FDA-24E0-4DCB-8DA6-A37783F9BB4F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43F9-A91B-43AF-B839-4F3AE6061930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4C23-232F-496C-938D-D87FAD996E35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138B-8C08-42D9-B465-3A47B685049A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A7C-DC52-4534-9BB1-BBB223E0414F}" type="datetime1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1F8B-44D2-49A0-AFB5-5BAB1F945673}" type="datetime1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19E-BF02-414A-97A3-07C735217162}" type="datetime1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7CD8-E1DC-4254-8168-56B013D30346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88B-E1B4-4588-8E07-5F3BA9392238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E3B31A-FDDF-4D16-B413-B330704A0CF7}" type="datetime1">
              <a:rPr lang="en-US" smtClean="0"/>
              <a:t>5/13/2018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8C12663-94E4-4EB7-910D-58DA8F254E1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62415"/>
            <a:ext cx="7543800" cy="993775"/>
          </a:xfrm>
        </p:spPr>
        <p:txBody>
          <a:bodyPr/>
          <a:lstStyle/>
          <a:p>
            <a:pPr algn="r"/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265" y="2286000"/>
            <a:ext cx="7999535" cy="3429000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ĐỀ TÀI: TỰ ĐỘNG HÓA CÁC CA KIỂM THỬ CƠ BẢN CỦA ỨNG DỤNG WEB VỚI CYPRESS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Thùy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K59 – CD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GVHD: PSG.TS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GVĐHD: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65" y="38305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Cypress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Gauge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2466975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76120" y="2209800"/>
            <a:ext cx="6177280" cy="4030663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ltGray">
          <a:xfrm>
            <a:off x="1686951" y="2667000"/>
            <a:ext cx="6705600" cy="1003300"/>
          </a:xfrm>
          <a:prstGeom prst="roundRect">
            <a:avLst>
              <a:gd name="adj" fmla="val 11505"/>
            </a:avLst>
          </a:prstGeom>
          <a:solidFill>
            <a:schemeClr val="accent4">
              <a:lumMod val="40000"/>
              <a:lumOff val="60000"/>
            </a:schemeClr>
          </a:soli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ltGray">
          <a:xfrm>
            <a:off x="1655297" y="4038600"/>
            <a:ext cx="6705601" cy="1003300"/>
          </a:xfrm>
          <a:prstGeom prst="roundRect">
            <a:avLst>
              <a:gd name="adj" fmla="val 11505"/>
            </a:avLst>
          </a:prstGeom>
          <a:solidFill>
            <a:schemeClr val="accent4">
              <a:lumMod val="40000"/>
              <a:lumOff val="60000"/>
            </a:schemeClr>
          </a:soli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validate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2090738"/>
            <a:ext cx="6143625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633" y="304800"/>
            <a:ext cx="7406640" cy="99388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2560" y="1326132"/>
            <a:ext cx="7406640" cy="655068"/>
          </a:xfrm>
        </p:spPr>
        <p:txBody>
          <a:bodyPr>
            <a:norm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image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2133600"/>
            <a:ext cx="6781798" cy="429863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Methadone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536961"/>
              </p:ext>
            </p:extLst>
          </p:nvPr>
        </p:nvGraphicFramePr>
        <p:xfrm>
          <a:off x="2197418" y="2817813"/>
          <a:ext cx="6036945" cy="2833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STT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Tên chức năng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Tổng số ca kiểm thử đã được viết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Số mã lệnh đã được viết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Thành công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Thất bại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Đăng nhập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Giao diện màn hình chính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Giao diện màn hình </a:t>
                      </a:r>
                      <a:r>
                        <a:rPr lang="vi-VN" sz="1300" dirty="0" smtClean="0">
                          <a:effectLst/>
                        </a:rPr>
                        <a:t>thêm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vi-VN" sz="1300" dirty="0" smtClean="0">
                          <a:effectLst/>
                        </a:rPr>
                        <a:t>mới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Chức năng tìm kiếm, xóa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2600" y="1666384"/>
            <a:ext cx="670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Kết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quả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đạt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được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3603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Báo cáo kiểm thử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(Test Report)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09800" y="1877908"/>
            <a:ext cx="6019800" cy="1003300"/>
            <a:chOff x="4158" y="872"/>
            <a:chExt cx="414" cy="37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AutoShape 11"/>
            <p:cNvSpPr>
              <a:spLocks noChangeArrowheads="1"/>
            </p:cNvSpPr>
            <p:nvPr/>
          </p:nvSpPr>
          <p:spPr bwMode="gray">
            <a:xfrm>
              <a:off x="4158" y="872"/>
              <a:ext cx="414" cy="376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Kết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quả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đạt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được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gray">
            <a:xfrm>
              <a:off x="4180" y="881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207816" y="4156311"/>
            <a:ext cx="6023713" cy="1003300"/>
            <a:chOff x="4055" y="859"/>
            <a:chExt cx="1361" cy="37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AutoShape 11"/>
            <p:cNvSpPr>
              <a:spLocks noChangeArrowheads="1"/>
            </p:cNvSpPr>
            <p:nvPr/>
          </p:nvSpPr>
          <p:spPr bwMode="gray">
            <a:xfrm>
              <a:off x="4055" y="859"/>
              <a:ext cx="1361" cy="376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triển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gray">
            <a:xfrm>
              <a:off x="4180" y="881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37898"/>
            <a:ext cx="7498080" cy="4834302"/>
          </a:xfrm>
        </p:spPr>
        <p:txBody>
          <a:bodyPr/>
          <a:lstStyle/>
          <a:p>
            <a:pPr marL="82296" indent="0"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" indent="0"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82296" indent="0" algn="ctr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5" y="38539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35" y="2895600"/>
            <a:ext cx="6400800" cy="33177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0"/>
            <a:ext cx="6829425" cy="26286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3796" indent="-571500">
              <a:buFont typeface="+mj-lt"/>
              <a:buAutoNum type="romanU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>
              <a:buFont typeface="+mj-lt"/>
              <a:buAutoNum type="roman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>
              <a:buFont typeface="+mj-lt"/>
              <a:buAutoNum type="romanU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Cypress</a:t>
            </a:r>
          </a:p>
          <a:p>
            <a:pPr marL="653796" indent="-571500">
              <a:buFont typeface="+mj-lt"/>
              <a:buAutoNum type="roman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>
              <a:buFont typeface="+mj-lt"/>
              <a:buAutoNum type="romanU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Cypress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Methadone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6097389" cy="43063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498080" cy="4800600"/>
          </a:xfrm>
        </p:spPr>
        <p:txBody>
          <a:bodyPr/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5238750" cy="381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Cypress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Cypress là một mã nguồn mở </a:t>
            </a:r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là một công cụ kiểm thử phần mềm tự động </a:t>
            </a:r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thử nghiệm các ứng </a:t>
            </a:r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Web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:\Users\thuyvt39\Pictures\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7010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Cypress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  <a:p>
            <a:pPr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Cypress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Cypress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JavaScript…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Cypress</a:t>
            </a:r>
          </a:p>
          <a:p>
            <a:pPr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không sử dụng Selenium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hỗ trợ bất kỳ khuôn khổ hoặc trang Web khá tốt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chạy nhiều và nhanh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Cypress</a:t>
            </a:r>
          </a:p>
          <a:p>
            <a:pPr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  <a:p>
            <a:pPr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đang chỉ hỗ trợ một số trình duyệt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82296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Cypress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Cypress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Gauge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Framework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2663-94E4-4EB7-910D-58DA8F254E1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3" y="2549236"/>
            <a:ext cx="6905625" cy="39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</TotalTime>
  <Words>573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Khóa luận tốt nghiệp đại học</vt:lpstr>
      <vt:lpstr>MỞ ĐẦU</vt:lpstr>
      <vt:lpstr>NỘI DUNG</vt:lpstr>
      <vt:lpstr>I. Giới thiệu chung về kiểm thử phần mềm, kiểm thử phần mềm tự động</vt:lpstr>
      <vt:lpstr>I. Giới thiệu chung về kiểm thử phần mềm, kiểm thử phần mềm tự động</vt:lpstr>
      <vt:lpstr>II. Giới thiệu về công cụ kiểm thử tự động Cypress</vt:lpstr>
      <vt:lpstr>II. Giới thiệu về công cụ kiểm thử tự động Cypress</vt:lpstr>
      <vt:lpstr>II. Giới thiệu về công cụ kiểm thử tự động Cypress</vt:lpstr>
      <vt:lpstr>II. Giới thiệu về công cụ kiểm thử tự động Cypress</vt:lpstr>
      <vt:lpstr>II. Giới thiệu về công cụ kiểm thử tự động Cypress</vt:lpstr>
      <vt:lpstr>III. Ứng dụng Cypress vào hệ thống quản lý điều trị Methadone</vt:lpstr>
      <vt:lpstr>III. Ứng dụng Cypress vào hệ thống quản lý điều trị Methadone</vt:lpstr>
      <vt:lpstr>III. Ứng dụng Cypress vào hệ thống quản lý điều trị Methadone</vt:lpstr>
      <vt:lpstr>III. Ứng dụng Cypress vào hệ thống quản lý điều trị Methadone</vt:lpstr>
      <vt:lpstr>III. Ứng dụng Cypress vào hệ thống quản lý điều trị Methadone</vt:lpstr>
      <vt:lpstr>III. Ứng dụng Cypress vào hệ thống quản lý điều trị Methadone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luận tốt nghiệp đại học</dc:title>
  <dc:creator>thuyvt39</dc:creator>
  <cp:lastModifiedBy>VuThiThuy</cp:lastModifiedBy>
  <cp:revision>17</cp:revision>
  <dcterms:created xsi:type="dcterms:W3CDTF">2018-05-10T06:31:51Z</dcterms:created>
  <dcterms:modified xsi:type="dcterms:W3CDTF">2018-05-13T13:21:11Z</dcterms:modified>
</cp:coreProperties>
</file>