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0" r:id="rId7"/>
    <p:sldId id="269" r:id="rId8"/>
    <p:sldId id="274" r:id="rId9"/>
    <p:sldId id="271" r:id="rId10"/>
    <p:sldId id="276" r:id="rId11"/>
    <p:sldId id="275" r:id="rId12"/>
    <p:sldId id="272" r:id="rId13"/>
    <p:sldId id="273" r:id="rId14"/>
    <p:sldId id="27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74" autoAdjust="0"/>
  </p:normalViewPr>
  <p:slideViewPr>
    <p:cSldViewPr snapToGrid="0" showGuides="1">
      <p:cViewPr varScale="1">
        <p:scale>
          <a:sx n="92" d="100"/>
          <a:sy n="92" d="100"/>
        </p:scale>
        <p:origin x="402" y="9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5B0AA-E05F-4647-B285-9FBA61DFAA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B85FB1-27C3-4007-BDD4-C5F190CCF06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A4C49B-C0E0-4757-BCC8-01374C8D248A}" type="parTrans" cxnId="{4AAF6A00-73DF-4499-9DF1-1C50051445F1}">
      <dgm:prSet/>
      <dgm:spPr/>
      <dgm:t>
        <a:bodyPr/>
        <a:lstStyle/>
        <a:p>
          <a:endParaRPr lang="en-US"/>
        </a:p>
      </dgm:t>
    </dgm:pt>
    <dgm:pt modelId="{E8F91CE5-078C-461B-8EBB-812272CC3855}" type="sibTrans" cxnId="{4AAF6A00-73DF-4499-9DF1-1C50051445F1}">
      <dgm:prSet/>
      <dgm:spPr/>
      <dgm:t>
        <a:bodyPr/>
        <a:lstStyle/>
        <a:p>
          <a:endParaRPr lang="en-US"/>
        </a:p>
      </dgm:t>
    </dgm:pt>
    <dgm:pt modelId="{749E6B51-62B8-4ECF-B4B7-6CF4B46AD415}">
      <dgm:prSet phldrT="[Text]"/>
      <dgm:spPr/>
      <dgm:t>
        <a:bodyPr/>
        <a:lstStyle/>
        <a:p>
          <a:r>
            <a:rPr lang="en-US" dirty="0" smtClean="0"/>
            <a:t>I. TỔNG QUAN</a:t>
          </a:r>
          <a:endParaRPr lang="en-US" dirty="0"/>
        </a:p>
      </dgm:t>
    </dgm:pt>
    <dgm:pt modelId="{0220E762-F3CD-4285-BF1D-350E72D48C64}" type="parTrans" cxnId="{9884700F-3F9F-472C-8D20-247C7E417E50}">
      <dgm:prSet/>
      <dgm:spPr/>
      <dgm:t>
        <a:bodyPr/>
        <a:lstStyle/>
        <a:p>
          <a:endParaRPr lang="en-US"/>
        </a:p>
      </dgm:t>
    </dgm:pt>
    <dgm:pt modelId="{FDDFBBA0-2C62-4320-84AF-7A2B0FA70882}" type="sibTrans" cxnId="{9884700F-3F9F-472C-8D20-247C7E417E50}">
      <dgm:prSet/>
      <dgm:spPr/>
      <dgm:t>
        <a:bodyPr/>
        <a:lstStyle/>
        <a:p>
          <a:endParaRPr lang="en-US"/>
        </a:p>
      </dgm:t>
    </dgm:pt>
    <dgm:pt modelId="{52EDDF28-F7E5-4F14-87CB-C13C7867D7AE}">
      <dgm:prSet phldrT="[Text]"/>
      <dgm:spPr/>
      <dgm:t>
        <a:bodyPr/>
        <a:lstStyle/>
        <a:p>
          <a:r>
            <a:rPr lang="en-US" dirty="0" smtClean="0"/>
            <a:t>II. PHÂN TÍCH THIẾT KẾ</a:t>
          </a:r>
          <a:endParaRPr lang="en-US" dirty="0"/>
        </a:p>
      </dgm:t>
    </dgm:pt>
    <dgm:pt modelId="{10DEA058-6A32-487F-B1D5-4A11EE73A49B}" type="parTrans" cxnId="{FF452BE8-86E7-478E-B463-3028F155C835}">
      <dgm:prSet/>
      <dgm:spPr/>
      <dgm:t>
        <a:bodyPr/>
        <a:lstStyle/>
        <a:p>
          <a:endParaRPr lang="en-US"/>
        </a:p>
      </dgm:t>
    </dgm:pt>
    <dgm:pt modelId="{8524FF06-F6E8-4A18-A02A-EF72B095F38F}" type="sibTrans" cxnId="{FF452BE8-86E7-478E-B463-3028F155C835}">
      <dgm:prSet/>
      <dgm:spPr/>
      <dgm:t>
        <a:bodyPr/>
        <a:lstStyle/>
        <a:p>
          <a:endParaRPr lang="en-US"/>
        </a:p>
      </dgm:t>
    </dgm:pt>
    <dgm:pt modelId="{A14EF4FC-CB54-4E3B-8B44-BD2A8D2A4A9A}">
      <dgm:prSet phldrT="[Text]"/>
      <dgm:spPr/>
      <dgm:t>
        <a:bodyPr/>
        <a:lstStyle/>
        <a:p>
          <a:r>
            <a:rPr lang="en-US" dirty="0" smtClean="0"/>
            <a:t>III. DEMO SẢN PHẨM</a:t>
          </a:r>
          <a:endParaRPr lang="en-US" dirty="0"/>
        </a:p>
      </dgm:t>
    </dgm:pt>
    <dgm:pt modelId="{A6F4F858-378E-4D8B-962B-1A04A53624F5}" type="parTrans" cxnId="{4280CB58-23FC-46F2-9A06-08FA9F6D06E4}">
      <dgm:prSet/>
      <dgm:spPr/>
      <dgm:t>
        <a:bodyPr/>
        <a:lstStyle/>
        <a:p>
          <a:endParaRPr lang="en-US"/>
        </a:p>
      </dgm:t>
    </dgm:pt>
    <dgm:pt modelId="{AA78BD86-B874-4832-9B2E-5085D5E5433A}" type="sibTrans" cxnId="{4280CB58-23FC-46F2-9A06-08FA9F6D06E4}">
      <dgm:prSet/>
      <dgm:spPr/>
      <dgm:t>
        <a:bodyPr/>
        <a:lstStyle/>
        <a:p>
          <a:endParaRPr lang="en-US"/>
        </a:p>
      </dgm:t>
    </dgm:pt>
    <dgm:pt modelId="{AFF81867-B6D5-4CAC-BDD3-1A566BD50FAA}">
      <dgm:prSet phldrT="[Text]"/>
      <dgm:spPr/>
      <dgm:t>
        <a:bodyPr/>
        <a:lstStyle/>
        <a:p>
          <a:r>
            <a:rPr lang="en-US" dirty="0" smtClean="0"/>
            <a:t>IV. HẠN CHẾ VÀ HƯỚNG PHÁT TRIỂN</a:t>
          </a:r>
          <a:endParaRPr lang="en-US" dirty="0"/>
        </a:p>
      </dgm:t>
    </dgm:pt>
    <dgm:pt modelId="{CE5E5220-A158-4336-8B24-C787046B4307}" type="parTrans" cxnId="{73F77E59-EC18-4428-B7E6-6DB5B0BA759B}">
      <dgm:prSet/>
      <dgm:spPr/>
      <dgm:t>
        <a:bodyPr/>
        <a:lstStyle/>
        <a:p>
          <a:endParaRPr lang="en-US"/>
        </a:p>
      </dgm:t>
    </dgm:pt>
    <dgm:pt modelId="{30969556-9749-4B9C-9568-E50B7DFEA9A3}" type="sibTrans" cxnId="{73F77E59-EC18-4428-B7E6-6DB5B0BA759B}">
      <dgm:prSet/>
      <dgm:spPr/>
      <dgm:t>
        <a:bodyPr/>
        <a:lstStyle/>
        <a:p>
          <a:endParaRPr lang="en-US"/>
        </a:p>
      </dgm:t>
    </dgm:pt>
    <dgm:pt modelId="{E730BC89-7BB5-439D-81EE-353AB0FB2C98}" type="pres">
      <dgm:prSet presAssocID="{4545B0AA-E05F-4647-B285-9FBA61DFAAB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565C9E-0594-4D8C-8938-6ABF457BFB7B}" type="pres">
      <dgm:prSet presAssocID="{85B85FB1-27C3-4007-BDD4-C5F190CCF06D}" presName="thickLine" presStyleLbl="alignNode1" presStyleIdx="0" presStyleCnt="1"/>
      <dgm:spPr/>
    </dgm:pt>
    <dgm:pt modelId="{B7DAC995-BF8F-485F-8EC4-6973BFC37A8F}" type="pres">
      <dgm:prSet presAssocID="{85B85FB1-27C3-4007-BDD4-C5F190CCF06D}" presName="horz1" presStyleCnt="0"/>
      <dgm:spPr/>
    </dgm:pt>
    <dgm:pt modelId="{50748A84-9144-4941-93ED-BF34E89EC692}" type="pres">
      <dgm:prSet presAssocID="{85B85FB1-27C3-4007-BDD4-C5F190CCF06D}" presName="tx1" presStyleLbl="revTx" presStyleIdx="0" presStyleCnt="5"/>
      <dgm:spPr/>
      <dgm:t>
        <a:bodyPr/>
        <a:lstStyle/>
        <a:p>
          <a:endParaRPr lang="en-US"/>
        </a:p>
      </dgm:t>
    </dgm:pt>
    <dgm:pt modelId="{C0AD0985-5A02-47E5-9897-71BB6BDB8AAD}" type="pres">
      <dgm:prSet presAssocID="{85B85FB1-27C3-4007-BDD4-C5F190CCF06D}" presName="vert1" presStyleCnt="0"/>
      <dgm:spPr/>
    </dgm:pt>
    <dgm:pt modelId="{19833EAC-1CD7-4A40-B7F1-948049F6D9AF}" type="pres">
      <dgm:prSet presAssocID="{749E6B51-62B8-4ECF-B4B7-6CF4B46AD415}" presName="vertSpace2a" presStyleCnt="0"/>
      <dgm:spPr/>
    </dgm:pt>
    <dgm:pt modelId="{AFF2D921-13C6-4074-9FCD-C49DE9564DBD}" type="pres">
      <dgm:prSet presAssocID="{749E6B51-62B8-4ECF-B4B7-6CF4B46AD415}" presName="horz2" presStyleCnt="0"/>
      <dgm:spPr/>
    </dgm:pt>
    <dgm:pt modelId="{2BA916DD-88F1-4920-8AC7-9A1F8550AAEE}" type="pres">
      <dgm:prSet presAssocID="{749E6B51-62B8-4ECF-B4B7-6CF4B46AD415}" presName="horzSpace2" presStyleCnt="0"/>
      <dgm:spPr/>
    </dgm:pt>
    <dgm:pt modelId="{FA2E4889-7C1D-4C73-B393-D8003E434836}" type="pres">
      <dgm:prSet presAssocID="{749E6B51-62B8-4ECF-B4B7-6CF4B46AD415}" presName="tx2" presStyleLbl="revTx" presStyleIdx="1" presStyleCnt="5"/>
      <dgm:spPr/>
      <dgm:t>
        <a:bodyPr/>
        <a:lstStyle/>
        <a:p>
          <a:endParaRPr lang="en-US"/>
        </a:p>
      </dgm:t>
    </dgm:pt>
    <dgm:pt modelId="{A316EC95-A72A-4B4A-80BA-2611CEC79529}" type="pres">
      <dgm:prSet presAssocID="{749E6B51-62B8-4ECF-B4B7-6CF4B46AD415}" presName="vert2" presStyleCnt="0"/>
      <dgm:spPr/>
    </dgm:pt>
    <dgm:pt modelId="{3B09C323-ADD7-40EC-8BA0-AA4B89D9FECD}" type="pres">
      <dgm:prSet presAssocID="{749E6B51-62B8-4ECF-B4B7-6CF4B46AD415}" presName="thinLine2b" presStyleLbl="callout" presStyleIdx="0" presStyleCnt="4"/>
      <dgm:spPr/>
    </dgm:pt>
    <dgm:pt modelId="{C0B43C8C-3336-4D36-89B3-DB19B16AD621}" type="pres">
      <dgm:prSet presAssocID="{749E6B51-62B8-4ECF-B4B7-6CF4B46AD415}" presName="vertSpace2b" presStyleCnt="0"/>
      <dgm:spPr/>
    </dgm:pt>
    <dgm:pt modelId="{BCBB4F9C-6872-4C6D-990E-6E7460824A3B}" type="pres">
      <dgm:prSet presAssocID="{52EDDF28-F7E5-4F14-87CB-C13C7867D7AE}" presName="horz2" presStyleCnt="0"/>
      <dgm:spPr/>
    </dgm:pt>
    <dgm:pt modelId="{B2655071-C2E9-4538-BAB2-EDE20C9E1655}" type="pres">
      <dgm:prSet presAssocID="{52EDDF28-F7E5-4F14-87CB-C13C7867D7AE}" presName="horzSpace2" presStyleCnt="0"/>
      <dgm:spPr/>
    </dgm:pt>
    <dgm:pt modelId="{34A6A494-EA79-43DC-94CF-E449C664DA2B}" type="pres">
      <dgm:prSet presAssocID="{52EDDF28-F7E5-4F14-87CB-C13C7867D7AE}" presName="tx2" presStyleLbl="revTx" presStyleIdx="2" presStyleCnt="5"/>
      <dgm:spPr/>
      <dgm:t>
        <a:bodyPr/>
        <a:lstStyle/>
        <a:p>
          <a:endParaRPr lang="en-US"/>
        </a:p>
      </dgm:t>
    </dgm:pt>
    <dgm:pt modelId="{554535EA-32CC-4F79-BB0E-C7AD506537FD}" type="pres">
      <dgm:prSet presAssocID="{52EDDF28-F7E5-4F14-87CB-C13C7867D7AE}" presName="vert2" presStyleCnt="0"/>
      <dgm:spPr/>
    </dgm:pt>
    <dgm:pt modelId="{E544A12B-D8EC-4C95-A3FF-6BE64EF079D5}" type="pres">
      <dgm:prSet presAssocID="{52EDDF28-F7E5-4F14-87CB-C13C7867D7AE}" presName="thinLine2b" presStyleLbl="callout" presStyleIdx="1" presStyleCnt="4"/>
      <dgm:spPr/>
    </dgm:pt>
    <dgm:pt modelId="{0684376A-4FAC-4CBD-9127-89D6E104AE5B}" type="pres">
      <dgm:prSet presAssocID="{52EDDF28-F7E5-4F14-87CB-C13C7867D7AE}" presName="vertSpace2b" presStyleCnt="0"/>
      <dgm:spPr/>
    </dgm:pt>
    <dgm:pt modelId="{7BA1DCB6-40BE-483F-97E6-FBEA88D54C45}" type="pres">
      <dgm:prSet presAssocID="{A14EF4FC-CB54-4E3B-8B44-BD2A8D2A4A9A}" presName="horz2" presStyleCnt="0"/>
      <dgm:spPr/>
    </dgm:pt>
    <dgm:pt modelId="{A763D51C-5B9D-4638-8D77-E78ECE2BA008}" type="pres">
      <dgm:prSet presAssocID="{A14EF4FC-CB54-4E3B-8B44-BD2A8D2A4A9A}" presName="horzSpace2" presStyleCnt="0"/>
      <dgm:spPr/>
    </dgm:pt>
    <dgm:pt modelId="{AA7B1648-EB08-4CCB-A4A3-7702202449DF}" type="pres">
      <dgm:prSet presAssocID="{A14EF4FC-CB54-4E3B-8B44-BD2A8D2A4A9A}" presName="tx2" presStyleLbl="revTx" presStyleIdx="3" presStyleCnt="5"/>
      <dgm:spPr/>
      <dgm:t>
        <a:bodyPr/>
        <a:lstStyle/>
        <a:p>
          <a:endParaRPr lang="en-US"/>
        </a:p>
      </dgm:t>
    </dgm:pt>
    <dgm:pt modelId="{8B899271-759E-41F3-8879-84EDB380535A}" type="pres">
      <dgm:prSet presAssocID="{A14EF4FC-CB54-4E3B-8B44-BD2A8D2A4A9A}" presName="vert2" presStyleCnt="0"/>
      <dgm:spPr/>
    </dgm:pt>
    <dgm:pt modelId="{15BF5A0F-D5CD-42BF-B8E9-8EA1B3BC0140}" type="pres">
      <dgm:prSet presAssocID="{A14EF4FC-CB54-4E3B-8B44-BD2A8D2A4A9A}" presName="thinLine2b" presStyleLbl="callout" presStyleIdx="2" presStyleCnt="4"/>
      <dgm:spPr/>
    </dgm:pt>
    <dgm:pt modelId="{055A5F9D-9922-45E3-A1C6-FF4E914AF2A6}" type="pres">
      <dgm:prSet presAssocID="{A14EF4FC-CB54-4E3B-8B44-BD2A8D2A4A9A}" presName="vertSpace2b" presStyleCnt="0"/>
      <dgm:spPr/>
    </dgm:pt>
    <dgm:pt modelId="{BC31A160-15B2-4EFB-AE77-85C4A05AD76E}" type="pres">
      <dgm:prSet presAssocID="{AFF81867-B6D5-4CAC-BDD3-1A566BD50FAA}" presName="horz2" presStyleCnt="0"/>
      <dgm:spPr/>
    </dgm:pt>
    <dgm:pt modelId="{1021072E-AD4D-4828-BF4E-E800B862DBC9}" type="pres">
      <dgm:prSet presAssocID="{AFF81867-B6D5-4CAC-BDD3-1A566BD50FAA}" presName="horzSpace2" presStyleCnt="0"/>
      <dgm:spPr/>
    </dgm:pt>
    <dgm:pt modelId="{83DE6E1B-BA5D-4032-A3FA-169C902361B6}" type="pres">
      <dgm:prSet presAssocID="{AFF81867-B6D5-4CAC-BDD3-1A566BD50FAA}" presName="tx2" presStyleLbl="revTx" presStyleIdx="4" presStyleCnt="5"/>
      <dgm:spPr/>
      <dgm:t>
        <a:bodyPr/>
        <a:lstStyle/>
        <a:p>
          <a:endParaRPr lang="en-US"/>
        </a:p>
      </dgm:t>
    </dgm:pt>
    <dgm:pt modelId="{88868136-4114-47B7-A5ED-B5D1DEEF6B16}" type="pres">
      <dgm:prSet presAssocID="{AFF81867-B6D5-4CAC-BDD3-1A566BD50FAA}" presName="vert2" presStyleCnt="0"/>
      <dgm:spPr/>
    </dgm:pt>
    <dgm:pt modelId="{56D011DE-6AC0-4FB2-A4EE-1946C5707B6E}" type="pres">
      <dgm:prSet presAssocID="{AFF81867-B6D5-4CAC-BDD3-1A566BD50FAA}" presName="thinLine2b" presStyleLbl="callout" presStyleIdx="3" presStyleCnt="4"/>
      <dgm:spPr/>
    </dgm:pt>
    <dgm:pt modelId="{D70EA8DB-2573-4C9C-973A-FFFE4DD79D81}" type="pres">
      <dgm:prSet presAssocID="{AFF81867-B6D5-4CAC-BDD3-1A566BD50FAA}" presName="vertSpace2b" presStyleCnt="0"/>
      <dgm:spPr/>
    </dgm:pt>
  </dgm:ptLst>
  <dgm:cxnLst>
    <dgm:cxn modelId="{16703CD8-328B-4B71-B645-063C3630A28F}" type="presOf" srcId="{85B85FB1-27C3-4007-BDD4-C5F190CCF06D}" destId="{50748A84-9144-4941-93ED-BF34E89EC692}" srcOrd="0" destOrd="0" presId="urn:microsoft.com/office/officeart/2008/layout/LinedList"/>
    <dgm:cxn modelId="{4AAF6A00-73DF-4499-9DF1-1C50051445F1}" srcId="{4545B0AA-E05F-4647-B285-9FBA61DFAABB}" destId="{85B85FB1-27C3-4007-BDD4-C5F190CCF06D}" srcOrd="0" destOrd="0" parTransId="{2DA4C49B-C0E0-4757-BCC8-01374C8D248A}" sibTransId="{E8F91CE5-078C-461B-8EBB-812272CC3855}"/>
    <dgm:cxn modelId="{AC1302B5-8971-44D5-AC4B-FFE8C2B1AD8E}" type="presOf" srcId="{AFF81867-B6D5-4CAC-BDD3-1A566BD50FAA}" destId="{83DE6E1B-BA5D-4032-A3FA-169C902361B6}" srcOrd="0" destOrd="0" presId="urn:microsoft.com/office/officeart/2008/layout/LinedList"/>
    <dgm:cxn modelId="{4280CB58-23FC-46F2-9A06-08FA9F6D06E4}" srcId="{85B85FB1-27C3-4007-BDD4-C5F190CCF06D}" destId="{A14EF4FC-CB54-4E3B-8B44-BD2A8D2A4A9A}" srcOrd="2" destOrd="0" parTransId="{A6F4F858-378E-4D8B-962B-1A04A53624F5}" sibTransId="{AA78BD86-B874-4832-9B2E-5085D5E5433A}"/>
    <dgm:cxn modelId="{F331E965-006E-436D-B6BE-4DC552CFCD56}" type="presOf" srcId="{749E6B51-62B8-4ECF-B4B7-6CF4B46AD415}" destId="{FA2E4889-7C1D-4C73-B393-D8003E434836}" srcOrd="0" destOrd="0" presId="urn:microsoft.com/office/officeart/2008/layout/LinedList"/>
    <dgm:cxn modelId="{9884700F-3F9F-472C-8D20-247C7E417E50}" srcId="{85B85FB1-27C3-4007-BDD4-C5F190CCF06D}" destId="{749E6B51-62B8-4ECF-B4B7-6CF4B46AD415}" srcOrd="0" destOrd="0" parTransId="{0220E762-F3CD-4285-BF1D-350E72D48C64}" sibTransId="{FDDFBBA0-2C62-4320-84AF-7A2B0FA70882}"/>
    <dgm:cxn modelId="{FF452BE8-86E7-478E-B463-3028F155C835}" srcId="{85B85FB1-27C3-4007-BDD4-C5F190CCF06D}" destId="{52EDDF28-F7E5-4F14-87CB-C13C7867D7AE}" srcOrd="1" destOrd="0" parTransId="{10DEA058-6A32-487F-B1D5-4A11EE73A49B}" sibTransId="{8524FF06-F6E8-4A18-A02A-EF72B095F38F}"/>
    <dgm:cxn modelId="{FB6F1C99-55DD-4B43-9DCB-065F9D79629E}" type="presOf" srcId="{4545B0AA-E05F-4647-B285-9FBA61DFAABB}" destId="{E730BC89-7BB5-439D-81EE-353AB0FB2C98}" srcOrd="0" destOrd="0" presId="urn:microsoft.com/office/officeart/2008/layout/LinedList"/>
    <dgm:cxn modelId="{895DF6DC-5E93-45B4-9C19-19EA673000E7}" type="presOf" srcId="{A14EF4FC-CB54-4E3B-8B44-BD2A8D2A4A9A}" destId="{AA7B1648-EB08-4CCB-A4A3-7702202449DF}" srcOrd="0" destOrd="0" presId="urn:microsoft.com/office/officeart/2008/layout/LinedList"/>
    <dgm:cxn modelId="{692FB81A-BD98-4CC7-8790-31EC2C8567ED}" type="presOf" srcId="{52EDDF28-F7E5-4F14-87CB-C13C7867D7AE}" destId="{34A6A494-EA79-43DC-94CF-E449C664DA2B}" srcOrd="0" destOrd="0" presId="urn:microsoft.com/office/officeart/2008/layout/LinedList"/>
    <dgm:cxn modelId="{73F77E59-EC18-4428-B7E6-6DB5B0BA759B}" srcId="{85B85FB1-27C3-4007-BDD4-C5F190CCF06D}" destId="{AFF81867-B6D5-4CAC-BDD3-1A566BD50FAA}" srcOrd="3" destOrd="0" parTransId="{CE5E5220-A158-4336-8B24-C787046B4307}" sibTransId="{30969556-9749-4B9C-9568-E50B7DFEA9A3}"/>
    <dgm:cxn modelId="{A542A1DE-9888-4F9B-BB5D-C466F00FC432}" type="presParOf" srcId="{E730BC89-7BB5-439D-81EE-353AB0FB2C98}" destId="{83565C9E-0594-4D8C-8938-6ABF457BFB7B}" srcOrd="0" destOrd="0" presId="urn:microsoft.com/office/officeart/2008/layout/LinedList"/>
    <dgm:cxn modelId="{FC5C970E-8F6A-4E9B-B977-A4E2FA7B9FB2}" type="presParOf" srcId="{E730BC89-7BB5-439D-81EE-353AB0FB2C98}" destId="{B7DAC995-BF8F-485F-8EC4-6973BFC37A8F}" srcOrd="1" destOrd="0" presId="urn:microsoft.com/office/officeart/2008/layout/LinedList"/>
    <dgm:cxn modelId="{D1222701-8032-4AB0-9E32-8578BB050DF6}" type="presParOf" srcId="{B7DAC995-BF8F-485F-8EC4-6973BFC37A8F}" destId="{50748A84-9144-4941-93ED-BF34E89EC692}" srcOrd="0" destOrd="0" presId="urn:microsoft.com/office/officeart/2008/layout/LinedList"/>
    <dgm:cxn modelId="{D55D4AAB-5B9A-4EF5-938B-A722FD23FD31}" type="presParOf" srcId="{B7DAC995-BF8F-485F-8EC4-6973BFC37A8F}" destId="{C0AD0985-5A02-47E5-9897-71BB6BDB8AAD}" srcOrd="1" destOrd="0" presId="urn:microsoft.com/office/officeart/2008/layout/LinedList"/>
    <dgm:cxn modelId="{972CA11A-A741-4D92-8005-20FEFC9D3940}" type="presParOf" srcId="{C0AD0985-5A02-47E5-9897-71BB6BDB8AAD}" destId="{19833EAC-1CD7-4A40-B7F1-948049F6D9AF}" srcOrd="0" destOrd="0" presId="urn:microsoft.com/office/officeart/2008/layout/LinedList"/>
    <dgm:cxn modelId="{8061045C-BE0B-4388-95FE-AE473D7F561C}" type="presParOf" srcId="{C0AD0985-5A02-47E5-9897-71BB6BDB8AAD}" destId="{AFF2D921-13C6-4074-9FCD-C49DE9564DBD}" srcOrd="1" destOrd="0" presId="urn:microsoft.com/office/officeart/2008/layout/LinedList"/>
    <dgm:cxn modelId="{55E65FA3-A1FD-4DFC-A651-7B6015D98C99}" type="presParOf" srcId="{AFF2D921-13C6-4074-9FCD-C49DE9564DBD}" destId="{2BA916DD-88F1-4920-8AC7-9A1F8550AAEE}" srcOrd="0" destOrd="0" presId="urn:microsoft.com/office/officeart/2008/layout/LinedList"/>
    <dgm:cxn modelId="{E07AF634-6633-4823-9FF8-E5EC371D2FE6}" type="presParOf" srcId="{AFF2D921-13C6-4074-9FCD-C49DE9564DBD}" destId="{FA2E4889-7C1D-4C73-B393-D8003E434836}" srcOrd="1" destOrd="0" presId="urn:microsoft.com/office/officeart/2008/layout/LinedList"/>
    <dgm:cxn modelId="{A7D4B016-C0B4-4DED-A20D-6DE7A3BCA69F}" type="presParOf" srcId="{AFF2D921-13C6-4074-9FCD-C49DE9564DBD}" destId="{A316EC95-A72A-4B4A-80BA-2611CEC79529}" srcOrd="2" destOrd="0" presId="urn:microsoft.com/office/officeart/2008/layout/LinedList"/>
    <dgm:cxn modelId="{0B5CC055-977A-4651-8733-FD75F70B957B}" type="presParOf" srcId="{C0AD0985-5A02-47E5-9897-71BB6BDB8AAD}" destId="{3B09C323-ADD7-40EC-8BA0-AA4B89D9FECD}" srcOrd="2" destOrd="0" presId="urn:microsoft.com/office/officeart/2008/layout/LinedList"/>
    <dgm:cxn modelId="{02EC960C-AE3A-46A5-B6D9-3E2949FB5F44}" type="presParOf" srcId="{C0AD0985-5A02-47E5-9897-71BB6BDB8AAD}" destId="{C0B43C8C-3336-4D36-89B3-DB19B16AD621}" srcOrd="3" destOrd="0" presId="urn:microsoft.com/office/officeart/2008/layout/LinedList"/>
    <dgm:cxn modelId="{CC22BF09-58BB-4BF8-A743-BCF856D7370B}" type="presParOf" srcId="{C0AD0985-5A02-47E5-9897-71BB6BDB8AAD}" destId="{BCBB4F9C-6872-4C6D-990E-6E7460824A3B}" srcOrd="4" destOrd="0" presId="urn:microsoft.com/office/officeart/2008/layout/LinedList"/>
    <dgm:cxn modelId="{78495AA8-5A8C-4588-B689-36694B803447}" type="presParOf" srcId="{BCBB4F9C-6872-4C6D-990E-6E7460824A3B}" destId="{B2655071-C2E9-4538-BAB2-EDE20C9E1655}" srcOrd="0" destOrd="0" presId="urn:microsoft.com/office/officeart/2008/layout/LinedList"/>
    <dgm:cxn modelId="{E8200178-B403-4F4C-ABEE-E66E25E08570}" type="presParOf" srcId="{BCBB4F9C-6872-4C6D-990E-6E7460824A3B}" destId="{34A6A494-EA79-43DC-94CF-E449C664DA2B}" srcOrd="1" destOrd="0" presId="urn:microsoft.com/office/officeart/2008/layout/LinedList"/>
    <dgm:cxn modelId="{52BD1B07-9BDB-4E08-8D60-C97851A29EB7}" type="presParOf" srcId="{BCBB4F9C-6872-4C6D-990E-6E7460824A3B}" destId="{554535EA-32CC-4F79-BB0E-C7AD506537FD}" srcOrd="2" destOrd="0" presId="urn:microsoft.com/office/officeart/2008/layout/LinedList"/>
    <dgm:cxn modelId="{5834F16A-870D-4B87-90EC-ED1D0BDF2B2F}" type="presParOf" srcId="{C0AD0985-5A02-47E5-9897-71BB6BDB8AAD}" destId="{E544A12B-D8EC-4C95-A3FF-6BE64EF079D5}" srcOrd="5" destOrd="0" presId="urn:microsoft.com/office/officeart/2008/layout/LinedList"/>
    <dgm:cxn modelId="{C2AFA1E7-362B-4AAC-836A-B31C4D7439BB}" type="presParOf" srcId="{C0AD0985-5A02-47E5-9897-71BB6BDB8AAD}" destId="{0684376A-4FAC-4CBD-9127-89D6E104AE5B}" srcOrd="6" destOrd="0" presId="urn:microsoft.com/office/officeart/2008/layout/LinedList"/>
    <dgm:cxn modelId="{D0D29888-0C25-4B7C-A03E-7B0C2417F701}" type="presParOf" srcId="{C0AD0985-5A02-47E5-9897-71BB6BDB8AAD}" destId="{7BA1DCB6-40BE-483F-97E6-FBEA88D54C45}" srcOrd="7" destOrd="0" presId="urn:microsoft.com/office/officeart/2008/layout/LinedList"/>
    <dgm:cxn modelId="{D90E0D52-3B93-4E37-A878-A2564E348590}" type="presParOf" srcId="{7BA1DCB6-40BE-483F-97E6-FBEA88D54C45}" destId="{A763D51C-5B9D-4638-8D77-E78ECE2BA008}" srcOrd="0" destOrd="0" presId="urn:microsoft.com/office/officeart/2008/layout/LinedList"/>
    <dgm:cxn modelId="{7AFC1F90-8360-43FE-B873-70F765C96AF6}" type="presParOf" srcId="{7BA1DCB6-40BE-483F-97E6-FBEA88D54C45}" destId="{AA7B1648-EB08-4CCB-A4A3-7702202449DF}" srcOrd="1" destOrd="0" presId="urn:microsoft.com/office/officeart/2008/layout/LinedList"/>
    <dgm:cxn modelId="{F3457680-0FB2-4300-98E7-660C50BEFDD6}" type="presParOf" srcId="{7BA1DCB6-40BE-483F-97E6-FBEA88D54C45}" destId="{8B899271-759E-41F3-8879-84EDB380535A}" srcOrd="2" destOrd="0" presId="urn:microsoft.com/office/officeart/2008/layout/LinedList"/>
    <dgm:cxn modelId="{29C6F1E6-AC43-477F-A674-F18679ED26F7}" type="presParOf" srcId="{C0AD0985-5A02-47E5-9897-71BB6BDB8AAD}" destId="{15BF5A0F-D5CD-42BF-B8E9-8EA1B3BC0140}" srcOrd="8" destOrd="0" presId="urn:microsoft.com/office/officeart/2008/layout/LinedList"/>
    <dgm:cxn modelId="{AC51ABE9-81C7-4157-9A96-9F182EA7603A}" type="presParOf" srcId="{C0AD0985-5A02-47E5-9897-71BB6BDB8AAD}" destId="{055A5F9D-9922-45E3-A1C6-FF4E914AF2A6}" srcOrd="9" destOrd="0" presId="urn:microsoft.com/office/officeart/2008/layout/LinedList"/>
    <dgm:cxn modelId="{0AF1C20C-6D8F-4CCB-8CD0-0F369C4F9FDB}" type="presParOf" srcId="{C0AD0985-5A02-47E5-9897-71BB6BDB8AAD}" destId="{BC31A160-15B2-4EFB-AE77-85C4A05AD76E}" srcOrd="10" destOrd="0" presId="urn:microsoft.com/office/officeart/2008/layout/LinedList"/>
    <dgm:cxn modelId="{949373D7-7E1B-42C4-9F52-4EDDA309EE94}" type="presParOf" srcId="{BC31A160-15B2-4EFB-AE77-85C4A05AD76E}" destId="{1021072E-AD4D-4828-BF4E-E800B862DBC9}" srcOrd="0" destOrd="0" presId="urn:microsoft.com/office/officeart/2008/layout/LinedList"/>
    <dgm:cxn modelId="{57D5F867-908A-44D0-BACF-9EE361A27786}" type="presParOf" srcId="{BC31A160-15B2-4EFB-AE77-85C4A05AD76E}" destId="{83DE6E1B-BA5D-4032-A3FA-169C902361B6}" srcOrd="1" destOrd="0" presId="urn:microsoft.com/office/officeart/2008/layout/LinedList"/>
    <dgm:cxn modelId="{F58F8A75-625D-4616-B4B0-5DF79E75AA49}" type="presParOf" srcId="{BC31A160-15B2-4EFB-AE77-85C4A05AD76E}" destId="{88868136-4114-47B7-A5ED-B5D1DEEF6B16}" srcOrd="2" destOrd="0" presId="urn:microsoft.com/office/officeart/2008/layout/LinedList"/>
    <dgm:cxn modelId="{644FC379-145F-4F4E-A13B-87D9BEE48F50}" type="presParOf" srcId="{C0AD0985-5A02-47E5-9897-71BB6BDB8AAD}" destId="{56D011DE-6AC0-4FB2-A4EE-1946C5707B6E}" srcOrd="11" destOrd="0" presId="urn:microsoft.com/office/officeart/2008/layout/LinedList"/>
    <dgm:cxn modelId="{7DEF7C8E-23A6-4270-AAD5-B736666CB773}" type="presParOf" srcId="{C0AD0985-5A02-47E5-9897-71BB6BDB8AAD}" destId="{D70EA8DB-2573-4C9C-973A-FFFE4DD79D8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B99C68-E943-4064-B767-74DF7B8DBCE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8173F-07EF-4BC6-BB9F-1F0615E675F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66E3381-ACFE-41C4-92E0-306ED90E7CA7}" type="parTrans" cxnId="{3E319065-7D3F-489D-9952-88CEA219A5AF}">
      <dgm:prSet/>
      <dgm:spPr/>
      <dgm:t>
        <a:bodyPr/>
        <a:lstStyle/>
        <a:p>
          <a:endParaRPr lang="en-US"/>
        </a:p>
      </dgm:t>
    </dgm:pt>
    <dgm:pt modelId="{3DAFD3F3-7B2C-4CEC-A869-0D0E453C5B28}" type="sibTrans" cxnId="{3E319065-7D3F-489D-9952-88CEA219A5AF}">
      <dgm:prSet/>
      <dgm:spPr/>
      <dgm:t>
        <a:bodyPr/>
        <a:lstStyle/>
        <a:p>
          <a:endParaRPr lang="en-US"/>
        </a:p>
      </dgm:t>
    </dgm:pt>
    <dgm:pt modelId="{80C29E8B-22FB-4BAA-B689-AD09C4D674FE}">
      <dgm:prSet phldrT="[Text]"/>
      <dgm:spPr/>
      <dgm:t>
        <a:bodyPr/>
        <a:lstStyle/>
        <a:p>
          <a:r>
            <a:rPr lang="en-US" dirty="0" err="1" smtClean="0"/>
            <a:t>Xuất</a:t>
          </a:r>
          <a:r>
            <a:rPr lang="en-US" dirty="0" smtClean="0"/>
            <a:t> phát từ </a:t>
          </a:r>
          <a:r>
            <a:rPr lang="en-US" dirty="0" err="1" smtClean="0"/>
            <a:t>nhu</a:t>
          </a:r>
          <a:r>
            <a:rPr lang="en-US" dirty="0" smtClean="0"/>
            <a:t> cầu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tiễn</a:t>
          </a:r>
          <a:endParaRPr lang="en-US" dirty="0"/>
        </a:p>
      </dgm:t>
    </dgm:pt>
    <dgm:pt modelId="{946EF6AE-D6C8-42DE-8E7C-FA46AB6AD43F}" type="parTrans" cxnId="{895FDCD5-9641-4630-A4B9-0CCA46A13D00}">
      <dgm:prSet/>
      <dgm:spPr/>
      <dgm:t>
        <a:bodyPr/>
        <a:lstStyle/>
        <a:p>
          <a:endParaRPr lang="en-US"/>
        </a:p>
      </dgm:t>
    </dgm:pt>
    <dgm:pt modelId="{AA5DD902-A77A-4F3A-B25A-95504D468FD3}" type="sibTrans" cxnId="{895FDCD5-9641-4630-A4B9-0CCA46A13D00}">
      <dgm:prSet/>
      <dgm:spPr/>
      <dgm:t>
        <a:bodyPr/>
        <a:lstStyle/>
        <a:p>
          <a:endParaRPr lang="en-US"/>
        </a:p>
      </dgm:t>
    </dgm:pt>
    <dgm:pt modelId="{9246E599-906C-48B5-94BF-D8B43871E6D9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22AD4036-E282-4AF3-B6C1-445935702743}" type="parTrans" cxnId="{9299AAE2-EBFC-4655-B419-34654CE48C49}">
      <dgm:prSet/>
      <dgm:spPr/>
      <dgm:t>
        <a:bodyPr/>
        <a:lstStyle/>
        <a:p>
          <a:endParaRPr lang="en-US"/>
        </a:p>
      </dgm:t>
    </dgm:pt>
    <dgm:pt modelId="{684D49EC-C474-461D-A62E-C2BA15425D7E}" type="sibTrans" cxnId="{9299AAE2-EBFC-4655-B419-34654CE48C49}">
      <dgm:prSet/>
      <dgm:spPr/>
      <dgm:t>
        <a:bodyPr/>
        <a:lstStyle/>
        <a:p>
          <a:endParaRPr lang="en-US"/>
        </a:p>
      </dgm:t>
    </dgm:pt>
    <dgm:pt modelId="{B1D2BDEE-CC12-4A32-AFB1-892079D0FD35}">
      <dgm:prSet phldrT="[Text]"/>
      <dgm:spPr/>
      <dgm:t>
        <a:bodyPr/>
        <a:lstStyle/>
        <a:p>
          <a:r>
            <a:rPr lang="en-US" dirty="0" smtClean="0"/>
            <a:t>Xu </a:t>
          </a:r>
          <a:r>
            <a:rPr lang="en-US" dirty="0" err="1" smtClean="0"/>
            <a:t>hướng</a:t>
          </a:r>
          <a:r>
            <a:rPr lang="en-US" dirty="0" smtClean="0"/>
            <a:t> số </a:t>
          </a:r>
          <a:r>
            <a:rPr lang="en-US" dirty="0" err="1" smtClean="0"/>
            <a:t>hóa</a:t>
          </a:r>
          <a:endParaRPr lang="en-US" dirty="0"/>
        </a:p>
      </dgm:t>
    </dgm:pt>
    <dgm:pt modelId="{DF15570F-C871-4591-A7F2-F56450E65B93}" type="parTrans" cxnId="{8CE0A74B-23BB-4276-8D74-3F2D997B94B6}">
      <dgm:prSet/>
      <dgm:spPr/>
      <dgm:t>
        <a:bodyPr/>
        <a:lstStyle/>
        <a:p>
          <a:endParaRPr lang="en-US"/>
        </a:p>
      </dgm:t>
    </dgm:pt>
    <dgm:pt modelId="{774BB5D1-2B82-469A-881A-82DA29A563BA}" type="sibTrans" cxnId="{8CE0A74B-23BB-4276-8D74-3F2D997B94B6}">
      <dgm:prSet/>
      <dgm:spPr/>
      <dgm:t>
        <a:bodyPr/>
        <a:lstStyle/>
        <a:p>
          <a:endParaRPr lang="en-US"/>
        </a:p>
      </dgm:t>
    </dgm:pt>
    <dgm:pt modelId="{9CA87B24-BF19-4DF7-8856-E297CC206127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37E09526-F1B6-41E7-81B3-CF05DE95AA29}" type="parTrans" cxnId="{9AEFF749-CBF3-4E25-B674-B306C7587D42}">
      <dgm:prSet/>
      <dgm:spPr/>
      <dgm:t>
        <a:bodyPr/>
        <a:lstStyle/>
        <a:p>
          <a:endParaRPr lang="en-US"/>
        </a:p>
      </dgm:t>
    </dgm:pt>
    <dgm:pt modelId="{37846E33-5423-4A37-9D62-D5F3A0281904}" type="sibTrans" cxnId="{9AEFF749-CBF3-4E25-B674-B306C7587D42}">
      <dgm:prSet/>
      <dgm:spPr/>
      <dgm:t>
        <a:bodyPr/>
        <a:lstStyle/>
        <a:p>
          <a:endParaRPr lang="en-US"/>
        </a:p>
      </dgm:t>
    </dgm:pt>
    <dgm:pt modelId="{0591321E-116A-4A08-9485-A31AF16F4225}">
      <dgm:prSet phldrT="[Text]"/>
      <dgm:spPr/>
      <dgm:t>
        <a:bodyPr/>
        <a:lstStyle/>
        <a:p>
          <a:r>
            <a:rPr lang="en-US" dirty="0" smtClean="0"/>
            <a:t>Tính bảo </a:t>
          </a:r>
          <a:r>
            <a:rPr lang="en-US" dirty="0" err="1" smtClean="0"/>
            <a:t>mật</a:t>
          </a:r>
          <a:r>
            <a:rPr lang="en-US" dirty="0" smtClean="0"/>
            <a:t> và </a:t>
          </a:r>
          <a:r>
            <a:rPr lang="en-US" dirty="0" err="1" smtClean="0"/>
            <a:t>độ</a:t>
          </a:r>
          <a:r>
            <a:rPr lang="en-US" dirty="0" smtClean="0"/>
            <a:t> tin </a:t>
          </a:r>
          <a:r>
            <a:rPr lang="en-US" dirty="0" err="1" smtClean="0"/>
            <a:t>cậy</a:t>
          </a:r>
          <a:endParaRPr lang="en-US" dirty="0"/>
        </a:p>
      </dgm:t>
    </dgm:pt>
    <dgm:pt modelId="{072564C9-6265-4259-8A76-AC1744C79BDC}" type="parTrans" cxnId="{D6E2D347-EB9E-4DB6-9107-4D9D2E18EA4E}">
      <dgm:prSet/>
      <dgm:spPr/>
      <dgm:t>
        <a:bodyPr/>
        <a:lstStyle/>
        <a:p>
          <a:endParaRPr lang="en-US"/>
        </a:p>
      </dgm:t>
    </dgm:pt>
    <dgm:pt modelId="{5F0E3C82-2A02-453E-9A26-F38854B6BC6F}" type="sibTrans" cxnId="{D6E2D347-EB9E-4DB6-9107-4D9D2E18EA4E}">
      <dgm:prSet/>
      <dgm:spPr/>
      <dgm:t>
        <a:bodyPr/>
        <a:lstStyle/>
        <a:p>
          <a:endParaRPr lang="en-US"/>
        </a:p>
      </dgm:t>
    </dgm:pt>
    <dgm:pt modelId="{D4EF59D1-9076-47CB-8891-A0EB2B96F3C5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DC95AA6-974E-46A1-86A9-4FB6D2015A07}" type="parTrans" cxnId="{24A326A0-3BDE-452B-8B37-110C11ADC2AC}">
      <dgm:prSet/>
      <dgm:spPr/>
      <dgm:t>
        <a:bodyPr/>
        <a:lstStyle/>
        <a:p>
          <a:endParaRPr lang="en-US"/>
        </a:p>
      </dgm:t>
    </dgm:pt>
    <dgm:pt modelId="{4EF0F576-E383-415B-B950-6831C76FF705}" type="sibTrans" cxnId="{24A326A0-3BDE-452B-8B37-110C11ADC2AC}">
      <dgm:prSet/>
      <dgm:spPr/>
      <dgm:t>
        <a:bodyPr/>
        <a:lstStyle/>
        <a:p>
          <a:endParaRPr lang="en-US"/>
        </a:p>
      </dgm:t>
    </dgm:pt>
    <dgm:pt modelId="{A20EA30D-23F8-43B2-AEE0-307B50B49A1E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727671AA-0487-4CFC-BBE0-EB0173E3A1C7}" type="parTrans" cxnId="{5476B0F0-F5CB-4C7C-B3CF-556E80B23E03}">
      <dgm:prSet/>
      <dgm:spPr/>
      <dgm:t>
        <a:bodyPr/>
        <a:lstStyle/>
        <a:p>
          <a:endParaRPr lang="en-US"/>
        </a:p>
      </dgm:t>
    </dgm:pt>
    <dgm:pt modelId="{40E97D4C-BBFF-47B6-AE97-3BF7DC95CBCB}" type="sibTrans" cxnId="{5476B0F0-F5CB-4C7C-B3CF-556E80B23E03}">
      <dgm:prSet/>
      <dgm:spPr/>
      <dgm:t>
        <a:bodyPr/>
        <a:lstStyle/>
        <a:p>
          <a:endParaRPr lang="en-US"/>
        </a:p>
      </dgm:t>
    </dgm:pt>
    <dgm:pt modelId="{6AF07716-154F-4488-98DE-0815749F0F89}">
      <dgm:prSet phldrT="[Text]"/>
      <dgm:spPr/>
      <dgm:t>
        <a:bodyPr/>
        <a:lstStyle/>
        <a:p>
          <a:r>
            <a:rPr lang="en-US" dirty="0" err="1" smtClean="0"/>
            <a:t>Truy</a:t>
          </a:r>
          <a:r>
            <a:rPr lang="en-US" dirty="0" smtClean="0"/>
            <a:t> </a:t>
          </a:r>
          <a:r>
            <a:rPr lang="en-US" dirty="0" err="1" smtClean="0"/>
            <a:t>xuất</a:t>
          </a:r>
          <a:r>
            <a:rPr lang="en-US" dirty="0" smtClean="0"/>
            <a:t> dữ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nhanh</a:t>
          </a:r>
          <a:r>
            <a:rPr lang="en-US" dirty="0" smtClean="0"/>
            <a:t> </a:t>
          </a:r>
          <a:r>
            <a:rPr lang="en-US" dirty="0" err="1" smtClean="0"/>
            <a:t>chóng</a:t>
          </a:r>
          <a:r>
            <a:rPr lang="en-US" dirty="0" smtClean="0"/>
            <a:t>, </a:t>
          </a:r>
          <a:r>
            <a:rPr lang="en-US" dirty="0" err="1" smtClean="0"/>
            <a:t>chính</a:t>
          </a:r>
          <a:r>
            <a:rPr lang="en-US" dirty="0" smtClean="0"/>
            <a:t> </a:t>
          </a:r>
          <a:r>
            <a:rPr lang="en-US" dirty="0" err="1" smtClean="0"/>
            <a:t>xác</a:t>
          </a:r>
          <a:endParaRPr lang="en-US" dirty="0"/>
        </a:p>
      </dgm:t>
    </dgm:pt>
    <dgm:pt modelId="{99243507-F6D3-4ADF-9AC3-83C76D676E1F}" type="parTrans" cxnId="{A9F589BA-B56A-4780-8551-F91E5D9F4D23}">
      <dgm:prSet/>
      <dgm:spPr/>
      <dgm:t>
        <a:bodyPr/>
        <a:lstStyle/>
        <a:p>
          <a:endParaRPr lang="en-US"/>
        </a:p>
      </dgm:t>
    </dgm:pt>
    <dgm:pt modelId="{21533F5A-91EB-46F4-82DF-9445D74655EF}" type="sibTrans" cxnId="{A9F589BA-B56A-4780-8551-F91E5D9F4D23}">
      <dgm:prSet/>
      <dgm:spPr/>
      <dgm:t>
        <a:bodyPr/>
        <a:lstStyle/>
        <a:p>
          <a:endParaRPr lang="en-US"/>
        </a:p>
      </dgm:t>
    </dgm:pt>
    <dgm:pt modelId="{1C5ABDF5-E3B5-4771-9B17-AA268299E309}">
      <dgm:prSet phldrT="[Text]"/>
      <dgm:spPr/>
      <dgm:t>
        <a:bodyPr/>
        <a:lstStyle/>
        <a:p>
          <a:r>
            <a:rPr lang="en-US" dirty="0" err="1" smtClean="0"/>
            <a:t>Thuận</a:t>
          </a:r>
          <a:r>
            <a:rPr lang="en-US" dirty="0" smtClean="0"/>
            <a:t> </a:t>
          </a:r>
          <a:r>
            <a:rPr lang="en-US" dirty="0" err="1" smtClean="0"/>
            <a:t>tiện</a:t>
          </a:r>
          <a:r>
            <a:rPr lang="en-US" dirty="0" smtClean="0"/>
            <a:t> </a:t>
          </a:r>
          <a:r>
            <a:rPr lang="en-US" dirty="0" err="1" smtClean="0"/>
            <a:t>khi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endParaRPr lang="en-US" dirty="0"/>
        </a:p>
      </dgm:t>
    </dgm:pt>
    <dgm:pt modelId="{2E4FA7E1-6733-48DB-A4ED-14B3A8D53A91}" type="parTrans" cxnId="{2F47AEE2-3095-4863-A84A-AA0FDA9B0946}">
      <dgm:prSet/>
      <dgm:spPr/>
      <dgm:t>
        <a:bodyPr/>
        <a:lstStyle/>
        <a:p>
          <a:endParaRPr lang="en-US"/>
        </a:p>
      </dgm:t>
    </dgm:pt>
    <dgm:pt modelId="{24A71BA3-9600-47A8-A187-F3D31FBD3145}" type="sibTrans" cxnId="{2F47AEE2-3095-4863-A84A-AA0FDA9B0946}">
      <dgm:prSet/>
      <dgm:spPr/>
      <dgm:t>
        <a:bodyPr/>
        <a:lstStyle/>
        <a:p>
          <a:endParaRPr lang="en-US"/>
        </a:p>
      </dgm:t>
    </dgm:pt>
    <dgm:pt modelId="{B1291189-1244-4F32-93E8-A733CC14010D}" type="pres">
      <dgm:prSet presAssocID="{23B99C68-E943-4064-B767-74DF7B8DBC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9A021D-10C6-4390-A314-7838B5D0CF6A}" type="pres">
      <dgm:prSet presAssocID="{05D8173F-07EF-4BC6-BB9F-1F0615E675F8}" presName="linNode" presStyleCnt="0"/>
      <dgm:spPr/>
    </dgm:pt>
    <dgm:pt modelId="{73F6D6BF-BF27-42ED-A0B0-0C67AEDEA3A8}" type="pres">
      <dgm:prSet presAssocID="{05D8173F-07EF-4BC6-BB9F-1F0615E675F8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37F8A-B3D1-4155-A8D1-739256496130}" type="pres">
      <dgm:prSet presAssocID="{05D8173F-07EF-4BC6-BB9F-1F0615E675F8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4E470-1585-4A6C-B59F-8EACC548A0D6}" type="pres">
      <dgm:prSet presAssocID="{3DAFD3F3-7B2C-4CEC-A869-0D0E453C5B28}" presName="sp" presStyleCnt="0"/>
      <dgm:spPr/>
    </dgm:pt>
    <dgm:pt modelId="{7C80DEFF-8B51-4941-95EB-E16BD7BAFDB8}" type="pres">
      <dgm:prSet presAssocID="{9246E599-906C-48B5-94BF-D8B43871E6D9}" presName="linNode" presStyleCnt="0"/>
      <dgm:spPr/>
    </dgm:pt>
    <dgm:pt modelId="{57E28B48-5DB5-42A1-975F-BC9F15047F74}" type="pres">
      <dgm:prSet presAssocID="{9246E599-906C-48B5-94BF-D8B43871E6D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6F2AA-B658-4E21-83C2-6797D36CC435}" type="pres">
      <dgm:prSet presAssocID="{9246E599-906C-48B5-94BF-D8B43871E6D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0D91B-EBB1-47F5-A5A3-DF19AF8B2769}" type="pres">
      <dgm:prSet presAssocID="{684D49EC-C474-461D-A62E-C2BA15425D7E}" presName="sp" presStyleCnt="0"/>
      <dgm:spPr/>
    </dgm:pt>
    <dgm:pt modelId="{ECCB66B7-73F9-4AC3-8F44-72AE0108CB01}" type="pres">
      <dgm:prSet presAssocID="{9CA87B24-BF19-4DF7-8856-E297CC206127}" presName="linNode" presStyleCnt="0"/>
      <dgm:spPr/>
    </dgm:pt>
    <dgm:pt modelId="{0B7C8AAC-DF1E-433A-9381-0C9C19BBAD01}" type="pres">
      <dgm:prSet presAssocID="{9CA87B24-BF19-4DF7-8856-E297CC206127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2D7C3-F7AA-4E9F-82C8-D0C59B9F8F51}" type="pres">
      <dgm:prSet presAssocID="{9CA87B24-BF19-4DF7-8856-E297CC206127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A15AA-A5E0-4F24-95E3-B79240A99E3E}" type="pres">
      <dgm:prSet presAssocID="{37846E33-5423-4A37-9D62-D5F3A0281904}" presName="sp" presStyleCnt="0"/>
      <dgm:spPr/>
    </dgm:pt>
    <dgm:pt modelId="{5FEAE6CB-D2FE-4C7A-A2B4-B0C65F2AFAAA}" type="pres">
      <dgm:prSet presAssocID="{D4EF59D1-9076-47CB-8891-A0EB2B96F3C5}" presName="linNode" presStyleCnt="0"/>
      <dgm:spPr/>
    </dgm:pt>
    <dgm:pt modelId="{987635F6-06B9-4CC3-B800-B72A94683362}" type="pres">
      <dgm:prSet presAssocID="{D4EF59D1-9076-47CB-8891-A0EB2B96F3C5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80AC36-58E6-4437-A1E0-CCF032463FA5}" type="pres">
      <dgm:prSet presAssocID="{D4EF59D1-9076-47CB-8891-A0EB2B96F3C5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3FE3B-36A2-48AC-A3E3-D099D06C22A5}" type="pres">
      <dgm:prSet presAssocID="{4EF0F576-E383-415B-B950-6831C76FF705}" presName="sp" presStyleCnt="0"/>
      <dgm:spPr/>
    </dgm:pt>
    <dgm:pt modelId="{C49DC306-7BE5-47AC-994D-C8E8776B8B9D}" type="pres">
      <dgm:prSet presAssocID="{A20EA30D-23F8-43B2-AEE0-307B50B49A1E}" presName="linNode" presStyleCnt="0"/>
      <dgm:spPr/>
    </dgm:pt>
    <dgm:pt modelId="{1A629BE0-81FF-4833-95BB-13419433503F}" type="pres">
      <dgm:prSet presAssocID="{A20EA30D-23F8-43B2-AEE0-307B50B49A1E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9A7EC-2B0B-4948-AF48-8C0F685A7254}" type="pres">
      <dgm:prSet presAssocID="{A20EA30D-23F8-43B2-AEE0-307B50B49A1E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F589BA-B56A-4780-8551-F91E5D9F4D23}" srcId="{D4EF59D1-9076-47CB-8891-A0EB2B96F3C5}" destId="{6AF07716-154F-4488-98DE-0815749F0F89}" srcOrd="0" destOrd="0" parTransId="{99243507-F6D3-4ADF-9AC3-83C76D676E1F}" sibTransId="{21533F5A-91EB-46F4-82DF-9445D74655EF}"/>
    <dgm:cxn modelId="{8CE0A74B-23BB-4276-8D74-3F2D997B94B6}" srcId="{9246E599-906C-48B5-94BF-D8B43871E6D9}" destId="{B1D2BDEE-CC12-4A32-AFB1-892079D0FD35}" srcOrd="0" destOrd="0" parTransId="{DF15570F-C871-4591-A7F2-F56450E65B93}" sibTransId="{774BB5D1-2B82-469A-881A-82DA29A563BA}"/>
    <dgm:cxn modelId="{710E20C5-E797-4A18-B2E9-6DF250555606}" type="presOf" srcId="{23B99C68-E943-4064-B767-74DF7B8DBCE7}" destId="{B1291189-1244-4F32-93E8-A733CC14010D}" srcOrd="0" destOrd="0" presId="urn:microsoft.com/office/officeart/2005/8/layout/vList5"/>
    <dgm:cxn modelId="{08ADAC07-30EA-4E71-81F8-4D6B95A76174}" type="presOf" srcId="{1C5ABDF5-E3B5-4771-9B17-AA268299E309}" destId="{1E59A7EC-2B0B-4948-AF48-8C0F685A7254}" srcOrd="0" destOrd="0" presId="urn:microsoft.com/office/officeart/2005/8/layout/vList5"/>
    <dgm:cxn modelId="{D6E2D347-EB9E-4DB6-9107-4D9D2E18EA4E}" srcId="{9CA87B24-BF19-4DF7-8856-E297CC206127}" destId="{0591321E-116A-4A08-9485-A31AF16F4225}" srcOrd="0" destOrd="0" parTransId="{072564C9-6265-4259-8A76-AC1744C79BDC}" sibTransId="{5F0E3C82-2A02-453E-9A26-F38854B6BC6F}"/>
    <dgm:cxn modelId="{94087F47-8C1A-4EE7-9C19-530558F68A2B}" type="presOf" srcId="{9246E599-906C-48B5-94BF-D8B43871E6D9}" destId="{57E28B48-5DB5-42A1-975F-BC9F15047F74}" srcOrd="0" destOrd="0" presId="urn:microsoft.com/office/officeart/2005/8/layout/vList5"/>
    <dgm:cxn modelId="{895FDCD5-9641-4630-A4B9-0CCA46A13D00}" srcId="{05D8173F-07EF-4BC6-BB9F-1F0615E675F8}" destId="{80C29E8B-22FB-4BAA-B689-AD09C4D674FE}" srcOrd="0" destOrd="0" parTransId="{946EF6AE-D6C8-42DE-8E7C-FA46AB6AD43F}" sibTransId="{AA5DD902-A77A-4F3A-B25A-95504D468FD3}"/>
    <dgm:cxn modelId="{5350C2F9-E0AC-481F-9AA3-BBC6BC138512}" type="presOf" srcId="{80C29E8B-22FB-4BAA-B689-AD09C4D674FE}" destId="{71C37F8A-B3D1-4155-A8D1-739256496130}" srcOrd="0" destOrd="0" presId="urn:microsoft.com/office/officeart/2005/8/layout/vList5"/>
    <dgm:cxn modelId="{284654C7-AB66-449C-993A-9444DFDE02F9}" type="presOf" srcId="{D4EF59D1-9076-47CB-8891-A0EB2B96F3C5}" destId="{987635F6-06B9-4CC3-B800-B72A94683362}" srcOrd="0" destOrd="0" presId="urn:microsoft.com/office/officeart/2005/8/layout/vList5"/>
    <dgm:cxn modelId="{3E319065-7D3F-489D-9952-88CEA219A5AF}" srcId="{23B99C68-E943-4064-B767-74DF7B8DBCE7}" destId="{05D8173F-07EF-4BC6-BB9F-1F0615E675F8}" srcOrd="0" destOrd="0" parTransId="{C66E3381-ACFE-41C4-92E0-306ED90E7CA7}" sibTransId="{3DAFD3F3-7B2C-4CEC-A869-0D0E453C5B28}"/>
    <dgm:cxn modelId="{31193DF0-FFEF-4DFF-886D-3DAC926EB0AD}" type="presOf" srcId="{0591321E-116A-4A08-9485-A31AF16F4225}" destId="{AC82D7C3-F7AA-4E9F-82C8-D0C59B9F8F51}" srcOrd="0" destOrd="0" presId="urn:microsoft.com/office/officeart/2005/8/layout/vList5"/>
    <dgm:cxn modelId="{45EBAAE2-1951-4B51-A655-4C8A27612277}" type="presOf" srcId="{B1D2BDEE-CC12-4A32-AFB1-892079D0FD35}" destId="{AA46F2AA-B658-4E21-83C2-6797D36CC435}" srcOrd="0" destOrd="0" presId="urn:microsoft.com/office/officeart/2005/8/layout/vList5"/>
    <dgm:cxn modelId="{9AEFF749-CBF3-4E25-B674-B306C7587D42}" srcId="{23B99C68-E943-4064-B767-74DF7B8DBCE7}" destId="{9CA87B24-BF19-4DF7-8856-E297CC206127}" srcOrd="2" destOrd="0" parTransId="{37E09526-F1B6-41E7-81B3-CF05DE95AA29}" sibTransId="{37846E33-5423-4A37-9D62-D5F3A0281904}"/>
    <dgm:cxn modelId="{24A326A0-3BDE-452B-8B37-110C11ADC2AC}" srcId="{23B99C68-E943-4064-B767-74DF7B8DBCE7}" destId="{D4EF59D1-9076-47CB-8891-A0EB2B96F3C5}" srcOrd="3" destOrd="0" parTransId="{CDC95AA6-974E-46A1-86A9-4FB6D2015A07}" sibTransId="{4EF0F576-E383-415B-B950-6831C76FF705}"/>
    <dgm:cxn modelId="{5476B0F0-F5CB-4C7C-B3CF-556E80B23E03}" srcId="{23B99C68-E943-4064-B767-74DF7B8DBCE7}" destId="{A20EA30D-23F8-43B2-AEE0-307B50B49A1E}" srcOrd="4" destOrd="0" parTransId="{727671AA-0487-4CFC-BBE0-EB0173E3A1C7}" sibTransId="{40E97D4C-BBFF-47B6-AE97-3BF7DC95CBCB}"/>
    <dgm:cxn modelId="{A0BBB4E1-1E41-4C2B-95DB-FD8B38CA9F34}" type="presOf" srcId="{6AF07716-154F-4488-98DE-0815749F0F89}" destId="{5180AC36-58E6-4437-A1E0-CCF032463FA5}" srcOrd="0" destOrd="0" presId="urn:microsoft.com/office/officeart/2005/8/layout/vList5"/>
    <dgm:cxn modelId="{F5FD9AC3-0736-474B-914D-4DC9BB71AB46}" type="presOf" srcId="{05D8173F-07EF-4BC6-BB9F-1F0615E675F8}" destId="{73F6D6BF-BF27-42ED-A0B0-0C67AEDEA3A8}" srcOrd="0" destOrd="0" presId="urn:microsoft.com/office/officeart/2005/8/layout/vList5"/>
    <dgm:cxn modelId="{9299AAE2-EBFC-4655-B419-34654CE48C49}" srcId="{23B99C68-E943-4064-B767-74DF7B8DBCE7}" destId="{9246E599-906C-48B5-94BF-D8B43871E6D9}" srcOrd="1" destOrd="0" parTransId="{22AD4036-E282-4AF3-B6C1-445935702743}" sibTransId="{684D49EC-C474-461D-A62E-C2BA15425D7E}"/>
    <dgm:cxn modelId="{52BCBCE0-5032-425B-B0B7-BA9EBF248080}" type="presOf" srcId="{A20EA30D-23F8-43B2-AEE0-307B50B49A1E}" destId="{1A629BE0-81FF-4833-95BB-13419433503F}" srcOrd="0" destOrd="0" presId="urn:microsoft.com/office/officeart/2005/8/layout/vList5"/>
    <dgm:cxn modelId="{2F47AEE2-3095-4863-A84A-AA0FDA9B0946}" srcId="{A20EA30D-23F8-43B2-AEE0-307B50B49A1E}" destId="{1C5ABDF5-E3B5-4771-9B17-AA268299E309}" srcOrd="0" destOrd="0" parTransId="{2E4FA7E1-6733-48DB-A4ED-14B3A8D53A91}" sibTransId="{24A71BA3-9600-47A8-A187-F3D31FBD3145}"/>
    <dgm:cxn modelId="{092B63CA-3A4C-4C2D-898A-67C95713F156}" type="presOf" srcId="{9CA87B24-BF19-4DF7-8856-E297CC206127}" destId="{0B7C8AAC-DF1E-433A-9381-0C9C19BBAD01}" srcOrd="0" destOrd="0" presId="urn:microsoft.com/office/officeart/2005/8/layout/vList5"/>
    <dgm:cxn modelId="{1BE33E68-5F64-4D5C-8987-DB9996236E46}" type="presParOf" srcId="{B1291189-1244-4F32-93E8-A733CC14010D}" destId="{869A021D-10C6-4390-A314-7838B5D0CF6A}" srcOrd="0" destOrd="0" presId="urn:microsoft.com/office/officeart/2005/8/layout/vList5"/>
    <dgm:cxn modelId="{C9E76184-8761-49A4-8A23-A52ADF8C7CCA}" type="presParOf" srcId="{869A021D-10C6-4390-A314-7838B5D0CF6A}" destId="{73F6D6BF-BF27-42ED-A0B0-0C67AEDEA3A8}" srcOrd="0" destOrd="0" presId="urn:microsoft.com/office/officeart/2005/8/layout/vList5"/>
    <dgm:cxn modelId="{9E21C683-502E-46E1-A6D1-ABB158BE234A}" type="presParOf" srcId="{869A021D-10C6-4390-A314-7838B5D0CF6A}" destId="{71C37F8A-B3D1-4155-A8D1-739256496130}" srcOrd="1" destOrd="0" presId="urn:microsoft.com/office/officeart/2005/8/layout/vList5"/>
    <dgm:cxn modelId="{242A8A8A-B3EA-4265-AC43-8F8E0E5BB4A5}" type="presParOf" srcId="{B1291189-1244-4F32-93E8-A733CC14010D}" destId="{A984E470-1585-4A6C-B59F-8EACC548A0D6}" srcOrd="1" destOrd="0" presId="urn:microsoft.com/office/officeart/2005/8/layout/vList5"/>
    <dgm:cxn modelId="{E4751EC6-169A-40CE-AD42-34E61A29FA85}" type="presParOf" srcId="{B1291189-1244-4F32-93E8-A733CC14010D}" destId="{7C80DEFF-8B51-4941-95EB-E16BD7BAFDB8}" srcOrd="2" destOrd="0" presId="urn:microsoft.com/office/officeart/2005/8/layout/vList5"/>
    <dgm:cxn modelId="{92D911C4-D242-4D36-B386-38461F4FC67A}" type="presParOf" srcId="{7C80DEFF-8B51-4941-95EB-E16BD7BAFDB8}" destId="{57E28B48-5DB5-42A1-975F-BC9F15047F74}" srcOrd="0" destOrd="0" presId="urn:microsoft.com/office/officeart/2005/8/layout/vList5"/>
    <dgm:cxn modelId="{47B1432F-2A28-4C5F-88CA-C75A2C7D0CF5}" type="presParOf" srcId="{7C80DEFF-8B51-4941-95EB-E16BD7BAFDB8}" destId="{AA46F2AA-B658-4E21-83C2-6797D36CC435}" srcOrd="1" destOrd="0" presId="urn:microsoft.com/office/officeart/2005/8/layout/vList5"/>
    <dgm:cxn modelId="{C718DBCC-FB41-4681-8B74-39DBFA024119}" type="presParOf" srcId="{B1291189-1244-4F32-93E8-A733CC14010D}" destId="{CD40D91B-EBB1-47F5-A5A3-DF19AF8B2769}" srcOrd="3" destOrd="0" presId="urn:microsoft.com/office/officeart/2005/8/layout/vList5"/>
    <dgm:cxn modelId="{8B877BE7-F517-45EE-8B5A-B57D71310E95}" type="presParOf" srcId="{B1291189-1244-4F32-93E8-A733CC14010D}" destId="{ECCB66B7-73F9-4AC3-8F44-72AE0108CB01}" srcOrd="4" destOrd="0" presId="urn:microsoft.com/office/officeart/2005/8/layout/vList5"/>
    <dgm:cxn modelId="{EB8DC783-1BD9-4C42-BC5D-724CC6EA935D}" type="presParOf" srcId="{ECCB66B7-73F9-4AC3-8F44-72AE0108CB01}" destId="{0B7C8AAC-DF1E-433A-9381-0C9C19BBAD01}" srcOrd="0" destOrd="0" presId="urn:microsoft.com/office/officeart/2005/8/layout/vList5"/>
    <dgm:cxn modelId="{173B0157-435E-4CE7-A6CA-D09E5E17E30F}" type="presParOf" srcId="{ECCB66B7-73F9-4AC3-8F44-72AE0108CB01}" destId="{AC82D7C3-F7AA-4E9F-82C8-D0C59B9F8F51}" srcOrd="1" destOrd="0" presId="urn:microsoft.com/office/officeart/2005/8/layout/vList5"/>
    <dgm:cxn modelId="{586AFA53-AED7-462B-85B8-3FEF99E83AED}" type="presParOf" srcId="{B1291189-1244-4F32-93E8-A733CC14010D}" destId="{DA0A15AA-A5E0-4F24-95E3-B79240A99E3E}" srcOrd="5" destOrd="0" presId="urn:microsoft.com/office/officeart/2005/8/layout/vList5"/>
    <dgm:cxn modelId="{80010A73-8B19-4211-8EC0-C7E2E8C7DFEE}" type="presParOf" srcId="{B1291189-1244-4F32-93E8-A733CC14010D}" destId="{5FEAE6CB-D2FE-4C7A-A2B4-B0C65F2AFAAA}" srcOrd="6" destOrd="0" presId="urn:microsoft.com/office/officeart/2005/8/layout/vList5"/>
    <dgm:cxn modelId="{337699EB-C418-4040-A1A1-81B5DB15930F}" type="presParOf" srcId="{5FEAE6CB-D2FE-4C7A-A2B4-B0C65F2AFAAA}" destId="{987635F6-06B9-4CC3-B800-B72A94683362}" srcOrd="0" destOrd="0" presId="urn:microsoft.com/office/officeart/2005/8/layout/vList5"/>
    <dgm:cxn modelId="{5C88E14C-6007-4761-8530-9BE1853C1262}" type="presParOf" srcId="{5FEAE6CB-D2FE-4C7A-A2B4-B0C65F2AFAAA}" destId="{5180AC36-58E6-4437-A1E0-CCF032463FA5}" srcOrd="1" destOrd="0" presId="urn:microsoft.com/office/officeart/2005/8/layout/vList5"/>
    <dgm:cxn modelId="{4B6C9B40-A2CB-470E-99BF-064BA22815D0}" type="presParOf" srcId="{B1291189-1244-4F32-93E8-A733CC14010D}" destId="{F0F3FE3B-36A2-48AC-A3E3-D099D06C22A5}" srcOrd="7" destOrd="0" presId="urn:microsoft.com/office/officeart/2005/8/layout/vList5"/>
    <dgm:cxn modelId="{597A1508-8D88-423D-B6BC-21DB3D7C5479}" type="presParOf" srcId="{B1291189-1244-4F32-93E8-A733CC14010D}" destId="{C49DC306-7BE5-47AC-994D-C8E8776B8B9D}" srcOrd="8" destOrd="0" presId="urn:microsoft.com/office/officeart/2005/8/layout/vList5"/>
    <dgm:cxn modelId="{E55E2D5F-C837-4C21-940F-E2C845D1D078}" type="presParOf" srcId="{C49DC306-7BE5-47AC-994D-C8E8776B8B9D}" destId="{1A629BE0-81FF-4833-95BB-13419433503F}" srcOrd="0" destOrd="0" presId="urn:microsoft.com/office/officeart/2005/8/layout/vList5"/>
    <dgm:cxn modelId="{83A2E69C-6D7C-4BC7-98E5-AC67616C0B5F}" type="presParOf" srcId="{C49DC306-7BE5-47AC-994D-C8E8776B8B9D}" destId="{1E59A7EC-2B0B-4948-AF48-8C0F685A72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8FEE4D-5C59-40FB-A114-7ABC33D72379}" type="doc">
      <dgm:prSet loTypeId="urn:microsoft.com/office/officeart/2005/8/layout/defaul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17C72F6-540C-43F2-A5C9-10C01C423184}">
      <dgm:prSet phldrT="[Text]"/>
      <dgm:spPr/>
      <dgm:t>
        <a:bodyPr/>
        <a:lstStyle/>
        <a:p>
          <a:r>
            <a:rPr lang="en-US" dirty="0" smtClean="0"/>
            <a:t>Đăng </a:t>
          </a:r>
          <a:r>
            <a:rPr lang="en-US" dirty="0" err="1" smtClean="0"/>
            <a:t>ký</a:t>
          </a:r>
          <a:endParaRPr lang="en-US" dirty="0"/>
        </a:p>
      </dgm:t>
    </dgm:pt>
    <dgm:pt modelId="{C3456FB1-E677-4DD0-A5C8-AA856A8A1F8A}" type="parTrans" cxnId="{CFD6F27B-73B1-48E4-B26B-23C578F4D937}">
      <dgm:prSet/>
      <dgm:spPr/>
      <dgm:t>
        <a:bodyPr/>
        <a:lstStyle/>
        <a:p>
          <a:endParaRPr lang="en-US"/>
        </a:p>
      </dgm:t>
    </dgm:pt>
    <dgm:pt modelId="{EFCFFCE8-E56E-4319-B759-EB0630570109}" type="sibTrans" cxnId="{CFD6F27B-73B1-48E4-B26B-23C578F4D937}">
      <dgm:prSet/>
      <dgm:spPr/>
      <dgm:t>
        <a:bodyPr/>
        <a:lstStyle/>
        <a:p>
          <a:endParaRPr lang="en-US"/>
        </a:p>
      </dgm:t>
    </dgm:pt>
    <dgm:pt modelId="{2E726443-C4A8-4FC0-A43A-B12352035F77}">
      <dgm:prSet phldrT="[Text]"/>
      <dgm:spPr/>
      <dgm:t>
        <a:bodyPr/>
        <a:lstStyle/>
        <a:p>
          <a:r>
            <a:rPr lang="en-US" dirty="0" smtClean="0"/>
            <a:t>Đăng </a:t>
          </a:r>
          <a:r>
            <a:rPr lang="en-US" dirty="0" err="1" smtClean="0"/>
            <a:t>nhập</a:t>
          </a:r>
          <a:endParaRPr lang="en-US" dirty="0"/>
        </a:p>
      </dgm:t>
    </dgm:pt>
    <dgm:pt modelId="{B1AA0C2D-9681-4D7D-8854-8D62F489305C}" type="parTrans" cxnId="{AFBFB4C0-B607-40D7-B917-BE595BB708B3}">
      <dgm:prSet/>
      <dgm:spPr/>
      <dgm:t>
        <a:bodyPr/>
        <a:lstStyle/>
        <a:p>
          <a:endParaRPr lang="en-US"/>
        </a:p>
      </dgm:t>
    </dgm:pt>
    <dgm:pt modelId="{A1C56E35-E5AE-4C30-8EBD-81182AA79DEE}" type="sibTrans" cxnId="{AFBFB4C0-B607-40D7-B917-BE595BB708B3}">
      <dgm:prSet/>
      <dgm:spPr/>
      <dgm:t>
        <a:bodyPr/>
        <a:lstStyle/>
        <a:p>
          <a:endParaRPr lang="en-US"/>
        </a:p>
      </dgm:t>
    </dgm:pt>
    <dgm:pt modelId="{797DF68D-026D-4AF3-9457-3FD22A70DF6E}">
      <dgm:prSet phldrT="[Text]"/>
      <dgm:spPr/>
      <dgm:t>
        <a:bodyPr/>
        <a:lstStyle/>
        <a:p>
          <a:r>
            <a:rPr lang="en-US" dirty="0" smtClean="0"/>
            <a:t>Thanh </a:t>
          </a:r>
          <a:r>
            <a:rPr lang="en-US" dirty="0" err="1" smtClean="0"/>
            <a:t>toán</a:t>
          </a:r>
          <a:r>
            <a:rPr lang="en-US" dirty="0" smtClean="0"/>
            <a:t> </a:t>
          </a:r>
          <a:r>
            <a:rPr lang="en-US" dirty="0" err="1" smtClean="0"/>
            <a:t>hóa</a:t>
          </a:r>
          <a:r>
            <a:rPr lang="en-US" dirty="0" smtClean="0"/>
            <a:t> </a:t>
          </a:r>
          <a:r>
            <a:rPr lang="en-US" dirty="0" err="1" smtClean="0"/>
            <a:t>đơn</a:t>
          </a:r>
          <a:endParaRPr lang="en-US" dirty="0"/>
        </a:p>
      </dgm:t>
    </dgm:pt>
    <dgm:pt modelId="{F244DE6C-B2B8-40A9-B14F-626FD0152287}" type="parTrans" cxnId="{D70918D9-3543-4DE2-B46F-FD14A765D22A}">
      <dgm:prSet/>
      <dgm:spPr/>
      <dgm:t>
        <a:bodyPr/>
        <a:lstStyle/>
        <a:p>
          <a:endParaRPr lang="en-US"/>
        </a:p>
      </dgm:t>
    </dgm:pt>
    <dgm:pt modelId="{5E0E036E-7B54-4708-B626-7E9E469252F8}" type="sibTrans" cxnId="{D70918D9-3543-4DE2-B46F-FD14A765D22A}">
      <dgm:prSet/>
      <dgm:spPr/>
      <dgm:t>
        <a:bodyPr/>
        <a:lstStyle/>
        <a:p>
          <a:endParaRPr lang="en-US"/>
        </a:p>
      </dgm:t>
    </dgm:pt>
    <dgm:pt modelId="{4DF28DD9-6014-4E95-BA81-5BAAB4FF54D4}">
      <dgm:prSet phldrT="[Text]"/>
      <dgm:spPr/>
      <dgm:t>
        <a:bodyPr/>
        <a:lstStyle/>
        <a:p>
          <a:r>
            <a:rPr lang="en-US" dirty="0" err="1" smtClean="0"/>
            <a:t>Hủy</a:t>
          </a:r>
          <a:r>
            <a:rPr lang="en-US" dirty="0" smtClean="0"/>
            <a:t> </a:t>
          </a:r>
          <a:r>
            <a:rPr lang="en-US" dirty="0" err="1" smtClean="0"/>
            <a:t>thanh</a:t>
          </a:r>
          <a:r>
            <a:rPr lang="en-US" dirty="0" smtClean="0"/>
            <a:t> </a:t>
          </a:r>
          <a:r>
            <a:rPr lang="en-US" dirty="0" err="1" smtClean="0"/>
            <a:t>toán</a:t>
          </a:r>
          <a:endParaRPr lang="en-US" dirty="0"/>
        </a:p>
      </dgm:t>
    </dgm:pt>
    <dgm:pt modelId="{61C53D7C-7241-4985-AB25-7525B9726DC4}" type="parTrans" cxnId="{7934D708-85CE-468F-8301-80D6D7A35E1B}">
      <dgm:prSet/>
      <dgm:spPr/>
      <dgm:t>
        <a:bodyPr/>
        <a:lstStyle/>
        <a:p>
          <a:endParaRPr lang="en-US"/>
        </a:p>
      </dgm:t>
    </dgm:pt>
    <dgm:pt modelId="{28CAD5A4-B6F2-4E89-94AF-579BB246E91F}" type="sibTrans" cxnId="{7934D708-85CE-468F-8301-80D6D7A35E1B}">
      <dgm:prSet/>
      <dgm:spPr/>
      <dgm:t>
        <a:bodyPr/>
        <a:lstStyle/>
        <a:p>
          <a:endParaRPr lang="en-US"/>
        </a:p>
      </dgm:t>
    </dgm:pt>
    <dgm:pt modelId="{EE9ED063-259A-46C1-A14E-2E3A0E348941}">
      <dgm:prSet phldrT="[Text]"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thông tin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endParaRPr lang="en-US" dirty="0"/>
        </a:p>
      </dgm:t>
    </dgm:pt>
    <dgm:pt modelId="{DCC9A60B-1DB5-4361-BA7F-C6261158CBD8}" type="parTrans" cxnId="{8D0DF2E2-0FF3-4F82-82FA-491816253693}">
      <dgm:prSet/>
      <dgm:spPr/>
      <dgm:t>
        <a:bodyPr/>
        <a:lstStyle/>
        <a:p>
          <a:endParaRPr lang="en-US"/>
        </a:p>
      </dgm:t>
    </dgm:pt>
    <dgm:pt modelId="{D0060FF3-8268-4468-B8A7-57D1D080046A}" type="sibTrans" cxnId="{8D0DF2E2-0FF3-4F82-82FA-491816253693}">
      <dgm:prSet/>
      <dgm:spPr/>
      <dgm:t>
        <a:bodyPr/>
        <a:lstStyle/>
        <a:p>
          <a:endParaRPr lang="en-US"/>
        </a:p>
      </dgm:t>
    </dgm:pt>
    <dgm:pt modelId="{C168D088-433C-44C3-9AB2-669D0A344565}">
      <dgm:prSet phldrT="[Text]"/>
      <dgm:spPr/>
      <dgm:t>
        <a:bodyPr/>
        <a:lstStyle/>
        <a:p>
          <a:r>
            <a:rPr lang="en-US" dirty="0" smtClean="0"/>
            <a:t>Thanh </a:t>
          </a:r>
          <a:r>
            <a:rPr lang="en-US" dirty="0" err="1" smtClean="0"/>
            <a:t>toán</a:t>
          </a:r>
          <a:r>
            <a:rPr lang="en-US" dirty="0" smtClean="0"/>
            <a:t> công </a:t>
          </a:r>
          <a:r>
            <a:rPr lang="en-US" dirty="0" err="1" smtClean="0"/>
            <a:t>nợ</a:t>
          </a:r>
          <a:endParaRPr lang="en-US" dirty="0"/>
        </a:p>
      </dgm:t>
    </dgm:pt>
    <dgm:pt modelId="{472C0FFD-60E1-4EA4-8FE7-728BB6456D9E}" type="parTrans" cxnId="{4C1E2C9A-039A-4519-A331-34DEE0781BF5}">
      <dgm:prSet/>
      <dgm:spPr/>
      <dgm:t>
        <a:bodyPr/>
        <a:lstStyle/>
        <a:p>
          <a:endParaRPr lang="en-US"/>
        </a:p>
      </dgm:t>
    </dgm:pt>
    <dgm:pt modelId="{DDB082CB-CE75-47BF-8EAD-A5142A3351AA}" type="sibTrans" cxnId="{4C1E2C9A-039A-4519-A331-34DEE0781BF5}">
      <dgm:prSet/>
      <dgm:spPr/>
      <dgm:t>
        <a:bodyPr/>
        <a:lstStyle/>
        <a:p>
          <a:endParaRPr lang="en-US"/>
        </a:p>
      </dgm:t>
    </dgm:pt>
    <dgm:pt modelId="{935ED607-8DEB-4669-861A-8F5578266EDB}">
      <dgm:prSet phldrT="[Text]"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thông tin người dùng</a:t>
          </a:r>
          <a:endParaRPr lang="en-US" dirty="0"/>
        </a:p>
      </dgm:t>
    </dgm:pt>
    <dgm:pt modelId="{2EC9BC2D-F029-4F79-96F6-648B3B84588F}" type="parTrans" cxnId="{EEAFB326-9B1F-4503-A641-F53913989248}">
      <dgm:prSet/>
      <dgm:spPr/>
      <dgm:t>
        <a:bodyPr/>
        <a:lstStyle/>
        <a:p>
          <a:endParaRPr lang="en-US"/>
        </a:p>
      </dgm:t>
    </dgm:pt>
    <dgm:pt modelId="{A4806C21-C571-49A8-9942-F052D49C4C29}" type="sibTrans" cxnId="{EEAFB326-9B1F-4503-A641-F53913989248}">
      <dgm:prSet/>
      <dgm:spPr/>
      <dgm:t>
        <a:bodyPr/>
        <a:lstStyle/>
        <a:p>
          <a:endParaRPr lang="en-US"/>
        </a:p>
      </dgm:t>
    </dgm:pt>
    <dgm:pt modelId="{0DCC2067-2472-4D41-B9A5-582A20332B2C}">
      <dgm:prSet phldrT="[Text]"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công </a:t>
          </a:r>
          <a:r>
            <a:rPr lang="en-US" dirty="0" err="1" smtClean="0"/>
            <a:t>nợ</a:t>
          </a:r>
          <a:endParaRPr lang="en-US" dirty="0"/>
        </a:p>
      </dgm:t>
    </dgm:pt>
    <dgm:pt modelId="{D945A8AE-1A73-4DDE-B691-E3306F750441}" type="parTrans" cxnId="{7EC702AB-B8E2-4769-B99F-F8151AA7217C}">
      <dgm:prSet/>
      <dgm:spPr/>
      <dgm:t>
        <a:bodyPr/>
        <a:lstStyle/>
        <a:p>
          <a:endParaRPr lang="en-US"/>
        </a:p>
      </dgm:t>
    </dgm:pt>
    <dgm:pt modelId="{FD19B5B3-0323-4B54-9E51-819543C7EF99}" type="sibTrans" cxnId="{7EC702AB-B8E2-4769-B99F-F8151AA7217C}">
      <dgm:prSet/>
      <dgm:spPr/>
      <dgm:t>
        <a:bodyPr/>
        <a:lstStyle/>
        <a:p>
          <a:endParaRPr lang="en-US"/>
        </a:p>
      </dgm:t>
    </dgm:pt>
    <dgm:pt modelId="{6FBC9E17-8062-450F-9484-3252E3C3779E}">
      <dgm:prSet phldrT="[Text]"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tài </a:t>
          </a:r>
          <a:r>
            <a:rPr lang="en-US" dirty="0" err="1" smtClean="0"/>
            <a:t>khoản</a:t>
          </a:r>
          <a:r>
            <a:rPr lang="en-US" dirty="0" smtClean="0"/>
            <a:t> người dùng</a:t>
          </a:r>
          <a:endParaRPr lang="en-US" dirty="0"/>
        </a:p>
      </dgm:t>
    </dgm:pt>
    <dgm:pt modelId="{B781C577-FBCD-47C3-BFD7-6E4BD14BEA10}" type="parTrans" cxnId="{09E582EE-F6F8-4FBD-A338-B5F4A31EB257}">
      <dgm:prSet/>
      <dgm:spPr/>
      <dgm:t>
        <a:bodyPr/>
        <a:lstStyle/>
        <a:p>
          <a:endParaRPr lang="en-US"/>
        </a:p>
      </dgm:t>
    </dgm:pt>
    <dgm:pt modelId="{BB6A2D72-5FFC-4DEB-8C3A-FEC20D248E93}" type="sibTrans" cxnId="{09E582EE-F6F8-4FBD-A338-B5F4A31EB257}">
      <dgm:prSet/>
      <dgm:spPr/>
      <dgm:t>
        <a:bodyPr/>
        <a:lstStyle/>
        <a:p>
          <a:endParaRPr lang="en-US"/>
        </a:p>
      </dgm:t>
    </dgm:pt>
    <dgm:pt modelId="{41D866F3-6A28-4D47-9575-F544AEC97921}">
      <dgm:prSet phldrT="[Text]"/>
      <dgm:spPr/>
      <dgm:t>
        <a:bodyPr/>
        <a:lstStyle/>
        <a:p>
          <a:r>
            <a:rPr lang="en-US" dirty="0" err="1" smtClean="0"/>
            <a:t>Tra</a:t>
          </a:r>
          <a:r>
            <a:rPr lang="en-US" dirty="0" smtClean="0"/>
            <a:t> </a:t>
          </a:r>
          <a:r>
            <a:rPr lang="en-US" dirty="0" err="1" smtClean="0"/>
            <a:t>cứu</a:t>
          </a:r>
          <a:r>
            <a:rPr lang="en-US" dirty="0" smtClean="0"/>
            <a:t> </a:t>
          </a:r>
          <a:r>
            <a:rPr lang="en-US" dirty="0" err="1" smtClean="0"/>
            <a:t>hóa</a:t>
          </a:r>
          <a:r>
            <a:rPr lang="en-US" dirty="0" smtClean="0"/>
            <a:t> </a:t>
          </a:r>
          <a:r>
            <a:rPr lang="en-US" dirty="0" err="1" smtClean="0"/>
            <a:t>đơn</a:t>
          </a:r>
          <a:endParaRPr lang="en-US" dirty="0"/>
        </a:p>
      </dgm:t>
    </dgm:pt>
    <dgm:pt modelId="{5D22FF03-1BEA-49A0-8378-FA131C861A43}" type="parTrans" cxnId="{7127C504-6470-4C5C-8B98-DC807847296B}">
      <dgm:prSet/>
      <dgm:spPr/>
      <dgm:t>
        <a:bodyPr/>
        <a:lstStyle/>
        <a:p>
          <a:endParaRPr lang="en-US"/>
        </a:p>
      </dgm:t>
    </dgm:pt>
    <dgm:pt modelId="{234BA114-339C-4514-8228-E5F740DEE683}" type="sibTrans" cxnId="{7127C504-6470-4C5C-8B98-DC807847296B}">
      <dgm:prSet/>
      <dgm:spPr/>
      <dgm:t>
        <a:bodyPr/>
        <a:lstStyle/>
        <a:p>
          <a:endParaRPr lang="en-US"/>
        </a:p>
      </dgm:t>
    </dgm:pt>
    <dgm:pt modelId="{F496AFC5-5DF1-4004-A04D-87D0CD5C8E4D}">
      <dgm:prSet phldrT="[Text]"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tài </a:t>
          </a:r>
          <a:r>
            <a:rPr lang="en-US" dirty="0" err="1" smtClean="0"/>
            <a:t>khoản</a:t>
          </a:r>
          <a:r>
            <a:rPr lang="en-US" dirty="0" smtClean="0"/>
            <a:t> </a:t>
          </a:r>
          <a:r>
            <a:rPr lang="en-US" dirty="0" err="1" smtClean="0"/>
            <a:t>cá</a:t>
          </a:r>
          <a:r>
            <a:rPr lang="en-US" dirty="0" smtClean="0"/>
            <a:t> nhân</a:t>
          </a:r>
          <a:endParaRPr lang="en-US" dirty="0"/>
        </a:p>
      </dgm:t>
    </dgm:pt>
    <dgm:pt modelId="{6E319F7A-7801-4F8E-99A7-8B94FB71FC2D}" type="parTrans" cxnId="{16A4CCD4-425D-4DD3-9A48-7FCC4EB728EF}">
      <dgm:prSet/>
      <dgm:spPr/>
      <dgm:t>
        <a:bodyPr/>
        <a:lstStyle/>
        <a:p>
          <a:endParaRPr lang="en-US"/>
        </a:p>
      </dgm:t>
    </dgm:pt>
    <dgm:pt modelId="{6D172C5A-AC64-4D14-AE71-6E0F0A3A9051}" type="sibTrans" cxnId="{16A4CCD4-425D-4DD3-9A48-7FCC4EB728EF}">
      <dgm:prSet/>
      <dgm:spPr/>
      <dgm:t>
        <a:bodyPr/>
        <a:lstStyle/>
        <a:p>
          <a:endParaRPr lang="en-US"/>
        </a:p>
      </dgm:t>
    </dgm:pt>
    <dgm:pt modelId="{C609AA51-AF2D-455C-BDB7-412ED87D2870}">
      <dgm:prSet phldrT="[Text]"/>
      <dgm:spPr/>
      <dgm:t>
        <a:bodyPr/>
        <a:lstStyle/>
        <a:p>
          <a:r>
            <a:rPr lang="en-US" dirty="0" err="1" smtClean="0"/>
            <a:t>Lời</a:t>
          </a:r>
          <a:r>
            <a:rPr lang="en-US" dirty="0" smtClean="0"/>
            <a:t> </a:t>
          </a:r>
          <a:r>
            <a:rPr lang="en-US" dirty="0" err="1" smtClean="0"/>
            <a:t>nhắc</a:t>
          </a:r>
          <a:endParaRPr lang="en-US" dirty="0"/>
        </a:p>
      </dgm:t>
    </dgm:pt>
    <dgm:pt modelId="{CCE98ACA-3405-49F9-A9FA-90FB359A97CA}" type="parTrans" cxnId="{55E975D3-25ED-4205-8CEB-DA090FC0A6BD}">
      <dgm:prSet/>
      <dgm:spPr/>
      <dgm:t>
        <a:bodyPr/>
        <a:lstStyle/>
        <a:p>
          <a:endParaRPr lang="en-US"/>
        </a:p>
      </dgm:t>
    </dgm:pt>
    <dgm:pt modelId="{AE495C58-9025-47FF-B3D4-3138B3D0B136}" type="sibTrans" cxnId="{55E975D3-25ED-4205-8CEB-DA090FC0A6BD}">
      <dgm:prSet/>
      <dgm:spPr/>
      <dgm:t>
        <a:bodyPr/>
        <a:lstStyle/>
        <a:p>
          <a:endParaRPr lang="en-US"/>
        </a:p>
      </dgm:t>
    </dgm:pt>
    <dgm:pt modelId="{7D680C5C-872D-4F44-8325-A1EBF4D165DF}" type="pres">
      <dgm:prSet presAssocID="{338FEE4D-5C59-40FB-A114-7ABC33D7237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BDD5C7-8E4B-4761-B990-E2617857A342}" type="pres">
      <dgm:prSet presAssocID="{817C72F6-540C-43F2-A5C9-10C01C423184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8BFB6-F012-40C8-AB24-2BF4E7A1D5C1}" type="pres">
      <dgm:prSet presAssocID="{EFCFFCE8-E56E-4319-B759-EB0630570109}" presName="sibTrans" presStyleCnt="0"/>
      <dgm:spPr/>
    </dgm:pt>
    <dgm:pt modelId="{224ED1AD-D157-40DF-B9FA-785210B6C035}" type="pres">
      <dgm:prSet presAssocID="{2E726443-C4A8-4FC0-A43A-B12352035F77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6C729-B30D-4D35-B892-CC860A04191B}" type="pres">
      <dgm:prSet presAssocID="{A1C56E35-E5AE-4C30-8EBD-81182AA79DEE}" presName="sibTrans" presStyleCnt="0"/>
      <dgm:spPr/>
    </dgm:pt>
    <dgm:pt modelId="{C0A326F7-473E-4A4A-ADE4-DF8BB529B558}" type="pres">
      <dgm:prSet presAssocID="{797DF68D-026D-4AF3-9457-3FD22A70DF6E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B91F2-2892-4876-85D8-584900B2598D}" type="pres">
      <dgm:prSet presAssocID="{5E0E036E-7B54-4708-B626-7E9E469252F8}" presName="sibTrans" presStyleCnt="0"/>
      <dgm:spPr/>
    </dgm:pt>
    <dgm:pt modelId="{59291F53-FE06-437D-8945-598A6D555F9F}" type="pres">
      <dgm:prSet presAssocID="{4DF28DD9-6014-4E95-BA81-5BAAB4FF54D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594B8-535A-4EA9-A7D2-D3CD944D865D}" type="pres">
      <dgm:prSet presAssocID="{28CAD5A4-B6F2-4E89-94AF-579BB246E91F}" presName="sibTrans" presStyleCnt="0"/>
      <dgm:spPr/>
    </dgm:pt>
    <dgm:pt modelId="{48E22355-39D1-4338-BA44-D4585C80947E}" type="pres">
      <dgm:prSet presAssocID="{EE9ED063-259A-46C1-A14E-2E3A0E348941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20DCA-FDB0-4781-8D5F-F5B06C60E474}" type="pres">
      <dgm:prSet presAssocID="{D0060FF3-8268-4468-B8A7-57D1D080046A}" presName="sibTrans" presStyleCnt="0"/>
      <dgm:spPr/>
    </dgm:pt>
    <dgm:pt modelId="{45E8142A-E824-442D-87CF-84B021930F87}" type="pres">
      <dgm:prSet presAssocID="{935ED607-8DEB-4669-861A-8F5578266EDB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4A369-70E4-495A-B3AF-7ECF9E459BFF}" type="pres">
      <dgm:prSet presAssocID="{A4806C21-C571-49A8-9942-F052D49C4C29}" presName="sibTrans" presStyleCnt="0"/>
      <dgm:spPr/>
    </dgm:pt>
    <dgm:pt modelId="{1CAC5FE6-3428-44C5-BF97-485E29C11B26}" type="pres">
      <dgm:prSet presAssocID="{0DCC2067-2472-4D41-B9A5-582A20332B2C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83682-8357-49AF-9E19-F5B9074D57A0}" type="pres">
      <dgm:prSet presAssocID="{FD19B5B3-0323-4B54-9E51-819543C7EF99}" presName="sibTrans" presStyleCnt="0"/>
      <dgm:spPr/>
    </dgm:pt>
    <dgm:pt modelId="{D309C964-D807-4C01-AE1E-DE8825D727C3}" type="pres">
      <dgm:prSet presAssocID="{C168D088-433C-44C3-9AB2-669D0A344565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754B9-8211-427A-B20D-9A1CD55D637B}" type="pres">
      <dgm:prSet presAssocID="{DDB082CB-CE75-47BF-8EAD-A5142A3351AA}" presName="sibTrans" presStyleCnt="0"/>
      <dgm:spPr/>
    </dgm:pt>
    <dgm:pt modelId="{072A17A3-99CA-413D-881B-3376492849F3}" type="pres">
      <dgm:prSet presAssocID="{6FBC9E17-8062-450F-9484-3252E3C3779E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E584F-C50F-48D2-89BB-A93ADC593382}" type="pres">
      <dgm:prSet presAssocID="{BB6A2D72-5FFC-4DEB-8C3A-FEC20D248E93}" presName="sibTrans" presStyleCnt="0"/>
      <dgm:spPr/>
    </dgm:pt>
    <dgm:pt modelId="{2EF538D7-C6B6-4DC0-BFED-09D96B44C1A9}" type="pres">
      <dgm:prSet presAssocID="{41D866F3-6A28-4D47-9575-F544AEC97921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28334D-AEE8-4843-91F3-93F573F7FA54}" type="pres">
      <dgm:prSet presAssocID="{234BA114-339C-4514-8228-E5F740DEE683}" presName="sibTrans" presStyleCnt="0"/>
      <dgm:spPr/>
    </dgm:pt>
    <dgm:pt modelId="{382BB8E5-8BB0-4D69-81DC-9F640062F725}" type="pres">
      <dgm:prSet presAssocID="{F496AFC5-5DF1-4004-A04D-87D0CD5C8E4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E6BF6-5697-4BFF-9B32-3E9B9D54489C}" type="pres">
      <dgm:prSet presAssocID="{6D172C5A-AC64-4D14-AE71-6E0F0A3A9051}" presName="sibTrans" presStyleCnt="0"/>
      <dgm:spPr/>
    </dgm:pt>
    <dgm:pt modelId="{00832907-360F-4769-ADEB-35382A71972A}" type="pres">
      <dgm:prSet presAssocID="{C609AA51-AF2D-455C-BDB7-412ED87D2870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D6F27B-73B1-48E4-B26B-23C578F4D937}" srcId="{338FEE4D-5C59-40FB-A114-7ABC33D72379}" destId="{817C72F6-540C-43F2-A5C9-10C01C423184}" srcOrd="0" destOrd="0" parTransId="{C3456FB1-E677-4DD0-A5C8-AA856A8A1F8A}" sibTransId="{EFCFFCE8-E56E-4319-B759-EB0630570109}"/>
    <dgm:cxn modelId="{09E582EE-F6F8-4FBD-A338-B5F4A31EB257}" srcId="{338FEE4D-5C59-40FB-A114-7ABC33D72379}" destId="{6FBC9E17-8062-450F-9484-3252E3C3779E}" srcOrd="8" destOrd="0" parTransId="{B781C577-FBCD-47C3-BFD7-6E4BD14BEA10}" sibTransId="{BB6A2D72-5FFC-4DEB-8C3A-FEC20D248E93}"/>
    <dgm:cxn modelId="{4C1E2C9A-039A-4519-A331-34DEE0781BF5}" srcId="{338FEE4D-5C59-40FB-A114-7ABC33D72379}" destId="{C168D088-433C-44C3-9AB2-669D0A344565}" srcOrd="7" destOrd="0" parTransId="{472C0FFD-60E1-4EA4-8FE7-728BB6456D9E}" sibTransId="{DDB082CB-CE75-47BF-8EAD-A5142A3351AA}"/>
    <dgm:cxn modelId="{E0A11424-8842-460E-AEC0-05F99DF3A826}" type="presOf" srcId="{4DF28DD9-6014-4E95-BA81-5BAAB4FF54D4}" destId="{59291F53-FE06-437D-8945-598A6D555F9F}" srcOrd="0" destOrd="0" presId="urn:microsoft.com/office/officeart/2005/8/layout/default"/>
    <dgm:cxn modelId="{ED9D322E-4596-4493-8058-F9CB9E450824}" type="presOf" srcId="{0DCC2067-2472-4D41-B9A5-582A20332B2C}" destId="{1CAC5FE6-3428-44C5-BF97-485E29C11B26}" srcOrd="0" destOrd="0" presId="urn:microsoft.com/office/officeart/2005/8/layout/default"/>
    <dgm:cxn modelId="{AFBFB4C0-B607-40D7-B917-BE595BB708B3}" srcId="{338FEE4D-5C59-40FB-A114-7ABC33D72379}" destId="{2E726443-C4A8-4FC0-A43A-B12352035F77}" srcOrd="1" destOrd="0" parTransId="{B1AA0C2D-9681-4D7D-8854-8D62F489305C}" sibTransId="{A1C56E35-E5AE-4C30-8EBD-81182AA79DEE}"/>
    <dgm:cxn modelId="{55E975D3-25ED-4205-8CEB-DA090FC0A6BD}" srcId="{338FEE4D-5C59-40FB-A114-7ABC33D72379}" destId="{C609AA51-AF2D-455C-BDB7-412ED87D2870}" srcOrd="11" destOrd="0" parTransId="{CCE98ACA-3405-49F9-A9FA-90FB359A97CA}" sibTransId="{AE495C58-9025-47FF-B3D4-3138B3D0B136}"/>
    <dgm:cxn modelId="{0C88799B-B02B-48FA-A49E-9141C7CF1A04}" type="presOf" srcId="{935ED607-8DEB-4669-861A-8F5578266EDB}" destId="{45E8142A-E824-442D-87CF-84B021930F87}" srcOrd="0" destOrd="0" presId="urn:microsoft.com/office/officeart/2005/8/layout/default"/>
    <dgm:cxn modelId="{B7EFFD82-1419-43DB-9862-BAFE49EF4418}" type="presOf" srcId="{6FBC9E17-8062-450F-9484-3252E3C3779E}" destId="{072A17A3-99CA-413D-881B-3376492849F3}" srcOrd="0" destOrd="0" presId="urn:microsoft.com/office/officeart/2005/8/layout/default"/>
    <dgm:cxn modelId="{5104B81E-3A81-4127-8778-D1420FE17D68}" type="presOf" srcId="{41D866F3-6A28-4D47-9575-F544AEC97921}" destId="{2EF538D7-C6B6-4DC0-BFED-09D96B44C1A9}" srcOrd="0" destOrd="0" presId="urn:microsoft.com/office/officeart/2005/8/layout/default"/>
    <dgm:cxn modelId="{7934D708-85CE-468F-8301-80D6D7A35E1B}" srcId="{338FEE4D-5C59-40FB-A114-7ABC33D72379}" destId="{4DF28DD9-6014-4E95-BA81-5BAAB4FF54D4}" srcOrd="3" destOrd="0" parTransId="{61C53D7C-7241-4985-AB25-7525B9726DC4}" sibTransId="{28CAD5A4-B6F2-4E89-94AF-579BB246E91F}"/>
    <dgm:cxn modelId="{7127C504-6470-4C5C-8B98-DC807847296B}" srcId="{338FEE4D-5C59-40FB-A114-7ABC33D72379}" destId="{41D866F3-6A28-4D47-9575-F544AEC97921}" srcOrd="9" destOrd="0" parTransId="{5D22FF03-1BEA-49A0-8378-FA131C861A43}" sibTransId="{234BA114-339C-4514-8228-E5F740DEE683}"/>
    <dgm:cxn modelId="{E7B6E994-E269-48C1-A673-89460DEA145D}" type="presOf" srcId="{2E726443-C4A8-4FC0-A43A-B12352035F77}" destId="{224ED1AD-D157-40DF-B9FA-785210B6C035}" srcOrd="0" destOrd="0" presId="urn:microsoft.com/office/officeart/2005/8/layout/default"/>
    <dgm:cxn modelId="{EEAFB326-9B1F-4503-A641-F53913989248}" srcId="{338FEE4D-5C59-40FB-A114-7ABC33D72379}" destId="{935ED607-8DEB-4669-861A-8F5578266EDB}" srcOrd="5" destOrd="0" parTransId="{2EC9BC2D-F029-4F79-96F6-648B3B84588F}" sibTransId="{A4806C21-C571-49A8-9942-F052D49C4C29}"/>
    <dgm:cxn modelId="{62BA4346-36F1-4ADF-A64A-623B2A96BEB3}" type="presOf" srcId="{797DF68D-026D-4AF3-9457-3FD22A70DF6E}" destId="{C0A326F7-473E-4A4A-ADE4-DF8BB529B558}" srcOrd="0" destOrd="0" presId="urn:microsoft.com/office/officeart/2005/8/layout/default"/>
    <dgm:cxn modelId="{CB738D35-222D-41EA-A2C2-71F7468B2598}" type="presOf" srcId="{338FEE4D-5C59-40FB-A114-7ABC33D72379}" destId="{7D680C5C-872D-4F44-8325-A1EBF4D165DF}" srcOrd="0" destOrd="0" presId="urn:microsoft.com/office/officeart/2005/8/layout/default"/>
    <dgm:cxn modelId="{16A4CCD4-425D-4DD3-9A48-7FCC4EB728EF}" srcId="{338FEE4D-5C59-40FB-A114-7ABC33D72379}" destId="{F496AFC5-5DF1-4004-A04D-87D0CD5C8E4D}" srcOrd="10" destOrd="0" parTransId="{6E319F7A-7801-4F8E-99A7-8B94FB71FC2D}" sibTransId="{6D172C5A-AC64-4D14-AE71-6E0F0A3A9051}"/>
    <dgm:cxn modelId="{66F3D2CC-0696-4DA4-8857-4BC24AEC17A5}" type="presOf" srcId="{C168D088-433C-44C3-9AB2-669D0A344565}" destId="{D309C964-D807-4C01-AE1E-DE8825D727C3}" srcOrd="0" destOrd="0" presId="urn:microsoft.com/office/officeart/2005/8/layout/default"/>
    <dgm:cxn modelId="{6C794F8A-C830-4363-9648-7A14EF53EA7A}" type="presOf" srcId="{F496AFC5-5DF1-4004-A04D-87D0CD5C8E4D}" destId="{382BB8E5-8BB0-4D69-81DC-9F640062F725}" srcOrd="0" destOrd="0" presId="urn:microsoft.com/office/officeart/2005/8/layout/default"/>
    <dgm:cxn modelId="{D70918D9-3543-4DE2-B46F-FD14A765D22A}" srcId="{338FEE4D-5C59-40FB-A114-7ABC33D72379}" destId="{797DF68D-026D-4AF3-9457-3FD22A70DF6E}" srcOrd="2" destOrd="0" parTransId="{F244DE6C-B2B8-40A9-B14F-626FD0152287}" sibTransId="{5E0E036E-7B54-4708-B626-7E9E469252F8}"/>
    <dgm:cxn modelId="{874BDE63-2345-4FDC-A233-639A536A43FB}" type="presOf" srcId="{817C72F6-540C-43F2-A5C9-10C01C423184}" destId="{B5BDD5C7-8E4B-4761-B990-E2617857A342}" srcOrd="0" destOrd="0" presId="urn:microsoft.com/office/officeart/2005/8/layout/default"/>
    <dgm:cxn modelId="{3440E284-BA09-463E-A9E8-004F11571D03}" type="presOf" srcId="{EE9ED063-259A-46C1-A14E-2E3A0E348941}" destId="{48E22355-39D1-4338-BA44-D4585C80947E}" srcOrd="0" destOrd="0" presId="urn:microsoft.com/office/officeart/2005/8/layout/default"/>
    <dgm:cxn modelId="{6F6C8A54-43A9-4282-A1C9-6F377097131E}" type="presOf" srcId="{C609AA51-AF2D-455C-BDB7-412ED87D2870}" destId="{00832907-360F-4769-ADEB-35382A71972A}" srcOrd="0" destOrd="0" presId="urn:microsoft.com/office/officeart/2005/8/layout/default"/>
    <dgm:cxn modelId="{7EC702AB-B8E2-4769-B99F-F8151AA7217C}" srcId="{338FEE4D-5C59-40FB-A114-7ABC33D72379}" destId="{0DCC2067-2472-4D41-B9A5-582A20332B2C}" srcOrd="6" destOrd="0" parTransId="{D945A8AE-1A73-4DDE-B691-E3306F750441}" sibTransId="{FD19B5B3-0323-4B54-9E51-819543C7EF99}"/>
    <dgm:cxn modelId="{8D0DF2E2-0FF3-4F82-82FA-491816253693}" srcId="{338FEE4D-5C59-40FB-A114-7ABC33D72379}" destId="{EE9ED063-259A-46C1-A14E-2E3A0E348941}" srcOrd="4" destOrd="0" parTransId="{DCC9A60B-1DB5-4361-BA7F-C6261158CBD8}" sibTransId="{D0060FF3-8268-4468-B8A7-57D1D080046A}"/>
    <dgm:cxn modelId="{C4FD1D05-3E51-4DF7-9270-F2C5AB536089}" type="presParOf" srcId="{7D680C5C-872D-4F44-8325-A1EBF4D165DF}" destId="{B5BDD5C7-8E4B-4761-B990-E2617857A342}" srcOrd="0" destOrd="0" presId="urn:microsoft.com/office/officeart/2005/8/layout/default"/>
    <dgm:cxn modelId="{8964430F-B509-4A53-B4BA-36B5E569FC8E}" type="presParOf" srcId="{7D680C5C-872D-4F44-8325-A1EBF4D165DF}" destId="{03E8BFB6-F012-40C8-AB24-2BF4E7A1D5C1}" srcOrd="1" destOrd="0" presId="urn:microsoft.com/office/officeart/2005/8/layout/default"/>
    <dgm:cxn modelId="{3507686D-A58E-4A05-93F0-F73F55F99ED1}" type="presParOf" srcId="{7D680C5C-872D-4F44-8325-A1EBF4D165DF}" destId="{224ED1AD-D157-40DF-B9FA-785210B6C035}" srcOrd="2" destOrd="0" presId="urn:microsoft.com/office/officeart/2005/8/layout/default"/>
    <dgm:cxn modelId="{74667F56-18CE-4020-BC53-012EF2CD59D8}" type="presParOf" srcId="{7D680C5C-872D-4F44-8325-A1EBF4D165DF}" destId="{23F6C729-B30D-4D35-B892-CC860A04191B}" srcOrd="3" destOrd="0" presId="urn:microsoft.com/office/officeart/2005/8/layout/default"/>
    <dgm:cxn modelId="{914502A9-5CA5-4E48-B20D-DCE4A7C15BB5}" type="presParOf" srcId="{7D680C5C-872D-4F44-8325-A1EBF4D165DF}" destId="{C0A326F7-473E-4A4A-ADE4-DF8BB529B558}" srcOrd="4" destOrd="0" presId="urn:microsoft.com/office/officeart/2005/8/layout/default"/>
    <dgm:cxn modelId="{1A67CBD4-37E2-40EF-8004-EA9D73AE98C3}" type="presParOf" srcId="{7D680C5C-872D-4F44-8325-A1EBF4D165DF}" destId="{939B91F2-2892-4876-85D8-584900B2598D}" srcOrd="5" destOrd="0" presId="urn:microsoft.com/office/officeart/2005/8/layout/default"/>
    <dgm:cxn modelId="{942AAA8F-9E8F-4AE8-BE22-89459A6B1E74}" type="presParOf" srcId="{7D680C5C-872D-4F44-8325-A1EBF4D165DF}" destId="{59291F53-FE06-437D-8945-598A6D555F9F}" srcOrd="6" destOrd="0" presId="urn:microsoft.com/office/officeart/2005/8/layout/default"/>
    <dgm:cxn modelId="{17C811B4-3C5B-4F1A-BAC4-6C0A97E4C1DE}" type="presParOf" srcId="{7D680C5C-872D-4F44-8325-A1EBF4D165DF}" destId="{79D594B8-535A-4EA9-A7D2-D3CD944D865D}" srcOrd="7" destOrd="0" presId="urn:microsoft.com/office/officeart/2005/8/layout/default"/>
    <dgm:cxn modelId="{691A256C-19FF-4233-9DBE-9866D0ADA3C2}" type="presParOf" srcId="{7D680C5C-872D-4F44-8325-A1EBF4D165DF}" destId="{48E22355-39D1-4338-BA44-D4585C80947E}" srcOrd="8" destOrd="0" presId="urn:microsoft.com/office/officeart/2005/8/layout/default"/>
    <dgm:cxn modelId="{46ACDE97-5346-4299-8953-B1510CCEA56D}" type="presParOf" srcId="{7D680C5C-872D-4F44-8325-A1EBF4D165DF}" destId="{EEB20DCA-FDB0-4781-8D5F-F5B06C60E474}" srcOrd="9" destOrd="0" presId="urn:microsoft.com/office/officeart/2005/8/layout/default"/>
    <dgm:cxn modelId="{66DBBDAD-29AA-4FC4-9184-B1C4732E45D7}" type="presParOf" srcId="{7D680C5C-872D-4F44-8325-A1EBF4D165DF}" destId="{45E8142A-E824-442D-87CF-84B021930F87}" srcOrd="10" destOrd="0" presId="urn:microsoft.com/office/officeart/2005/8/layout/default"/>
    <dgm:cxn modelId="{D09EA175-55FA-4582-94E0-E2465FA3901E}" type="presParOf" srcId="{7D680C5C-872D-4F44-8325-A1EBF4D165DF}" destId="{DA14A369-70E4-495A-B3AF-7ECF9E459BFF}" srcOrd="11" destOrd="0" presId="urn:microsoft.com/office/officeart/2005/8/layout/default"/>
    <dgm:cxn modelId="{8A0E2F83-B590-4B89-B2B8-41DC0A8795F5}" type="presParOf" srcId="{7D680C5C-872D-4F44-8325-A1EBF4D165DF}" destId="{1CAC5FE6-3428-44C5-BF97-485E29C11B26}" srcOrd="12" destOrd="0" presId="urn:microsoft.com/office/officeart/2005/8/layout/default"/>
    <dgm:cxn modelId="{D307E17E-3B84-465C-BF96-A4655D590D43}" type="presParOf" srcId="{7D680C5C-872D-4F44-8325-A1EBF4D165DF}" destId="{56D83682-8357-49AF-9E19-F5B9074D57A0}" srcOrd="13" destOrd="0" presId="urn:microsoft.com/office/officeart/2005/8/layout/default"/>
    <dgm:cxn modelId="{CF6CE138-1921-4556-BF74-921B8212A2AF}" type="presParOf" srcId="{7D680C5C-872D-4F44-8325-A1EBF4D165DF}" destId="{D309C964-D807-4C01-AE1E-DE8825D727C3}" srcOrd="14" destOrd="0" presId="urn:microsoft.com/office/officeart/2005/8/layout/default"/>
    <dgm:cxn modelId="{E4C4C25C-6FA4-4686-8E8F-C7CA8F4B19EF}" type="presParOf" srcId="{7D680C5C-872D-4F44-8325-A1EBF4D165DF}" destId="{B23754B9-8211-427A-B20D-9A1CD55D637B}" srcOrd="15" destOrd="0" presId="urn:microsoft.com/office/officeart/2005/8/layout/default"/>
    <dgm:cxn modelId="{258529D1-4B18-4599-AD60-0F0EF5D15ADF}" type="presParOf" srcId="{7D680C5C-872D-4F44-8325-A1EBF4D165DF}" destId="{072A17A3-99CA-413D-881B-3376492849F3}" srcOrd="16" destOrd="0" presId="urn:microsoft.com/office/officeart/2005/8/layout/default"/>
    <dgm:cxn modelId="{FBC79928-FD2B-4ABD-A39A-74D1ED3B314C}" type="presParOf" srcId="{7D680C5C-872D-4F44-8325-A1EBF4D165DF}" destId="{910E584F-C50F-48D2-89BB-A93ADC593382}" srcOrd="17" destOrd="0" presId="urn:microsoft.com/office/officeart/2005/8/layout/default"/>
    <dgm:cxn modelId="{FEACCD34-F2BE-42A6-9A01-F84697E9BC78}" type="presParOf" srcId="{7D680C5C-872D-4F44-8325-A1EBF4D165DF}" destId="{2EF538D7-C6B6-4DC0-BFED-09D96B44C1A9}" srcOrd="18" destOrd="0" presId="urn:microsoft.com/office/officeart/2005/8/layout/default"/>
    <dgm:cxn modelId="{4D6E9D76-45EB-480A-9ABF-3DF8497CC63A}" type="presParOf" srcId="{7D680C5C-872D-4F44-8325-A1EBF4D165DF}" destId="{4728334D-AEE8-4843-91F3-93F573F7FA54}" srcOrd="19" destOrd="0" presId="urn:microsoft.com/office/officeart/2005/8/layout/default"/>
    <dgm:cxn modelId="{26F07FA6-1337-4F56-AEDA-A2BA8435DBF9}" type="presParOf" srcId="{7D680C5C-872D-4F44-8325-A1EBF4D165DF}" destId="{382BB8E5-8BB0-4D69-81DC-9F640062F725}" srcOrd="20" destOrd="0" presId="urn:microsoft.com/office/officeart/2005/8/layout/default"/>
    <dgm:cxn modelId="{96137192-B39F-4A3C-A1BB-C4DE811FD903}" type="presParOf" srcId="{7D680C5C-872D-4F44-8325-A1EBF4D165DF}" destId="{8CDE6BF6-5697-4BFF-9B32-3E9B9D54489C}" srcOrd="21" destOrd="0" presId="urn:microsoft.com/office/officeart/2005/8/layout/default"/>
    <dgm:cxn modelId="{4E87F842-4D5F-4CC5-98EF-8AA12B48606D}" type="presParOf" srcId="{7D680C5C-872D-4F44-8325-A1EBF4D165DF}" destId="{00832907-360F-4769-ADEB-35382A71972A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D5B1E9-B4D8-4B96-9206-B3AA8E10EE2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EDD9E6-6353-485E-B2CC-CB46574D0A15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chế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2AE9F7-ED24-4EBC-9E33-FE0B2BA15EFC}" type="parTrans" cxnId="{D15626C7-AEC0-4B2D-A402-4AAD766834D2}">
      <dgm:prSet/>
      <dgm:spPr/>
      <dgm:t>
        <a:bodyPr/>
        <a:lstStyle/>
        <a:p>
          <a:endParaRPr lang="en-US"/>
        </a:p>
      </dgm:t>
    </dgm:pt>
    <dgm:pt modelId="{D8E6568B-68D8-4D67-B7D4-725C9B893E4B}" type="sibTrans" cxnId="{D15626C7-AEC0-4B2D-A402-4AAD766834D2}">
      <dgm:prSet/>
      <dgm:spPr/>
      <dgm:t>
        <a:bodyPr/>
        <a:lstStyle/>
        <a:p>
          <a:endParaRPr lang="en-US"/>
        </a:p>
      </dgm:t>
    </dgm:pt>
    <dgm:pt modelId="{64E66F6F-E268-46EB-AA3C-C654E73088F5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hoạt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động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độc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, chưa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đáp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đầy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đủ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nhu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cầu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E191BF-B44D-4340-94F2-895A856EB7EC}" type="parTrans" cxnId="{6057D5C7-6C19-4F90-B8F5-7B8F54812713}">
      <dgm:prSet/>
      <dgm:spPr/>
      <dgm:t>
        <a:bodyPr/>
        <a:lstStyle/>
        <a:p>
          <a:endParaRPr lang="en-US"/>
        </a:p>
      </dgm:t>
    </dgm:pt>
    <dgm:pt modelId="{A83188B6-0FDE-4130-AFDF-C1F60956B3C2}" type="sibTrans" cxnId="{6057D5C7-6C19-4F90-B8F5-7B8F54812713}">
      <dgm:prSet/>
      <dgm:spPr/>
      <dgm:t>
        <a:bodyPr/>
        <a:lstStyle/>
        <a:p>
          <a:endParaRPr lang="en-US"/>
        </a:p>
      </dgm:t>
    </dgm:pt>
    <dgm:pt modelId="{817459CB-A9F4-47CE-A2CE-B3C42B07B876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Chưa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tính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khuyến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mãi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hậu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mãi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54010A-66FF-4462-A9DC-272C15452434}" type="parTrans" cxnId="{BB835EE5-1DD7-43CE-A2DD-BFA0986A1EB8}">
      <dgm:prSet/>
      <dgm:spPr/>
      <dgm:t>
        <a:bodyPr/>
        <a:lstStyle/>
        <a:p>
          <a:endParaRPr lang="en-US"/>
        </a:p>
      </dgm:t>
    </dgm:pt>
    <dgm:pt modelId="{AEE42C56-EE98-4988-8546-3402E507D661}" type="sibTrans" cxnId="{BB835EE5-1DD7-43CE-A2DD-BFA0986A1EB8}">
      <dgm:prSet/>
      <dgm:spPr/>
      <dgm:t>
        <a:bodyPr/>
        <a:lstStyle/>
        <a:p>
          <a:endParaRPr lang="en-US"/>
        </a:p>
      </dgm:t>
    </dgm:pt>
    <dgm:pt modelId="{40112CFE-C7F3-4E3C-BDF5-9788690A5B38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phát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248448-3A04-4320-A60F-2F8EB3A0E418}" type="parTrans" cxnId="{B017DDE4-331A-4084-9DBD-DCC5B0028DE4}">
      <dgm:prSet/>
      <dgm:spPr/>
      <dgm:t>
        <a:bodyPr/>
        <a:lstStyle/>
        <a:p>
          <a:endParaRPr lang="en-US"/>
        </a:p>
      </dgm:t>
    </dgm:pt>
    <dgm:pt modelId="{531E4CD6-7347-49FF-9153-7B8CE54028A7}" type="sibTrans" cxnId="{B017DDE4-331A-4084-9DBD-DCC5B0028DE4}">
      <dgm:prSet/>
      <dgm:spPr/>
      <dgm:t>
        <a:bodyPr/>
        <a:lstStyle/>
        <a:p>
          <a:endParaRPr lang="en-US"/>
        </a:p>
      </dgm:t>
    </dgm:pt>
    <dgm:pt modelId="{F0CE9466-30AE-4E51-99CD-EC135D95FC77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thêm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khác như: máy đọc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mã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vạch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, máy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hin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đơn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,…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B080EC-316C-49E1-B233-50948F7D2C3C}" type="parTrans" cxnId="{42175E71-3777-4E2B-AE1D-35D0F9431760}">
      <dgm:prSet/>
      <dgm:spPr/>
      <dgm:t>
        <a:bodyPr/>
        <a:lstStyle/>
        <a:p>
          <a:endParaRPr lang="en-US"/>
        </a:p>
      </dgm:t>
    </dgm:pt>
    <dgm:pt modelId="{FE796301-C044-4FE3-90B1-15BB6A204A35}" type="sibTrans" cxnId="{42175E71-3777-4E2B-AE1D-35D0F9431760}">
      <dgm:prSet/>
      <dgm:spPr/>
      <dgm:t>
        <a:bodyPr/>
        <a:lstStyle/>
        <a:p>
          <a:endParaRPr lang="en-US"/>
        </a:p>
      </dgm:t>
    </dgm:pt>
    <dgm:pt modelId="{DA4F8D4C-F7D0-4C00-9547-2BA301C63012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Phát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và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toán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giúp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chương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khuyến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mãi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và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hậu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mãi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D2D8FC-2FEA-4B27-85C4-6D50F2C0DEE4}" type="parTrans" cxnId="{74F7E63A-A9C0-46DF-A7B7-6F21D8EE84BD}">
      <dgm:prSet/>
      <dgm:spPr/>
      <dgm:t>
        <a:bodyPr/>
        <a:lstStyle/>
        <a:p>
          <a:endParaRPr lang="en-US"/>
        </a:p>
      </dgm:t>
    </dgm:pt>
    <dgm:pt modelId="{FF3215E3-9A61-4510-AFA7-2D04365EB5F4}" type="sibTrans" cxnId="{74F7E63A-A9C0-46DF-A7B7-6F21D8EE84BD}">
      <dgm:prSet/>
      <dgm:spPr/>
      <dgm:t>
        <a:bodyPr/>
        <a:lstStyle/>
        <a:p>
          <a:endParaRPr lang="en-US"/>
        </a:p>
      </dgm:t>
    </dgm:pt>
    <dgm:pt modelId="{F1EF7BE0-DFEA-404D-9470-F025C1F407F6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Chưa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tính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giúp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dữ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quát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và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4C1DFA-E4C6-4798-8235-84EF603C33CC}" type="parTrans" cxnId="{B603AE0F-2D58-413F-B8CE-70845C43D2E8}">
      <dgm:prSet/>
      <dgm:spPr/>
      <dgm:t>
        <a:bodyPr/>
        <a:lstStyle/>
        <a:p>
          <a:endParaRPr lang="en-US"/>
        </a:p>
      </dgm:t>
    </dgm:pt>
    <dgm:pt modelId="{CC837C56-DF4C-4206-90C3-F8E6BBB31994}" type="sibTrans" cxnId="{B603AE0F-2D58-413F-B8CE-70845C43D2E8}">
      <dgm:prSet/>
      <dgm:spPr/>
      <dgm:t>
        <a:bodyPr/>
        <a:lstStyle/>
        <a:p>
          <a:endParaRPr lang="en-US"/>
        </a:p>
      </dgm:t>
    </dgm:pt>
    <dgm:pt modelId="{3C112C4D-C41F-4713-93BC-8FFD5A97B353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Phát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xuất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báo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cáo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định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kì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định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dạng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excel, pdf.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B4933B-ECA3-4508-9D3A-0A004F60F52E}" type="parTrans" cxnId="{F5A8F49C-5A3D-45D5-B782-0895F3F7E3E6}">
      <dgm:prSet/>
      <dgm:spPr/>
      <dgm:t>
        <a:bodyPr/>
        <a:lstStyle/>
        <a:p>
          <a:endParaRPr lang="en-US"/>
        </a:p>
      </dgm:t>
    </dgm:pt>
    <dgm:pt modelId="{FAD4F7E7-6D43-4F70-9492-36B45F5C325B}" type="sibTrans" cxnId="{F5A8F49C-5A3D-45D5-B782-0895F3F7E3E6}">
      <dgm:prSet/>
      <dgm:spPr/>
      <dgm:t>
        <a:bodyPr/>
        <a:lstStyle/>
        <a:p>
          <a:endParaRPr lang="en-US"/>
        </a:p>
      </dgm:t>
    </dgm:pt>
    <dgm:pt modelId="{EB17C285-B7D4-41BA-A336-8A8AF64AAD7D}" type="pres">
      <dgm:prSet presAssocID="{69D5B1E9-B4D8-4B96-9206-B3AA8E10EE2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01D03D-3546-4FC9-BAA7-5BEA60DF1DEA}" type="pres">
      <dgm:prSet presAssocID="{80EDD9E6-6353-485E-B2CC-CB46574D0A15}" presName="compNode" presStyleCnt="0"/>
      <dgm:spPr/>
    </dgm:pt>
    <dgm:pt modelId="{1F40A12F-34AA-4EE6-AB1D-FFC421747C1F}" type="pres">
      <dgm:prSet presAssocID="{80EDD9E6-6353-485E-B2CC-CB46574D0A15}" presName="aNode" presStyleLbl="bgShp" presStyleIdx="0" presStyleCnt="2" custLinFactNeighborX="-14521" custLinFactNeighborY="-1929"/>
      <dgm:spPr/>
      <dgm:t>
        <a:bodyPr/>
        <a:lstStyle/>
        <a:p>
          <a:endParaRPr lang="en-US"/>
        </a:p>
      </dgm:t>
    </dgm:pt>
    <dgm:pt modelId="{B531E442-7DBD-4364-882D-734FA22F2D65}" type="pres">
      <dgm:prSet presAssocID="{80EDD9E6-6353-485E-B2CC-CB46574D0A15}" presName="textNode" presStyleLbl="bgShp" presStyleIdx="0" presStyleCnt="2"/>
      <dgm:spPr/>
      <dgm:t>
        <a:bodyPr/>
        <a:lstStyle/>
        <a:p>
          <a:endParaRPr lang="en-US"/>
        </a:p>
      </dgm:t>
    </dgm:pt>
    <dgm:pt modelId="{015B6687-47F9-4BDC-A57C-3FC553C5B3D9}" type="pres">
      <dgm:prSet presAssocID="{80EDD9E6-6353-485E-B2CC-CB46574D0A15}" presName="compChildNode" presStyleCnt="0"/>
      <dgm:spPr/>
    </dgm:pt>
    <dgm:pt modelId="{23244AA3-CE7E-4110-AB07-ABA992A0D2B8}" type="pres">
      <dgm:prSet presAssocID="{80EDD9E6-6353-485E-B2CC-CB46574D0A15}" presName="theInnerList" presStyleCnt="0"/>
      <dgm:spPr/>
    </dgm:pt>
    <dgm:pt modelId="{9537BBF9-C8FE-4A76-BE94-7D62E1C220CA}" type="pres">
      <dgm:prSet presAssocID="{64E66F6F-E268-46EB-AA3C-C654E73088F5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90475-83AC-4A7D-93D0-C0B5F918B949}" type="pres">
      <dgm:prSet presAssocID="{64E66F6F-E268-46EB-AA3C-C654E73088F5}" presName="aSpace2" presStyleCnt="0"/>
      <dgm:spPr/>
    </dgm:pt>
    <dgm:pt modelId="{9EDC9ED4-2924-44BA-BC1F-B7E4A321C400}" type="pres">
      <dgm:prSet presAssocID="{817459CB-A9F4-47CE-A2CE-B3C42B07B876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EB391-F628-41CF-9F60-B2AEE81E26E1}" type="pres">
      <dgm:prSet presAssocID="{817459CB-A9F4-47CE-A2CE-B3C42B07B876}" presName="aSpace2" presStyleCnt="0"/>
      <dgm:spPr/>
    </dgm:pt>
    <dgm:pt modelId="{4D4B16E3-CE27-47F3-B4F9-312AC0AF1785}" type="pres">
      <dgm:prSet presAssocID="{F1EF7BE0-DFEA-404D-9470-F025C1F407F6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0231D-B1C3-4A21-AD6F-D97B58EC7829}" type="pres">
      <dgm:prSet presAssocID="{80EDD9E6-6353-485E-B2CC-CB46574D0A15}" presName="aSpace" presStyleCnt="0"/>
      <dgm:spPr/>
    </dgm:pt>
    <dgm:pt modelId="{2D476301-8C8A-45B9-8182-D23EF4278014}" type="pres">
      <dgm:prSet presAssocID="{40112CFE-C7F3-4E3C-BDF5-9788690A5B38}" presName="compNode" presStyleCnt="0"/>
      <dgm:spPr/>
    </dgm:pt>
    <dgm:pt modelId="{9A804D34-3C65-49F7-94F1-239C7C4572ED}" type="pres">
      <dgm:prSet presAssocID="{40112CFE-C7F3-4E3C-BDF5-9788690A5B38}" presName="aNode" presStyleLbl="bgShp" presStyleIdx="1" presStyleCnt="2"/>
      <dgm:spPr/>
      <dgm:t>
        <a:bodyPr/>
        <a:lstStyle/>
        <a:p>
          <a:endParaRPr lang="en-US"/>
        </a:p>
      </dgm:t>
    </dgm:pt>
    <dgm:pt modelId="{95A97158-CC80-467A-972D-294AA9747009}" type="pres">
      <dgm:prSet presAssocID="{40112CFE-C7F3-4E3C-BDF5-9788690A5B38}" presName="textNode" presStyleLbl="bgShp" presStyleIdx="1" presStyleCnt="2"/>
      <dgm:spPr/>
      <dgm:t>
        <a:bodyPr/>
        <a:lstStyle/>
        <a:p>
          <a:endParaRPr lang="en-US"/>
        </a:p>
      </dgm:t>
    </dgm:pt>
    <dgm:pt modelId="{DBA4928C-DE31-44ED-AB6D-6CB155110F57}" type="pres">
      <dgm:prSet presAssocID="{40112CFE-C7F3-4E3C-BDF5-9788690A5B38}" presName="compChildNode" presStyleCnt="0"/>
      <dgm:spPr/>
    </dgm:pt>
    <dgm:pt modelId="{2B939D39-CE3B-4AEF-9155-270B206B9E45}" type="pres">
      <dgm:prSet presAssocID="{40112CFE-C7F3-4E3C-BDF5-9788690A5B38}" presName="theInnerList" presStyleCnt="0"/>
      <dgm:spPr/>
    </dgm:pt>
    <dgm:pt modelId="{6A288B04-CEA4-42B1-B94C-9D0DBD4635EE}" type="pres">
      <dgm:prSet presAssocID="{F0CE9466-30AE-4E51-99CD-EC135D95FC77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CD86C-73F6-4C6F-AB9B-8046435C9977}" type="pres">
      <dgm:prSet presAssocID="{F0CE9466-30AE-4E51-99CD-EC135D95FC77}" presName="aSpace2" presStyleCnt="0"/>
      <dgm:spPr/>
    </dgm:pt>
    <dgm:pt modelId="{AACE4E8A-7C5A-4D74-AFAF-EA22EDEDD21C}" type="pres">
      <dgm:prSet presAssocID="{DA4F8D4C-F7D0-4C00-9547-2BA301C63012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25219-F0F4-4D93-A18A-046E1FE8CF47}" type="pres">
      <dgm:prSet presAssocID="{DA4F8D4C-F7D0-4C00-9547-2BA301C63012}" presName="aSpace2" presStyleCnt="0"/>
      <dgm:spPr/>
    </dgm:pt>
    <dgm:pt modelId="{6D599228-6D6C-47C5-A566-1A7926F520BF}" type="pres">
      <dgm:prSet presAssocID="{3C112C4D-C41F-4713-93BC-8FFD5A97B353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C52DE8-8ADF-43EC-AF30-02DA861315BD}" type="presOf" srcId="{DA4F8D4C-F7D0-4C00-9547-2BA301C63012}" destId="{AACE4E8A-7C5A-4D74-AFAF-EA22EDEDD21C}" srcOrd="0" destOrd="0" presId="urn:microsoft.com/office/officeart/2005/8/layout/lProcess2"/>
    <dgm:cxn modelId="{74F7E63A-A9C0-46DF-A7B7-6F21D8EE84BD}" srcId="{40112CFE-C7F3-4E3C-BDF5-9788690A5B38}" destId="{DA4F8D4C-F7D0-4C00-9547-2BA301C63012}" srcOrd="1" destOrd="0" parTransId="{57D2D8FC-2FEA-4B27-85C4-6D50F2C0DEE4}" sibTransId="{FF3215E3-9A61-4510-AFA7-2D04365EB5F4}"/>
    <dgm:cxn modelId="{18906DDF-5665-471C-948F-446B6B0CE60A}" type="presOf" srcId="{40112CFE-C7F3-4E3C-BDF5-9788690A5B38}" destId="{9A804D34-3C65-49F7-94F1-239C7C4572ED}" srcOrd="0" destOrd="0" presId="urn:microsoft.com/office/officeart/2005/8/layout/lProcess2"/>
    <dgm:cxn modelId="{42175E71-3777-4E2B-AE1D-35D0F9431760}" srcId="{40112CFE-C7F3-4E3C-BDF5-9788690A5B38}" destId="{F0CE9466-30AE-4E51-99CD-EC135D95FC77}" srcOrd="0" destOrd="0" parTransId="{35B080EC-316C-49E1-B233-50948F7D2C3C}" sibTransId="{FE796301-C044-4FE3-90B1-15BB6A204A35}"/>
    <dgm:cxn modelId="{A4A82D32-AFA5-462B-8825-B096BFDBF78E}" type="presOf" srcId="{69D5B1E9-B4D8-4B96-9206-B3AA8E10EE2D}" destId="{EB17C285-B7D4-41BA-A336-8A8AF64AAD7D}" srcOrd="0" destOrd="0" presId="urn:microsoft.com/office/officeart/2005/8/layout/lProcess2"/>
    <dgm:cxn modelId="{F5A8F49C-5A3D-45D5-B782-0895F3F7E3E6}" srcId="{40112CFE-C7F3-4E3C-BDF5-9788690A5B38}" destId="{3C112C4D-C41F-4713-93BC-8FFD5A97B353}" srcOrd="2" destOrd="0" parTransId="{9FB4933B-ECA3-4508-9D3A-0A004F60F52E}" sibTransId="{FAD4F7E7-6D43-4F70-9492-36B45F5C325B}"/>
    <dgm:cxn modelId="{BB835EE5-1DD7-43CE-A2DD-BFA0986A1EB8}" srcId="{80EDD9E6-6353-485E-B2CC-CB46574D0A15}" destId="{817459CB-A9F4-47CE-A2CE-B3C42B07B876}" srcOrd="1" destOrd="0" parTransId="{6954010A-66FF-4462-A9DC-272C15452434}" sibTransId="{AEE42C56-EE98-4988-8546-3402E507D661}"/>
    <dgm:cxn modelId="{8B0C86E8-F09B-4ACB-93CB-5464B29553EA}" type="presOf" srcId="{3C112C4D-C41F-4713-93BC-8FFD5A97B353}" destId="{6D599228-6D6C-47C5-A566-1A7926F520BF}" srcOrd="0" destOrd="0" presId="urn:microsoft.com/office/officeart/2005/8/layout/lProcess2"/>
    <dgm:cxn modelId="{B017DDE4-331A-4084-9DBD-DCC5B0028DE4}" srcId="{69D5B1E9-B4D8-4B96-9206-B3AA8E10EE2D}" destId="{40112CFE-C7F3-4E3C-BDF5-9788690A5B38}" srcOrd="1" destOrd="0" parTransId="{B8248448-3A04-4320-A60F-2F8EB3A0E418}" sibTransId="{531E4CD6-7347-49FF-9153-7B8CE54028A7}"/>
    <dgm:cxn modelId="{80817F33-4C65-4E12-A8F6-9A62D212CE5F}" type="presOf" srcId="{80EDD9E6-6353-485E-B2CC-CB46574D0A15}" destId="{B531E442-7DBD-4364-882D-734FA22F2D65}" srcOrd="1" destOrd="0" presId="urn:microsoft.com/office/officeart/2005/8/layout/lProcess2"/>
    <dgm:cxn modelId="{42A94E9F-DC90-4F41-A371-1E5015D9551D}" type="presOf" srcId="{F1EF7BE0-DFEA-404D-9470-F025C1F407F6}" destId="{4D4B16E3-CE27-47F3-B4F9-312AC0AF1785}" srcOrd="0" destOrd="0" presId="urn:microsoft.com/office/officeart/2005/8/layout/lProcess2"/>
    <dgm:cxn modelId="{051FA913-E4A8-4234-B391-77C57162AC06}" type="presOf" srcId="{40112CFE-C7F3-4E3C-BDF5-9788690A5B38}" destId="{95A97158-CC80-467A-972D-294AA9747009}" srcOrd="1" destOrd="0" presId="urn:microsoft.com/office/officeart/2005/8/layout/lProcess2"/>
    <dgm:cxn modelId="{B07CC1F8-160C-4D87-8FCD-4A0EA2292320}" type="presOf" srcId="{64E66F6F-E268-46EB-AA3C-C654E73088F5}" destId="{9537BBF9-C8FE-4A76-BE94-7D62E1C220CA}" srcOrd="0" destOrd="0" presId="urn:microsoft.com/office/officeart/2005/8/layout/lProcess2"/>
    <dgm:cxn modelId="{B603AE0F-2D58-413F-B8CE-70845C43D2E8}" srcId="{80EDD9E6-6353-485E-B2CC-CB46574D0A15}" destId="{F1EF7BE0-DFEA-404D-9470-F025C1F407F6}" srcOrd="2" destOrd="0" parTransId="{244C1DFA-E4C6-4798-8235-84EF603C33CC}" sibTransId="{CC837C56-DF4C-4206-90C3-F8E6BBB31994}"/>
    <dgm:cxn modelId="{31C672A0-2396-4A0F-B072-CEE75394403D}" type="presOf" srcId="{F0CE9466-30AE-4E51-99CD-EC135D95FC77}" destId="{6A288B04-CEA4-42B1-B94C-9D0DBD4635EE}" srcOrd="0" destOrd="0" presId="urn:microsoft.com/office/officeart/2005/8/layout/lProcess2"/>
    <dgm:cxn modelId="{545D7D99-9C8A-4CCA-BE53-F42342D987E4}" type="presOf" srcId="{80EDD9E6-6353-485E-B2CC-CB46574D0A15}" destId="{1F40A12F-34AA-4EE6-AB1D-FFC421747C1F}" srcOrd="0" destOrd="0" presId="urn:microsoft.com/office/officeart/2005/8/layout/lProcess2"/>
    <dgm:cxn modelId="{6057D5C7-6C19-4F90-B8F5-7B8F54812713}" srcId="{80EDD9E6-6353-485E-B2CC-CB46574D0A15}" destId="{64E66F6F-E268-46EB-AA3C-C654E73088F5}" srcOrd="0" destOrd="0" parTransId="{DCE191BF-B44D-4340-94F2-895A856EB7EC}" sibTransId="{A83188B6-0FDE-4130-AFDF-C1F60956B3C2}"/>
    <dgm:cxn modelId="{D15626C7-AEC0-4B2D-A402-4AAD766834D2}" srcId="{69D5B1E9-B4D8-4B96-9206-B3AA8E10EE2D}" destId="{80EDD9E6-6353-485E-B2CC-CB46574D0A15}" srcOrd="0" destOrd="0" parTransId="{1C2AE9F7-ED24-4EBC-9E33-FE0B2BA15EFC}" sibTransId="{D8E6568B-68D8-4D67-B7D4-725C9B893E4B}"/>
    <dgm:cxn modelId="{6C92F3A3-54C8-42F1-A31B-E1AB4A9B3AE6}" type="presOf" srcId="{817459CB-A9F4-47CE-A2CE-B3C42B07B876}" destId="{9EDC9ED4-2924-44BA-BC1F-B7E4A321C400}" srcOrd="0" destOrd="0" presId="urn:microsoft.com/office/officeart/2005/8/layout/lProcess2"/>
    <dgm:cxn modelId="{FFEDE89C-ED54-4CD8-B68C-B8CFB7D71197}" type="presParOf" srcId="{EB17C285-B7D4-41BA-A336-8A8AF64AAD7D}" destId="{6801D03D-3546-4FC9-BAA7-5BEA60DF1DEA}" srcOrd="0" destOrd="0" presId="urn:microsoft.com/office/officeart/2005/8/layout/lProcess2"/>
    <dgm:cxn modelId="{5A1189EB-6CF2-4184-88CB-506FC1386504}" type="presParOf" srcId="{6801D03D-3546-4FC9-BAA7-5BEA60DF1DEA}" destId="{1F40A12F-34AA-4EE6-AB1D-FFC421747C1F}" srcOrd="0" destOrd="0" presId="urn:microsoft.com/office/officeart/2005/8/layout/lProcess2"/>
    <dgm:cxn modelId="{B4119996-C35F-49D5-9BEA-0B8606DA38D1}" type="presParOf" srcId="{6801D03D-3546-4FC9-BAA7-5BEA60DF1DEA}" destId="{B531E442-7DBD-4364-882D-734FA22F2D65}" srcOrd="1" destOrd="0" presId="urn:microsoft.com/office/officeart/2005/8/layout/lProcess2"/>
    <dgm:cxn modelId="{0CFCBFCE-BF92-4A86-989F-0CD5295A5186}" type="presParOf" srcId="{6801D03D-3546-4FC9-BAA7-5BEA60DF1DEA}" destId="{015B6687-47F9-4BDC-A57C-3FC553C5B3D9}" srcOrd="2" destOrd="0" presId="urn:microsoft.com/office/officeart/2005/8/layout/lProcess2"/>
    <dgm:cxn modelId="{605BAD30-F087-447D-8008-A1E46D028B19}" type="presParOf" srcId="{015B6687-47F9-4BDC-A57C-3FC553C5B3D9}" destId="{23244AA3-CE7E-4110-AB07-ABA992A0D2B8}" srcOrd="0" destOrd="0" presId="urn:microsoft.com/office/officeart/2005/8/layout/lProcess2"/>
    <dgm:cxn modelId="{38823FF2-D938-433D-84AA-EF0362B2B5FB}" type="presParOf" srcId="{23244AA3-CE7E-4110-AB07-ABA992A0D2B8}" destId="{9537BBF9-C8FE-4A76-BE94-7D62E1C220CA}" srcOrd="0" destOrd="0" presId="urn:microsoft.com/office/officeart/2005/8/layout/lProcess2"/>
    <dgm:cxn modelId="{181656D0-95C8-4DC9-AB35-0B5598EFBC9B}" type="presParOf" srcId="{23244AA3-CE7E-4110-AB07-ABA992A0D2B8}" destId="{BDD90475-83AC-4A7D-93D0-C0B5F918B949}" srcOrd="1" destOrd="0" presId="urn:microsoft.com/office/officeart/2005/8/layout/lProcess2"/>
    <dgm:cxn modelId="{D52CB78D-97D3-4328-BCBA-7FD3E97BE91E}" type="presParOf" srcId="{23244AA3-CE7E-4110-AB07-ABA992A0D2B8}" destId="{9EDC9ED4-2924-44BA-BC1F-B7E4A321C400}" srcOrd="2" destOrd="0" presId="urn:microsoft.com/office/officeart/2005/8/layout/lProcess2"/>
    <dgm:cxn modelId="{7B4E1D84-E854-45AE-A434-C1870F4EA459}" type="presParOf" srcId="{23244AA3-CE7E-4110-AB07-ABA992A0D2B8}" destId="{E66EB391-F628-41CF-9F60-B2AEE81E26E1}" srcOrd="3" destOrd="0" presId="urn:microsoft.com/office/officeart/2005/8/layout/lProcess2"/>
    <dgm:cxn modelId="{0ECF3962-A292-416A-8FC8-9B541DA5DC7E}" type="presParOf" srcId="{23244AA3-CE7E-4110-AB07-ABA992A0D2B8}" destId="{4D4B16E3-CE27-47F3-B4F9-312AC0AF1785}" srcOrd="4" destOrd="0" presId="urn:microsoft.com/office/officeart/2005/8/layout/lProcess2"/>
    <dgm:cxn modelId="{F7D34C87-0A95-4C68-B091-6D6AE5D185E5}" type="presParOf" srcId="{EB17C285-B7D4-41BA-A336-8A8AF64AAD7D}" destId="{FBC0231D-B1C3-4A21-AD6F-D97B58EC7829}" srcOrd="1" destOrd="0" presId="urn:microsoft.com/office/officeart/2005/8/layout/lProcess2"/>
    <dgm:cxn modelId="{0090658A-75B4-472C-948C-592CC8843592}" type="presParOf" srcId="{EB17C285-B7D4-41BA-A336-8A8AF64AAD7D}" destId="{2D476301-8C8A-45B9-8182-D23EF4278014}" srcOrd="2" destOrd="0" presId="urn:microsoft.com/office/officeart/2005/8/layout/lProcess2"/>
    <dgm:cxn modelId="{B347A043-FA61-4ACE-B3AB-29FF707DCE1C}" type="presParOf" srcId="{2D476301-8C8A-45B9-8182-D23EF4278014}" destId="{9A804D34-3C65-49F7-94F1-239C7C4572ED}" srcOrd="0" destOrd="0" presId="urn:microsoft.com/office/officeart/2005/8/layout/lProcess2"/>
    <dgm:cxn modelId="{B96FEE97-263F-452F-8310-B85F8BCFC459}" type="presParOf" srcId="{2D476301-8C8A-45B9-8182-D23EF4278014}" destId="{95A97158-CC80-467A-972D-294AA9747009}" srcOrd="1" destOrd="0" presId="urn:microsoft.com/office/officeart/2005/8/layout/lProcess2"/>
    <dgm:cxn modelId="{BBCE7098-9E03-49D7-B82B-1EE4932F1AF9}" type="presParOf" srcId="{2D476301-8C8A-45B9-8182-D23EF4278014}" destId="{DBA4928C-DE31-44ED-AB6D-6CB155110F57}" srcOrd="2" destOrd="0" presId="urn:microsoft.com/office/officeart/2005/8/layout/lProcess2"/>
    <dgm:cxn modelId="{0E502019-0F02-4BF5-907A-C159E12AD1ED}" type="presParOf" srcId="{DBA4928C-DE31-44ED-AB6D-6CB155110F57}" destId="{2B939D39-CE3B-4AEF-9155-270B206B9E45}" srcOrd="0" destOrd="0" presId="urn:microsoft.com/office/officeart/2005/8/layout/lProcess2"/>
    <dgm:cxn modelId="{556ECA37-EB85-4C88-AFDC-865836A244B4}" type="presParOf" srcId="{2B939D39-CE3B-4AEF-9155-270B206B9E45}" destId="{6A288B04-CEA4-42B1-B94C-9D0DBD4635EE}" srcOrd="0" destOrd="0" presId="urn:microsoft.com/office/officeart/2005/8/layout/lProcess2"/>
    <dgm:cxn modelId="{194EBED3-E6A5-461E-8ADC-60C19C9DA003}" type="presParOf" srcId="{2B939D39-CE3B-4AEF-9155-270B206B9E45}" destId="{A11CD86C-73F6-4C6F-AB9B-8046435C9977}" srcOrd="1" destOrd="0" presId="urn:microsoft.com/office/officeart/2005/8/layout/lProcess2"/>
    <dgm:cxn modelId="{3A2A8AEE-EEA6-48B6-8532-7A4B5BC1619B}" type="presParOf" srcId="{2B939D39-CE3B-4AEF-9155-270B206B9E45}" destId="{AACE4E8A-7C5A-4D74-AFAF-EA22EDEDD21C}" srcOrd="2" destOrd="0" presId="urn:microsoft.com/office/officeart/2005/8/layout/lProcess2"/>
    <dgm:cxn modelId="{9751D4EB-648C-464A-933B-F4614D807F9B}" type="presParOf" srcId="{2B939D39-CE3B-4AEF-9155-270B206B9E45}" destId="{D1525219-F0F4-4D93-A18A-046E1FE8CF47}" srcOrd="3" destOrd="0" presId="urn:microsoft.com/office/officeart/2005/8/layout/lProcess2"/>
    <dgm:cxn modelId="{06AFC27B-7A4B-4A87-A471-A0DE92649CBE}" type="presParOf" srcId="{2B939D39-CE3B-4AEF-9155-270B206B9E45}" destId="{6D599228-6D6C-47C5-A566-1A7926F520B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0A12F-34AA-4EE6-AB1D-FFC421747C1F}">
      <dsp:nvSpPr>
        <dsp:cNvPr id="0" name=""/>
        <dsp:cNvSpPr/>
      </dsp:nvSpPr>
      <dsp:spPr>
        <a:xfrm>
          <a:off x="0" y="0"/>
          <a:ext cx="3955464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sz="4700" kern="1200" dirty="0" smtClean="0">
              <a:latin typeface="Arial" panose="020B0604020202020204" pitchFamily="34" charset="0"/>
              <a:cs typeface="Arial" panose="020B0604020202020204" pitchFamily="34" charset="0"/>
            </a:rPr>
            <a:t> chế</a:t>
          </a:r>
          <a:endParaRPr lang="en-US" sz="4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0"/>
        <a:ext cx="3955464" cy="1625600"/>
      </dsp:txXfrm>
    </dsp:sp>
    <dsp:sp modelId="{9537BBF9-C8FE-4A76-BE94-7D62E1C220CA}">
      <dsp:nvSpPr>
        <dsp:cNvPr id="0" name=""/>
        <dsp:cNvSpPr/>
      </dsp:nvSpPr>
      <dsp:spPr>
        <a:xfrm>
          <a:off x="399658" y="1626063"/>
          <a:ext cx="3164371" cy="1064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hoạt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động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độc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, chưa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đáp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đầy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đủ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nhu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cầu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838" y="1657243"/>
        <a:ext cx="3102011" cy="1002191"/>
      </dsp:txXfrm>
    </dsp:sp>
    <dsp:sp modelId="{9EDC9ED4-2924-44BA-BC1F-B7E4A321C400}">
      <dsp:nvSpPr>
        <dsp:cNvPr id="0" name=""/>
        <dsp:cNvSpPr/>
      </dsp:nvSpPr>
      <dsp:spPr>
        <a:xfrm>
          <a:off x="399658" y="2854391"/>
          <a:ext cx="3164371" cy="1064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Chưa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tính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khuyến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mãi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hậu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mãi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838" y="2885571"/>
        <a:ext cx="3102011" cy="1002191"/>
      </dsp:txXfrm>
    </dsp:sp>
    <dsp:sp modelId="{4D4B16E3-CE27-47F3-B4F9-312AC0AF1785}">
      <dsp:nvSpPr>
        <dsp:cNvPr id="0" name=""/>
        <dsp:cNvSpPr/>
      </dsp:nvSpPr>
      <dsp:spPr>
        <a:xfrm>
          <a:off x="399658" y="4082719"/>
          <a:ext cx="3164371" cy="1064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Chưa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tính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giúp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dữ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quát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và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838" y="4113899"/>
        <a:ext cx="3102011" cy="1002191"/>
      </dsp:txXfrm>
    </dsp:sp>
    <dsp:sp modelId="{9A804D34-3C65-49F7-94F1-239C7C4572ED}">
      <dsp:nvSpPr>
        <dsp:cNvPr id="0" name=""/>
        <dsp:cNvSpPr/>
      </dsp:nvSpPr>
      <dsp:spPr>
        <a:xfrm>
          <a:off x="4256235" y="0"/>
          <a:ext cx="3955464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4700" kern="1200" dirty="0" smtClean="0">
              <a:latin typeface="Arial" panose="020B0604020202020204" pitchFamily="34" charset="0"/>
              <a:cs typeface="Arial" panose="020B0604020202020204" pitchFamily="34" charset="0"/>
            </a:rPr>
            <a:t> phát </a:t>
          </a:r>
          <a:r>
            <a:rPr lang="en-US" sz="4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4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56235" y="0"/>
        <a:ext cx="3955464" cy="1625600"/>
      </dsp:txXfrm>
    </dsp:sp>
    <dsp:sp modelId="{6A288B04-CEA4-42B1-B94C-9D0DBD4635EE}">
      <dsp:nvSpPr>
        <dsp:cNvPr id="0" name=""/>
        <dsp:cNvSpPr/>
      </dsp:nvSpPr>
      <dsp:spPr>
        <a:xfrm>
          <a:off x="4651782" y="1626063"/>
          <a:ext cx="3164371" cy="1064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thêm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khác như: máy đọc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mã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vạch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, máy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hin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đơn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,…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82962" y="1657243"/>
        <a:ext cx="3102011" cy="1002191"/>
      </dsp:txXfrm>
    </dsp:sp>
    <dsp:sp modelId="{AACE4E8A-7C5A-4D74-AFAF-EA22EDEDD21C}">
      <dsp:nvSpPr>
        <dsp:cNvPr id="0" name=""/>
        <dsp:cNvSpPr/>
      </dsp:nvSpPr>
      <dsp:spPr>
        <a:xfrm>
          <a:off x="4651782" y="2854391"/>
          <a:ext cx="3164371" cy="1064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Phát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và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toán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giúp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chương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khuyến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mãi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và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hậu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mãi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82962" y="2885571"/>
        <a:ext cx="3102011" cy="1002191"/>
      </dsp:txXfrm>
    </dsp:sp>
    <dsp:sp modelId="{6D599228-6D6C-47C5-A566-1A7926F520BF}">
      <dsp:nvSpPr>
        <dsp:cNvPr id="0" name=""/>
        <dsp:cNvSpPr/>
      </dsp:nvSpPr>
      <dsp:spPr>
        <a:xfrm>
          <a:off x="4651782" y="4082719"/>
          <a:ext cx="3164371" cy="1064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Phát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xuất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báo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cáo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định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kì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định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dạng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excel, pdf.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82962" y="4113899"/>
        <a:ext cx="3102011" cy="1002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12/26/2024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=""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130" y="2214155"/>
            <a:ext cx="5657912" cy="6356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đồ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tốt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7007" y="3068114"/>
            <a:ext cx="5796160" cy="9105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TÀI: XÂY DỰNG PHẦN MỀM ỨNG DỤNG QUẢN LÝ BÁN HÀNG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2E38ACAB-48CA-E738-AFD6-756B9FF6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1416" y="160014"/>
            <a:ext cx="927551" cy="90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E2BDE38-1ADF-B171-BD23-4265B836D8E2}"/>
              </a:ext>
            </a:extLst>
          </p:cNvPr>
          <p:cNvSpPr txBox="1"/>
          <p:nvPr/>
        </p:nvSpPr>
        <p:spPr>
          <a:xfrm>
            <a:off x="849086" y="286848"/>
            <a:ext cx="455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ĐẠI HỌC CÔNG NGHIỆP HÀ NỘI</a:t>
            </a:r>
          </a:p>
          <a:p>
            <a:pPr algn="ctr"/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38426C7-6BF9-2D20-6747-94DE422530AF}"/>
              </a:ext>
            </a:extLst>
          </p:cNvPr>
          <p:cNvSpPr txBox="1"/>
          <p:nvPr/>
        </p:nvSpPr>
        <p:spPr>
          <a:xfrm>
            <a:off x="3601452" y="3978694"/>
            <a:ext cx="5107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000" dirty="0"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x-none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TS.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  <a:endParaRPr lang="x-non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x-none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Vinh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viên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: 2019601953</a:t>
            </a:r>
            <a:endParaRPr lang="x-non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=""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72" y="2973998"/>
            <a:ext cx="7342622" cy="12155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IV. HẠN CHẾ VÀ HƯỚNG PHÁT TRIỂN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0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2728291"/>
              </p:ext>
            </p:extLst>
          </p:nvPr>
        </p:nvGraphicFramePr>
        <p:xfrm>
          <a:off x="497114" y="700071"/>
          <a:ext cx="82158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24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ank You Images - Free Download on Freepik">
            <a:extLst>
              <a:ext uri="{FF2B5EF4-FFF2-40B4-BE49-F238E27FC236}">
                <a16:creationId xmlns:a16="http://schemas.microsoft.com/office/drawing/2014/main" xmlns="" id="{12A9B648-F49B-4E1F-BFA4-A5649194D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930" y="1724297"/>
            <a:ext cx="5322741" cy="354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171324"/>
            <a:ext cx="7342622" cy="121556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NỘI DUNG CHÍNH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84105096"/>
              </p:ext>
            </p:extLst>
          </p:nvPr>
        </p:nvGraphicFramePr>
        <p:xfrm>
          <a:off x="531378" y="2524050"/>
          <a:ext cx="6137211" cy="3393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=""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72" y="2973998"/>
            <a:ext cx="7342622" cy="121556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I. TỔNG QUAN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61417442"/>
              </p:ext>
            </p:extLst>
          </p:nvPr>
        </p:nvGraphicFramePr>
        <p:xfrm>
          <a:off x="518678" y="1887581"/>
          <a:ext cx="8333222" cy="365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11" y="1751736"/>
            <a:ext cx="2086924" cy="2246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20" y="1751736"/>
            <a:ext cx="2294346" cy="2246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Installing pgAdmin Only after installing PostgreSQL with Homebrew Part 2 -  DEV Commu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51" y="1751736"/>
            <a:ext cx="2983874" cy="2246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5134" y="4239133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C#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9497" y="4239132"/>
            <a:ext cx="1994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Công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Visual Studio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282" y="4239132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Công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pgAdmin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0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=""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72" y="2973998"/>
            <a:ext cx="7342622" cy="121556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PHÂN TÍCH THIẾT KẾ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4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CHỨC NĂNG CHÍNH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48354999"/>
              </p:ext>
            </p:extLst>
          </p:nvPr>
        </p:nvGraphicFramePr>
        <p:xfrm>
          <a:off x="2395930" y="1940304"/>
          <a:ext cx="6819900" cy="3832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61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CƠ SỞ DỮ LIỆU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77" y="1483141"/>
            <a:ext cx="5503623" cy="51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9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=""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72" y="2973998"/>
            <a:ext cx="7342622" cy="121556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DEMO SẢN PHẨM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3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344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Báo cáo đồ án tốt nghiệp</vt:lpstr>
      <vt:lpstr>NỘI DUNG CHÍNH</vt:lpstr>
      <vt:lpstr>I. TỔNG QUAN</vt:lpstr>
      <vt:lpstr>LÝ DO CHỌN ĐỀ TÀI</vt:lpstr>
      <vt:lpstr>CÔNG NGHỆ SỬ DỤNG</vt:lpstr>
      <vt:lpstr>II. PHÂN TÍCH THIẾT KẾ</vt:lpstr>
      <vt:lpstr>CHỨC NĂNG CHÍNH</vt:lpstr>
      <vt:lpstr>CƠ SỞ DỮ LIỆU</vt:lpstr>
      <vt:lpstr>III. DEMO SẢN PHẨM</vt:lpstr>
      <vt:lpstr>IV. HẠN CHẾ VÀ HƯỚNG PHÁT TRIỂN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2024-12-25T14:27:44Z</dcterms:created>
  <dcterms:modified xsi:type="dcterms:W3CDTF">2024-12-26T04:27:12Z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