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F11"/>
    <a:srgbClr val="00376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2046338" y="3144567"/>
            <a:ext cx="8593575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197099" y="1687859"/>
            <a:ext cx="860572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7" name="線條"/>
          <p:cNvSpPr/>
          <p:nvPr/>
        </p:nvSpPr>
        <p:spPr>
          <a:xfrm>
            <a:off x="2201981" y="8088659"/>
            <a:ext cx="8014818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0445264" y="7683724"/>
            <a:ext cx="790245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432009" y="1379060"/>
            <a:ext cx="370810" cy="348970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220047" y="8130378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205612" y="1782762"/>
            <a:ext cx="8593576" cy="714029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5747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tif"/><Relationship Id="rId4" Type="http://schemas.openxmlformats.org/officeDocument/2006/relationships/hyperlink" Target="https://www.nctu.edu.tw/" TargetMode="Externa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230182" y="6796651"/>
            <a:ext cx="6590185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72450"/>
            <a:ext cx="314859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584200"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490" y="1532707"/>
            <a:ext cx="1161996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90" y="1566997"/>
            <a:ext cx="2163721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129" y="1513281"/>
            <a:ext cx="1279968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701" y="1553360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670" y="1530087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415" y="1566598"/>
            <a:ext cx="1123621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205612" y="2519362"/>
            <a:ext cx="8593576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2205612" y="3161829"/>
            <a:ext cx="8593576" cy="83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9148">
              <a:defRPr sz="507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LDA Analysis</a:t>
            </a:r>
            <a:endParaRPr dirty="0"/>
          </a:p>
        </p:txBody>
      </p:sp>
      <p:sp>
        <p:nvSpPr>
          <p:cNvPr id="42" name="標題 1"/>
          <p:cNvSpPr txBox="1"/>
          <p:nvPr/>
        </p:nvSpPr>
        <p:spPr>
          <a:xfrm>
            <a:off x="2254556" y="5078976"/>
            <a:ext cx="4514302" cy="72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0856156</a:t>
            </a:r>
            <a:r>
              <a:rPr dirty="0"/>
              <a:t> </a:t>
            </a:r>
            <a:r>
              <a:rPr lang="en-US" dirty="0"/>
              <a:t>Huong Vu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3366"/>
            </a:lvl1pPr>
          </a:lstStyle>
          <a:p>
            <a:r>
              <a:rPr lang="en-US" dirty="0"/>
              <a:t>Description</a:t>
            </a:r>
            <a:endParaRPr dirty="0"/>
          </a:p>
        </p:txBody>
      </p:sp>
      <p:sp>
        <p:nvSpPr>
          <p:cNvPr id="46" name="UnicodeDecodeError: 'cp950' codec can't decode byte 0xe3 in position 0: illegal multibyte sequence…"/>
          <p:cNvSpPr txBox="1">
            <a:spLocks noGrp="1"/>
          </p:cNvSpPr>
          <p:nvPr>
            <p:ph type="body" sz="half" idx="1"/>
          </p:nvPr>
        </p:nvSpPr>
        <p:spPr>
          <a:xfrm>
            <a:off x="2205612" y="2495614"/>
            <a:ext cx="9220202" cy="5009830"/>
          </a:xfrm>
          <a:prstGeom prst="rect">
            <a:avLst/>
          </a:prstGeom>
        </p:spPr>
        <p:txBody>
          <a:bodyPr/>
          <a:lstStyle/>
          <a:p>
            <a:pPr marL="246887" lvl="3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dirty="0"/>
              <a:t> Based on the given results of web crawling, perform LDA Analysis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0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6" name="UnicodeDecodeError: 'cp950' codec can't decode byte 0xe3 in position 0: illegal multibyte sequence…">
            <a:extLst>
              <a:ext uri="{FF2B5EF4-FFF2-40B4-BE49-F238E27FC236}">
                <a16:creationId xmlns:a16="http://schemas.microsoft.com/office/drawing/2014/main" id="{E94A7489-4822-4AE6-AF4B-EA9F2F63227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2205612" y="2551523"/>
            <a:ext cx="4195188" cy="491314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46887" indent="-246887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dirty="0"/>
              <a:t> The number of topics assigned to the LDA model: K =6</a:t>
            </a:r>
          </a:p>
          <a:p>
            <a:pPr marL="381853" lvl="1" indent="0" defTabSz="936345">
              <a:lnSpc>
                <a:spcPct val="94000"/>
              </a:lnSpc>
              <a:spcBef>
                <a:spcPts val="500"/>
              </a:spcBef>
              <a:buSzPct val="100000"/>
              <a:defRPr sz="2016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lang="en-US" dirty="0"/>
          </a:p>
          <a:p>
            <a:pPr marL="246887" indent="-246887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dirty="0"/>
              <a:t> Suitable </a:t>
            </a:r>
            <a:r>
              <a:rPr lang="en-US" dirty="0">
                <a:solidFill>
                  <a:srgbClr val="00376C"/>
                </a:solidFill>
              </a:rPr>
              <a:t>topics</a:t>
            </a:r>
            <a:r>
              <a:rPr lang="en-US" dirty="0"/>
              <a:t> by observing the heatmap: 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Risk modelling 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Models to evaluate target customer response 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Risk modelling in Bitcoin market 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Research on market risk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Models to analyze the cryptocurrencies</a:t>
            </a:r>
          </a:p>
          <a:p>
            <a:pPr marL="952496" lvl="1">
              <a:lnSpc>
                <a:spcPct val="115000"/>
              </a:lnSpc>
              <a:spcBef>
                <a:spcPts val="0"/>
              </a:spcBef>
              <a:buClr>
                <a:srgbClr val="144C9F"/>
              </a:buClr>
              <a:buSzPts val="1800"/>
              <a:buFont typeface="+mj-lt"/>
              <a:buAutoNum type="arabicPeriod"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ea typeface="Cambria"/>
                <a:cs typeface="Cambria"/>
                <a:sym typeface="Cambria"/>
              </a:rPr>
              <a:t>Modelling process and methods</a:t>
            </a:r>
          </a:p>
          <a:p>
            <a:pPr lvl="7" indent="0" defTabSz="420624">
              <a:lnSpc>
                <a:spcPct val="150000"/>
              </a:lnSpc>
              <a:buClr>
                <a:srgbClr val="00376C"/>
              </a:buClr>
              <a:buSzPct val="100000"/>
              <a:defRPr sz="2160">
                <a:solidFill>
                  <a:srgbClr val="5A5F5E"/>
                </a:solidFill>
              </a:defRPr>
            </a:pPr>
            <a:endParaRPr lang="en-US" dirty="0"/>
          </a:p>
        </p:txBody>
      </p:sp>
      <p:pic>
        <p:nvPicPr>
          <p:cNvPr id="2" name="Picture 1" descr="A close up of a light&#10;&#10;Description automatically generated">
            <a:extLst>
              <a:ext uri="{FF2B5EF4-FFF2-40B4-BE49-F238E27FC236}">
                <a16:creationId xmlns:a16="http://schemas.microsoft.com/office/drawing/2014/main" id="{DD0B541C-6A3F-4615-828E-0363259D9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2" t="8492" r="45167" b="11262"/>
          <a:stretch/>
        </p:blipFill>
        <p:spPr>
          <a:xfrm>
            <a:off x="6311325" y="1782762"/>
            <a:ext cx="1758721" cy="6028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FA484B-DA8A-4E8B-8C06-AEBFA9F3B2A7}"/>
              </a:ext>
            </a:extLst>
          </p:cNvPr>
          <p:cNvCxnSpPr>
            <a:cxnSpLocks/>
          </p:cNvCxnSpPr>
          <p:nvPr/>
        </p:nvCxnSpPr>
        <p:spPr>
          <a:xfrm flipV="1">
            <a:off x="7746496" y="4772283"/>
            <a:ext cx="443176" cy="366346"/>
          </a:xfrm>
          <a:prstGeom prst="straightConnector1">
            <a:avLst/>
          </a:prstGeom>
          <a:ln>
            <a:solidFill>
              <a:srgbClr val="144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8E9AB-8081-4803-8DCF-34D72CDD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48" y="3591991"/>
            <a:ext cx="2411417" cy="1363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43DFD-87AB-4423-85EC-C78FDE890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39" y="4955456"/>
            <a:ext cx="2355226" cy="10938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2C59B5-BE3B-4611-84C5-A44E3E64C0A1}"/>
              </a:ext>
            </a:extLst>
          </p:cNvPr>
          <p:cNvSpPr/>
          <p:nvPr/>
        </p:nvSpPr>
        <p:spPr>
          <a:xfrm>
            <a:off x="8351464" y="2845189"/>
            <a:ext cx="3053259" cy="3418454"/>
          </a:xfrm>
          <a:prstGeom prst="roundRect">
            <a:avLst/>
          </a:prstGeom>
          <a:noFill/>
          <a:ln>
            <a:solidFill>
              <a:srgbClr val="D3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>
                <a:solidFill>
                  <a:srgbClr val="00376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TOPICS KEYWORS:</a:t>
            </a:r>
          </a:p>
          <a:p>
            <a:endParaRPr lang="en-US" sz="1800" dirty="0">
              <a:solidFill>
                <a:srgbClr val="144C9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Cambria</vt:lpstr>
      <vt:lpstr>Franklin Gothic Book</vt:lpstr>
      <vt:lpstr>Crop</vt:lpstr>
      <vt:lpstr>PowerPoint Presentation</vt:lpstr>
      <vt:lpstr>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Nguyen</dc:creator>
  <cp:lastModifiedBy>Huong Vu</cp:lastModifiedBy>
  <cp:revision>3</cp:revision>
  <dcterms:modified xsi:type="dcterms:W3CDTF">2020-10-29T16:06:40Z</dcterms:modified>
</cp:coreProperties>
</file>