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11" r:id="rId2"/>
    <p:sldId id="536" r:id="rId3"/>
    <p:sldId id="537" r:id="rId4"/>
    <p:sldId id="531" r:id="rId5"/>
    <p:sldId id="528" r:id="rId6"/>
    <p:sldId id="507" r:id="rId7"/>
    <p:sldId id="529" r:id="rId8"/>
    <p:sldId id="534" r:id="rId9"/>
    <p:sldId id="535" r:id="rId10"/>
    <p:sldId id="532" r:id="rId11"/>
    <p:sldId id="530" r:id="rId12"/>
    <p:sldId id="533" r:id="rId13"/>
    <p:sldId id="52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8" autoAdjust="0"/>
    <p:restoredTop sz="94660"/>
  </p:normalViewPr>
  <p:slideViewPr>
    <p:cSldViewPr snapToGrid="0">
      <p:cViewPr varScale="1">
        <p:scale>
          <a:sx n="131" d="100"/>
          <a:sy n="131" d="100"/>
        </p:scale>
        <p:origin x="392" y="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flipH="1">
            <a:off x="812800" y="6423025"/>
            <a:ext cx="105664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sz="1950" dirty="0"/>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962400" y="1447800"/>
            <a:ext cx="4267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flipH="1">
            <a:off x="812800" y="6429375"/>
            <a:ext cx="91440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sz="1950" dirty="0"/>
          </a:p>
        </p:txBody>
      </p:sp>
      <p:sp>
        <p:nvSpPr>
          <p:cNvPr id="7" name="Rectangle 12"/>
          <p:cNvSpPr>
            <a:spLocks noChangeArrowheads="1"/>
          </p:cNvSpPr>
          <p:nvPr/>
        </p:nvSpPr>
        <p:spPr bwMode="auto">
          <a:xfrm>
            <a:off x="4123266" y="65119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1517" dirty="0"/>
              <a:t>Lab126 Confidential</a:t>
            </a:r>
          </a:p>
        </p:txBody>
      </p:sp>
      <p:sp>
        <p:nvSpPr>
          <p:cNvPr id="8" name="Rectangle 13"/>
          <p:cNvSpPr>
            <a:spLocks noChangeArrowheads="1"/>
          </p:cNvSpPr>
          <p:nvPr/>
        </p:nvSpPr>
        <p:spPr bwMode="auto">
          <a:xfrm>
            <a:off x="9414933" y="6477000"/>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D4EC60AA-D08A-490B-932D-B9DBEBD41255}" type="slidenum">
              <a:rPr lang="en-US" altLang="zh-TW" sz="1517"/>
              <a:pPr algn="r"/>
              <a:t>‹#›</a:t>
            </a:fld>
            <a:endParaRPr lang="en-US" altLang="zh-TW" sz="1517" dirty="0"/>
          </a:p>
        </p:txBody>
      </p:sp>
      <p:sp>
        <p:nvSpPr>
          <p:cNvPr id="116738" name="Rectangle 2"/>
          <p:cNvSpPr>
            <a:spLocks noGrp="1" noChangeArrowheads="1"/>
          </p:cNvSpPr>
          <p:nvPr>
            <p:ph type="ctrTitle"/>
          </p:nvPr>
        </p:nvSpPr>
        <p:spPr>
          <a:xfrm>
            <a:off x="914400" y="3124200"/>
            <a:ext cx="10363200" cy="1447800"/>
          </a:xfrm>
        </p:spPr>
        <p:txBody>
          <a:bodyPr/>
          <a:lstStyle>
            <a:lvl1pPr>
              <a:defRPr/>
            </a:lvl1pPr>
          </a:lstStyle>
          <a:p>
            <a:r>
              <a:rPr lang="en-US"/>
              <a:t>Click to edit Master title style</a:t>
            </a:r>
          </a:p>
        </p:txBody>
      </p:sp>
      <p:sp>
        <p:nvSpPr>
          <p:cNvPr id="116739" name="Rectangle 3"/>
          <p:cNvSpPr>
            <a:spLocks noGrp="1" noChangeArrowheads="1"/>
          </p:cNvSpPr>
          <p:nvPr>
            <p:ph type="subTitle" idx="1"/>
          </p:nvPr>
        </p:nvSpPr>
        <p:spPr>
          <a:xfrm>
            <a:off x="1828800" y="4876800"/>
            <a:ext cx="8534400" cy="990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94320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301430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431306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lstStyle/>
          <a:p>
            <a:r>
              <a:rPr lang="en-US"/>
              <a:t>Click to edit Master title style</a:t>
            </a:r>
          </a:p>
        </p:txBody>
      </p:sp>
      <p:sp>
        <p:nvSpPr>
          <p:cNvPr id="3" name="Table Placeholder 2"/>
          <p:cNvSpPr>
            <a:spLocks noGrp="1"/>
          </p:cNvSpPr>
          <p:nvPr>
            <p:ph type="tbl" idx="1"/>
          </p:nvPr>
        </p:nvSpPr>
        <p:spPr>
          <a:xfrm>
            <a:off x="609600" y="1295402"/>
            <a:ext cx="10972800" cy="4830763"/>
          </a:xfrm>
        </p:spPr>
        <p:txBody>
          <a:bodyPr/>
          <a:lstStyle/>
          <a:p>
            <a:pPr lvl="0"/>
            <a:r>
              <a:rPr lang="en-US" noProof="0" dirty="0"/>
              <a:t>Click icon to add table</a:t>
            </a:r>
          </a:p>
        </p:txBody>
      </p:sp>
      <p:sp>
        <p:nvSpPr>
          <p:cNvPr id="4"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280951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lstStyle/>
          <a:p>
            <a:r>
              <a:rPr lang="en-US"/>
              <a:t>Click to edit Master title style</a:t>
            </a:r>
          </a:p>
        </p:txBody>
      </p:sp>
      <p:sp>
        <p:nvSpPr>
          <p:cNvPr id="3" name="Text Placeholder 2"/>
          <p:cNvSpPr>
            <a:spLocks noGrp="1"/>
          </p:cNvSpPr>
          <p:nvPr>
            <p:ph type="body" sz="half" idx="1"/>
          </p:nvPr>
        </p:nvSpPr>
        <p:spPr>
          <a:xfrm>
            <a:off x="609600" y="1295402"/>
            <a:ext cx="538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2"/>
            <a:ext cx="538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4115624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7/26/22</a:t>
            </a:fld>
            <a:endParaRPr lang="en-US" dirty="0"/>
          </a:p>
        </p:txBody>
      </p:sp>
      <p:sp>
        <p:nvSpPr>
          <p:cNvPr id="5" name="Footer 4"/>
          <p:cNvSpPr>
            <a:spLocks noGrp="1"/>
          </p:cNvSpPr>
          <p:nvPr>
            <p:ph type="ftr" sz="quarter" idx="11"/>
          </p:nvPr>
        </p:nvSpPr>
        <p:spPr/>
        <p:txBody>
          <a:bodyPr/>
          <a:lstStyle/>
          <a:p>
            <a:endParaRPr lang="en-US" dirty="0"/>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dirty="0"/>
          </a:p>
        </p:txBody>
      </p:sp>
    </p:spTree>
    <p:extLst>
      <p:ext uri="{BB962C8B-B14F-4D97-AF65-F5344CB8AC3E}">
        <p14:creationId xmlns:p14="http://schemas.microsoft.com/office/powerpoint/2010/main" val="21245034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423974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167"/>
            </a:lvl1pPr>
            <a:lvl2pPr marL="495285" indent="0">
              <a:buNone/>
              <a:defRPr sz="1950"/>
            </a:lvl2pPr>
            <a:lvl3pPr marL="990570" indent="0">
              <a:buNone/>
              <a:defRPr sz="1733"/>
            </a:lvl3pPr>
            <a:lvl4pPr marL="1485854" indent="0">
              <a:buNone/>
              <a:defRPr sz="1517"/>
            </a:lvl4pPr>
            <a:lvl5pPr marL="1981139" indent="0">
              <a:buNone/>
              <a:defRPr sz="1517"/>
            </a:lvl5pPr>
            <a:lvl6pPr marL="2476424" indent="0">
              <a:buNone/>
              <a:defRPr sz="1517"/>
            </a:lvl6pPr>
            <a:lvl7pPr marL="2971709" indent="0">
              <a:buNone/>
              <a:defRPr sz="1517"/>
            </a:lvl7pPr>
            <a:lvl8pPr marL="3466993" indent="0">
              <a:buNone/>
              <a:defRPr sz="1517"/>
            </a:lvl8pPr>
            <a:lvl9pPr marL="3962278" indent="0">
              <a:buNone/>
              <a:defRPr sz="1517"/>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124110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2"/>
            <a:ext cx="5384800" cy="4830763"/>
          </a:xfrm>
        </p:spPr>
        <p:txBody>
          <a:bodyPr/>
          <a:lstStyle>
            <a:lvl1pPr>
              <a:defRPr sz="3033"/>
            </a:lvl1pPr>
            <a:lvl2pPr>
              <a:defRPr sz="2600"/>
            </a:lvl2pPr>
            <a:lvl3pPr>
              <a:defRPr sz="2167"/>
            </a:lvl3pPr>
            <a:lvl4pPr>
              <a:defRPr sz="1950"/>
            </a:lvl4pPr>
            <a:lvl5pPr>
              <a:defRPr sz="1950"/>
            </a:lvl5pPr>
            <a:lvl6pPr>
              <a:defRPr sz="1950"/>
            </a:lvl6pPr>
            <a:lvl7pPr>
              <a:defRPr sz="1950"/>
            </a:lvl7pPr>
            <a:lvl8pPr>
              <a:defRPr sz="1950"/>
            </a:lvl8pPr>
            <a:lvl9pPr>
              <a:defRPr sz="1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2"/>
            <a:ext cx="5384800" cy="4830763"/>
          </a:xfrm>
        </p:spPr>
        <p:txBody>
          <a:bodyPr/>
          <a:lstStyle>
            <a:lvl1pPr>
              <a:defRPr sz="3033"/>
            </a:lvl1pPr>
            <a:lvl2pPr>
              <a:defRPr sz="2600"/>
            </a:lvl2pPr>
            <a:lvl3pPr>
              <a:defRPr sz="2167"/>
            </a:lvl3pPr>
            <a:lvl4pPr>
              <a:defRPr sz="1950"/>
            </a:lvl4pPr>
            <a:lvl5pPr>
              <a:defRPr sz="1950"/>
            </a:lvl5pPr>
            <a:lvl6pPr>
              <a:defRPr sz="1950"/>
            </a:lvl6pPr>
            <a:lvl7pPr>
              <a:defRPr sz="1950"/>
            </a:lvl7pPr>
            <a:lvl8pPr>
              <a:defRPr sz="1950"/>
            </a:lvl8pPr>
            <a:lvl9pPr>
              <a:defRPr sz="1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39598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600" b="1"/>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600"/>
            </a:lvl1pPr>
            <a:lvl2pPr>
              <a:defRPr sz="2167"/>
            </a:lvl2pPr>
            <a:lvl3pPr>
              <a:defRPr sz="1950"/>
            </a:lvl3pPr>
            <a:lvl4pPr>
              <a:defRPr sz="1733"/>
            </a:lvl4pPr>
            <a:lvl5pPr>
              <a:defRPr sz="1733"/>
            </a:lvl5pPr>
            <a:lvl6pPr>
              <a:defRPr sz="1733"/>
            </a:lvl6pPr>
            <a:lvl7pPr>
              <a:defRPr sz="1733"/>
            </a:lvl7pPr>
            <a:lvl8pPr>
              <a:defRPr sz="1733"/>
            </a:lvl8pPr>
            <a:lvl9pPr>
              <a:defRPr sz="1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4" cy="639762"/>
          </a:xfrm>
        </p:spPr>
        <p:txBody>
          <a:bodyPr anchor="b"/>
          <a:lstStyle>
            <a:lvl1pPr marL="0" indent="0">
              <a:buNone/>
              <a:defRPr sz="2600" b="1"/>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US"/>
              <a:t>Click to edit Master text styles</a:t>
            </a:r>
          </a:p>
        </p:txBody>
      </p:sp>
      <p:sp>
        <p:nvSpPr>
          <p:cNvPr id="6" name="Content Placeholder 5"/>
          <p:cNvSpPr>
            <a:spLocks noGrp="1"/>
          </p:cNvSpPr>
          <p:nvPr>
            <p:ph sz="quarter" idx="4"/>
          </p:nvPr>
        </p:nvSpPr>
        <p:spPr>
          <a:xfrm>
            <a:off x="6193367" y="2174875"/>
            <a:ext cx="5389034" cy="3951288"/>
          </a:xfrm>
        </p:spPr>
        <p:txBody>
          <a:bodyPr/>
          <a:lstStyle>
            <a:lvl1pPr>
              <a:defRPr sz="2600"/>
            </a:lvl1pPr>
            <a:lvl2pPr>
              <a:defRPr sz="2167"/>
            </a:lvl2pPr>
            <a:lvl3pPr>
              <a:defRPr sz="1950"/>
            </a:lvl3pPr>
            <a:lvl4pPr>
              <a:defRPr sz="1733"/>
            </a:lvl4pPr>
            <a:lvl5pPr>
              <a:defRPr sz="1733"/>
            </a:lvl5pPr>
            <a:lvl6pPr>
              <a:defRPr sz="1733"/>
            </a:lvl6pPr>
            <a:lvl7pPr>
              <a:defRPr sz="1733"/>
            </a:lvl7pPr>
            <a:lvl8pPr>
              <a:defRPr sz="1733"/>
            </a:lvl8pPr>
            <a:lvl9pPr>
              <a:defRPr sz="1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43142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50088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145291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167" b="1"/>
            </a:lvl1pPr>
          </a:lstStyle>
          <a:p>
            <a:r>
              <a:rPr lang="en-US"/>
              <a:t>Click to edit Master title style</a:t>
            </a:r>
          </a:p>
        </p:txBody>
      </p:sp>
      <p:sp>
        <p:nvSpPr>
          <p:cNvPr id="3" name="Content Placeholder 2"/>
          <p:cNvSpPr>
            <a:spLocks noGrp="1"/>
          </p:cNvSpPr>
          <p:nvPr>
            <p:ph idx="1"/>
          </p:nvPr>
        </p:nvSpPr>
        <p:spPr>
          <a:xfrm>
            <a:off x="4766734" y="273052"/>
            <a:ext cx="6815666" cy="5853113"/>
          </a:xfrm>
        </p:spPr>
        <p:txBody>
          <a:bodyPr/>
          <a:lstStyle>
            <a:lvl1pPr>
              <a:defRPr sz="3467"/>
            </a:lvl1pPr>
            <a:lvl2pPr>
              <a:defRPr sz="3033"/>
            </a:lvl2pPr>
            <a:lvl3pPr>
              <a:defRPr sz="2600"/>
            </a:lvl3pPr>
            <a:lvl4pPr>
              <a:defRPr sz="2167"/>
            </a:lvl4pPr>
            <a:lvl5pPr>
              <a:defRPr sz="2167"/>
            </a:lvl5pPr>
            <a:lvl6pPr>
              <a:defRPr sz="2167"/>
            </a:lvl6pPr>
            <a:lvl7pPr>
              <a:defRPr sz="2167"/>
            </a:lvl7pPr>
            <a:lvl8pPr>
              <a:defRPr sz="2167"/>
            </a:lvl8pPr>
            <a:lvl9pPr>
              <a:defRPr sz="21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517"/>
            </a:lvl1pPr>
            <a:lvl2pPr marL="495285" indent="0">
              <a:buNone/>
              <a:defRPr sz="1300"/>
            </a:lvl2pPr>
            <a:lvl3pPr marL="990570" indent="0">
              <a:buNone/>
              <a:defRPr sz="1083"/>
            </a:lvl3pPr>
            <a:lvl4pPr marL="1485854" indent="0">
              <a:buNone/>
              <a:defRPr sz="975"/>
            </a:lvl4pPr>
            <a:lvl5pPr marL="1981139" indent="0">
              <a:buNone/>
              <a:defRPr sz="975"/>
            </a:lvl5pPr>
            <a:lvl6pPr marL="2476424" indent="0">
              <a:buNone/>
              <a:defRPr sz="975"/>
            </a:lvl6pPr>
            <a:lvl7pPr marL="2971709" indent="0">
              <a:buNone/>
              <a:defRPr sz="975"/>
            </a:lvl7pPr>
            <a:lvl8pPr marL="3466993" indent="0">
              <a:buNone/>
              <a:defRPr sz="975"/>
            </a:lvl8pPr>
            <a:lvl9pPr marL="3962278" indent="0">
              <a:buNone/>
              <a:defRPr sz="9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365369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1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467"/>
            </a:lvl1pPr>
            <a:lvl2pPr marL="495285" indent="0">
              <a:buNone/>
              <a:defRPr sz="3033"/>
            </a:lvl2pPr>
            <a:lvl3pPr marL="990570" indent="0">
              <a:buNone/>
              <a:defRPr sz="2600"/>
            </a:lvl3pPr>
            <a:lvl4pPr marL="1485854" indent="0">
              <a:buNone/>
              <a:defRPr sz="2167"/>
            </a:lvl4pPr>
            <a:lvl5pPr marL="1981139" indent="0">
              <a:buNone/>
              <a:defRPr sz="2167"/>
            </a:lvl5pPr>
            <a:lvl6pPr marL="2476424" indent="0">
              <a:buNone/>
              <a:defRPr sz="2167"/>
            </a:lvl6pPr>
            <a:lvl7pPr marL="2971709" indent="0">
              <a:buNone/>
              <a:defRPr sz="2167"/>
            </a:lvl7pPr>
            <a:lvl8pPr marL="3466993" indent="0">
              <a:buNone/>
              <a:defRPr sz="2167"/>
            </a:lvl8pPr>
            <a:lvl9pPr marL="3962278" indent="0">
              <a:buNone/>
              <a:defRPr sz="2167"/>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517"/>
            </a:lvl1pPr>
            <a:lvl2pPr marL="495285" indent="0">
              <a:buNone/>
              <a:defRPr sz="1300"/>
            </a:lvl2pPr>
            <a:lvl3pPr marL="990570" indent="0">
              <a:buNone/>
              <a:defRPr sz="1083"/>
            </a:lvl3pPr>
            <a:lvl4pPr marL="1485854" indent="0">
              <a:buNone/>
              <a:defRPr sz="975"/>
            </a:lvl4pPr>
            <a:lvl5pPr marL="1981139" indent="0">
              <a:buNone/>
              <a:defRPr sz="975"/>
            </a:lvl5pPr>
            <a:lvl6pPr marL="2476424" indent="0">
              <a:buNone/>
              <a:defRPr sz="975"/>
            </a:lvl6pPr>
            <a:lvl7pPr marL="2971709" indent="0">
              <a:buNone/>
              <a:defRPr sz="975"/>
            </a:lvl7pPr>
            <a:lvl8pPr marL="3466993" indent="0">
              <a:buNone/>
              <a:defRPr sz="975"/>
            </a:lvl8pPr>
            <a:lvl9pPr marL="3962278" indent="0">
              <a:buNone/>
              <a:defRPr sz="9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71D780D9-D457-40F1-916B-DB400AFE8DFD}" type="datetimeFigureOut">
              <a:rPr lang="en-US" smtClean="0"/>
              <a:pPr/>
              <a:t>7/26/22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2255C2E4-1AC4-43AF-B931-348FC55B7394}" type="slidenum">
              <a:rPr lang="en-US" smtClean="0"/>
              <a:pPr/>
              <a:t>‹#›</a:t>
            </a:fld>
            <a:endParaRPr lang="en-US" dirty="0"/>
          </a:p>
        </p:txBody>
      </p:sp>
    </p:spTree>
    <p:extLst>
      <p:ext uri="{BB962C8B-B14F-4D97-AF65-F5344CB8AC3E}">
        <p14:creationId xmlns:p14="http://schemas.microsoft.com/office/powerpoint/2010/main" val="177937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609600" y="1295402"/>
            <a:ext cx="10972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15716" name="Rectangle 4"/>
          <p:cNvSpPr>
            <a:spLocks noGrp="1" noChangeArrowheads="1"/>
          </p:cNvSpPr>
          <p:nvPr>
            <p:ph type="dt" sz="half" idx="2"/>
          </p:nvPr>
        </p:nvSpPr>
        <p:spPr bwMode="auto">
          <a:xfrm>
            <a:off x="609600" y="6502400"/>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517">
                <a:latin typeface="Arial" charset="0"/>
                <a:ea typeface="ＭＳ Ｐゴシック" pitchFamily="34" charset="-128"/>
                <a:cs typeface="+mn-cs"/>
              </a:defRPr>
            </a:lvl1pPr>
          </a:lstStyle>
          <a:p>
            <a:fld id="{71D780D9-D457-40F1-916B-DB400AFE8DFD}" type="datetimeFigureOut">
              <a:rPr lang="en-US" smtClean="0"/>
              <a:pPr/>
              <a:t>7/26/22</a:t>
            </a:fld>
            <a:endParaRPr lang="en-US" dirty="0"/>
          </a:p>
        </p:txBody>
      </p:sp>
      <p:sp>
        <p:nvSpPr>
          <p:cNvPr id="115717" name="Rectangle 5"/>
          <p:cNvSpPr>
            <a:spLocks noGrp="1" noChangeArrowheads="1"/>
          </p:cNvSpPr>
          <p:nvPr>
            <p:ph type="ftr" sz="quarter" idx="3"/>
          </p:nvPr>
        </p:nvSpPr>
        <p:spPr bwMode="auto">
          <a:xfrm>
            <a:off x="4165600" y="6502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517">
                <a:latin typeface="Arial" charset="0"/>
                <a:ea typeface="+mn-ea"/>
                <a:cs typeface="+mn-cs"/>
              </a:defRPr>
            </a:lvl1pPr>
          </a:lstStyle>
          <a:p>
            <a:endParaRPr lang="en-US" dirty="0"/>
          </a:p>
        </p:txBody>
      </p:sp>
      <p:sp>
        <p:nvSpPr>
          <p:cNvPr id="115718" name="Rectangle 6"/>
          <p:cNvSpPr>
            <a:spLocks noGrp="1" noChangeArrowheads="1"/>
          </p:cNvSpPr>
          <p:nvPr>
            <p:ph type="sldNum" sz="quarter" idx="4"/>
          </p:nvPr>
        </p:nvSpPr>
        <p:spPr bwMode="auto">
          <a:xfrm>
            <a:off x="9211733" y="6500813"/>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517">
                <a:latin typeface="Arial" charset="0"/>
                <a:ea typeface="ＭＳ Ｐゴシック" pitchFamily="34" charset="-128"/>
                <a:cs typeface="+mn-cs"/>
              </a:defRPr>
            </a:lvl1pPr>
          </a:lstStyle>
          <a:p>
            <a:fld id="{2255C2E4-1AC4-43AF-B931-348FC55B7394}" type="slidenum">
              <a:rPr lang="en-US" smtClean="0"/>
              <a:pPr/>
              <a:t>‹#›</a:t>
            </a:fld>
            <a:endParaRPr lang="en-US" dirty="0"/>
          </a:p>
        </p:txBody>
      </p:sp>
      <p:sp>
        <p:nvSpPr>
          <p:cNvPr id="1031" name="Line 7"/>
          <p:cNvSpPr>
            <a:spLocks noChangeShapeType="1"/>
          </p:cNvSpPr>
          <p:nvPr/>
        </p:nvSpPr>
        <p:spPr bwMode="auto">
          <a:xfrm flipH="1">
            <a:off x="812800" y="6429375"/>
            <a:ext cx="91440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sz="1950" dirty="0"/>
          </a:p>
        </p:txBody>
      </p:sp>
      <p:pic>
        <p:nvPicPr>
          <p:cNvPr id="1032" name="Picture 8"/>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10058400" y="5910263"/>
            <a:ext cx="2032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2"/>
          <p:cNvSpPr>
            <a:spLocks noChangeArrowheads="1"/>
          </p:cNvSpPr>
          <p:nvPr userDrawn="1"/>
        </p:nvSpPr>
        <p:spPr bwMode="auto">
          <a:xfrm>
            <a:off x="4123266" y="65119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1517" dirty="0"/>
              <a:t>Lab126 Confidential</a:t>
            </a:r>
          </a:p>
        </p:txBody>
      </p:sp>
    </p:spTree>
    <p:extLst>
      <p:ext uri="{BB962C8B-B14F-4D97-AF65-F5344CB8AC3E}">
        <p14:creationId xmlns:p14="http://schemas.microsoft.com/office/powerpoint/2010/main" val="3943568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1" fontAlgn="base" hangingPunct="1">
        <a:spcBef>
          <a:spcPct val="0"/>
        </a:spcBef>
        <a:spcAft>
          <a:spcPct val="0"/>
        </a:spcAft>
        <a:defRPr sz="3033">
          <a:solidFill>
            <a:schemeClr val="tx2"/>
          </a:solidFill>
          <a:latin typeface="+mj-lt"/>
          <a:ea typeface="ＭＳ Ｐゴシック" pitchFamily="34" charset="-128"/>
          <a:cs typeface="ＭＳ Ｐゴシック" pitchFamily="-112" charset="-128"/>
        </a:defRPr>
      </a:lvl1pPr>
      <a:lvl2pPr algn="ctr" rtl="0" eaLnBrk="1" fontAlgn="base" hangingPunct="1">
        <a:spcBef>
          <a:spcPct val="0"/>
        </a:spcBef>
        <a:spcAft>
          <a:spcPct val="0"/>
        </a:spcAft>
        <a:defRPr sz="3033">
          <a:solidFill>
            <a:schemeClr val="tx2"/>
          </a:solidFill>
          <a:latin typeface="Tahoma" pitchFamily="34" charset="0"/>
          <a:ea typeface="ＭＳ Ｐゴシック" pitchFamily="34" charset="-128"/>
          <a:cs typeface="ＭＳ Ｐゴシック" pitchFamily="-112" charset="-128"/>
        </a:defRPr>
      </a:lvl2pPr>
      <a:lvl3pPr algn="ctr" rtl="0" eaLnBrk="1" fontAlgn="base" hangingPunct="1">
        <a:spcBef>
          <a:spcPct val="0"/>
        </a:spcBef>
        <a:spcAft>
          <a:spcPct val="0"/>
        </a:spcAft>
        <a:defRPr sz="3033">
          <a:solidFill>
            <a:schemeClr val="tx2"/>
          </a:solidFill>
          <a:latin typeface="Tahoma" pitchFamily="34" charset="0"/>
          <a:ea typeface="ＭＳ Ｐゴシック" pitchFamily="34" charset="-128"/>
          <a:cs typeface="ＭＳ Ｐゴシック" pitchFamily="-112" charset="-128"/>
        </a:defRPr>
      </a:lvl3pPr>
      <a:lvl4pPr algn="ctr" rtl="0" eaLnBrk="1" fontAlgn="base" hangingPunct="1">
        <a:spcBef>
          <a:spcPct val="0"/>
        </a:spcBef>
        <a:spcAft>
          <a:spcPct val="0"/>
        </a:spcAft>
        <a:defRPr sz="3033">
          <a:solidFill>
            <a:schemeClr val="tx2"/>
          </a:solidFill>
          <a:latin typeface="Tahoma" pitchFamily="34" charset="0"/>
          <a:ea typeface="ＭＳ Ｐゴシック" pitchFamily="34" charset="-128"/>
          <a:cs typeface="ＭＳ Ｐゴシック" pitchFamily="-112" charset="-128"/>
        </a:defRPr>
      </a:lvl4pPr>
      <a:lvl5pPr algn="ctr" rtl="0" eaLnBrk="1" fontAlgn="base" hangingPunct="1">
        <a:spcBef>
          <a:spcPct val="0"/>
        </a:spcBef>
        <a:spcAft>
          <a:spcPct val="0"/>
        </a:spcAft>
        <a:defRPr sz="3033">
          <a:solidFill>
            <a:schemeClr val="tx2"/>
          </a:solidFill>
          <a:latin typeface="Tahoma" pitchFamily="34" charset="0"/>
          <a:ea typeface="ＭＳ Ｐゴシック" pitchFamily="34" charset="-128"/>
          <a:cs typeface="ＭＳ Ｐゴシック" pitchFamily="-112" charset="-128"/>
        </a:defRPr>
      </a:lvl5pPr>
      <a:lvl6pPr marL="495285" algn="ctr" rtl="0" eaLnBrk="1" fontAlgn="base" hangingPunct="1">
        <a:spcBef>
          <a:spcPct val="0"/>
        </a:spcBef>
        <a:spcAft>
          <a:spcPct val="0"/>
        </a:spcAft>
        <a:defRPr sz="3033">
          <a:solidFill>
            <a:schemeClr val="tx2"/>
          </a:solidFill>
          <a:latin typeface="Tahoma" pitchFamily="34" charset="0"/>
        </a:defRPr>
      </a:lvl6pPr>
      <a:lvl7pPr marL="990570" algn="ctr" rtl="0" eaLnBrk="1" fontAlgn="base" hangingPunct="1">
        <a:spcBef>
          <a:spcPct val="0"/>
        </a:spcBef>
        <a:spcAft>
          <a:spcPct val="0"/>
        </a:spcAft>
        <a:defRPr sz="3033">
          <a:solidFill>
            <a:schemeClr val="tx2"/>
          </a:solidFill>
          <a:latin typeface="Tahoma" pitchFamily="34" charset="0"/>
        </a:defRPr>
      </a:lvl7pPr>
      <a:lvl8pPr marL="1485854" algn="ctr" rtl="0" eaLnBrk="1" fontAlgn="base" hangingPunct="1">
        <a:spcBef>
          <a:spcPct val="0"/>
        </a:spcBef>
        <a:spcAft>
          <a:spcPct val="0"/>
        </a:spcAft>
        <a:defRPr sz="3033">
          <a:solidFill>
            <a:schemeClr val="tx2"/>
          </a:solidFill>
          <a:latin typeface="Tahoma" pitchFamily="34" charset="0"/>
        </a:defRPr>
      </a:lvl8pPr>
      <a:lvl9pPr marL="1981139" algn="ctr" rtl="0" eaLnBrk="1" fontAlgn="base" hangingPunct="1">
        <a:spcBef>
          <a:spcPct val="0"/>
        </a:spcBef>
        <a:spcAft>
          <a:spcPct val="0"/>
        </a:spcAft>
        <a:defRPr sz="3033">
          <a:solidFill>
            <a:schemeClr val="tx2"/>
          </a:solidFill>
          <a:latin typeface="Tahoma" pitchFamily="34" charset="0"/>
        </a:defRPr>
      </a:lvl9pPr>
    </p:titleStyle>
    <p:bodyStyle>
      <a:lvl1pPr marL="371464" indent="-371464" algn="l" rtl="0" eaLnBrk="1" fontAlgn="base" hangingPunct="1">
        <a:spcBef>
          <a:spcPct val="20000"/>
        </a:spcBef>
        <a:spcAft>
          <a:spcPct val="0"/>
        </a:spcAft>
        <a:buChar char="•"/>
        <a:defRPr sz="2600">
          <a:solidFill>
            <a:schemeClr val="tx1"/>
          </a:solidFill>
          <a:latin typeface="+mn-lt"/>
          <a:ea typeface="ＭＳ Ｐゴシック" pitchFamily="34" charset="-128"/>
          <a:cs typeface="ＭＳ Ｐゴシック" pitchFamily="-112" charset="-128"/>
        </a:defRPr>
      </a:lvl1pPr>
      <a:lvl2pPr marL="804838" indent="-309553" algn="l" rtl="0" eaLnBrk="1" fontAlgn="base" hangingPunct="1">
        <a:spcBef>
          <a:spcPct val="20000"/>
        </a:spcBef>
        <a:spcAft>
          <a:spcPct val="0"/>
        </a:spcAft>
        <a:buChar char="–"/>
        <a:defRPr sz="2167">
          <a:solidFill>
            <a:schemeClr val="tx1"/>
          </a:solidFill>
          <a:latin typeface="+mn-lt"/>
          <a:ea typeface="ＭＳ Ｐゴシック" pitchFamily="34" charset="-128"/>
        </a:defRPr>
      </a:lvl2pPr>
      <a:lvl3pPr marL="1238212" indent="-247642" algn="l" rtl="0" eaLnBrk="1" fontAlgn="base" hangingPunct="1">
        <a:spcBef>
          <a:spcPct val="20000"/>
        </a:spcBef>
        <a:spcAft>
          <a:spcPct val="0"/>
        </a:spcAft>
        <a:buChar char="•"/>
        <a:defRPr sz="2600">
          <a:solidFill>
            <a:schemeClr val="tx1"/>
          </a:solidFill>
          <a:latin typeface="+mn-lt"/>
          <a:ea typeface="ＭＳ Ｐゴシック" pitchFamily="34" charset="-128"/>
        </a:defRPr>
      </a:lvl3pPr>
      <a:lvl4pPr marL="1733497" indent="-247642" algn="l" rtl="0" eaLnBrk="1" fontAlgn="base" hangingPunct="1">
        <a:spcBef>
          <a:spcPct val="20000"/>
        </a:spcBef>
        <a:spcAft>
          <a:spcPct val="0"/>
        </a:spcAft>
        <a:buChar char="–"/>
        <a:defRPr sz="1733">
          <a:solidFill>
            <a:schemeClr val="tx1"/>
          </a:solidFill>
          <a:latin typeface="+mn-lt"/>
          <a:ea typeface="ＭＳ Ｐゴシック" pitchFamily="34" charset="-128"/>
        </a:defRPr>
      </a:lvl4pPr>
      <a:lvl5pPr marL="2228781" indent="-247642" algn="l" rtl="0" eaLnBrk="1" fontAlgn="base" hangingPunct="1">
        <a:spcBef>
          <a:spcPct val="20000"/>
        </a:spcBef>
        <a:spcAft>
          <a:spcPct val="0"/>
        </a:spcAft>
        <a:buChar char="»"/>
        <a:defRPr sz="1083">
          <a:solidFill>
            <a:schemeClr val="tx1"/>
          </a:solidFill>
          <a:latin typeface="+mn-lt"/>
          <a:ea typeface="ＭＳ Ｐゴシック" pitchFamily="34" charset="-128"/>
        </a:defRPr>
      </a:lvl5pPr>
      <a:lvl6pPr marL="2724066" indent="-247642" algn="l" rtl="0" eaLnBrk="1" fontAlgn="base" hangingPunct="1">
        <a:spcBef>
          <a:spcPct val="20000"/>
        </a:spcBef>
        <a:spcAft>
          <a:spcPct val="0"/>
        </a:spcAft>
        <a:defRPr sz="1083">
          <a:solidFill>
            <a:schemeClr val="tx1"/>
          </a:solidFill>
          <a:latin typeface="+mn-lt"/>
        </a:defRPr>
      </a:lvl6pPr>
      <a:lvl7pPr marL="3219351" indent="-247642" algn="l" rtl="0" eaLnBrk="1" fontAlgn="base" hangingPunct="1">
        <a:spcBef>
          <a:spcPct val="20000"/>
        </a:spcBef>
        <a:spcAft>
          <a:spcPct val="0"/>
        </a:spcAft>
        <a:defRPr sz="1083">
          <a:solidFill>
            <a:schemeClr val="tx1"/>
          </a:solidFill>
          <a:latin typeface="+mn-lt"/>
        </a:defRPr>
      </a:lvl7pPr>
      <a:lvl8pPr marL="3714636" indent="-247642" algn="l" rtl="0" eaLnBrk="1" fontAlgn="base" hangingPunct="1">
        <a:spcBef>
          <a:spcPct val="20000"/>
        </a:spcBef>
        <a:spcAft>
          <a:spcPct val="0"/>
        </a:spcAft>
        <a:defRPr sz="1083">
          <a:solidFill>
            <a:schemeClr val="tx1"/>
          </a:solidFill>
          <a:latin typeface="+mn-lt"/>
        </a:defRPr>
      </a:lvl8pPr>
      <a:lvl9pPr marL="4209920" indent="-247642" algn="l" rtl="0" eaLnBrk="1" fontAlgn="base" hangingPunct="1">
        <a:spcBef>
          <a:spcPct val="20000"/>
        </a:spcBef>
        <a:spcAft>
          <a:spcPct val="0"/>
        </a:spcAft>
        <a:defRPr sz="1083">
          <a:solidFill>
            <a:schemeClr val="tx1"/>
          </a:solidFill>
          <a:latin typeface="+mn-lt"/>
        </a:defRPr>
      </a:lvl9pPr>
    </p:bodyStyle>
    <p:otherStyle>
      <a:defPPr>
        <a:defRPr lang="en-US"/>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nwtank@amazo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633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3852105-1E78-49ED-B3E5-3D3F88057FE8}"/>
              </a:ext>
            </a:extLst>
          </p:cNvPr>
          <p:cNvSpPr>
            <a:spLocks noGrp="1"/>
          </p:cNvSpPr>
          <p:nvPr>
            <p:ph type="ctrTitle"/>
          </p:nvPr>
        </p:nvSpPr>
        <p:spPr>
          <a:xfrm>
            <a:off x="763571" y="2682544"/>
            <a:ext cx="10363200" cy="1447800"/>
          </a:xfrm>
        </p:spPr>
        <p:txBody>
          <a:bodyPr>
            <a:normAutofit/>
          </a:bodyPr>
          <a:lstStyle/>
          <a:p>
            <a:r>
              <a:rPr lang="en-US" sz="3200" b="1" dirty="0"/>
              <a:t>Camera Database Application</a:t>
            </a:r>
          </a:p>
        </p:txBody>
      </p:sp>
      <p:sp>
        <p:nvSpPr>
          <p:cNvPr id="2" name="TextBox 1">
            <a:extLst>
              <a:ext uri="{FF2B5EF4-FFF2-40B4-BE49-F238E27FC236}">
                <a16:creationId xmlns:a16="http://schemas.microsoft.com/office/drawing/2014/main" id="{C301F06B-9860-F54E-9708-7B1840427E35}"/>
              </a:ext>
            </a:extLst>
          </p:cNvPr>
          <p:cNvSpPr txBox="1"/>
          <p:nvPr/>
        </p:nvSpPr>
        <p:spPr>
          <a:xfrm>
            <a:off x="3531144" y="4377445"/>
            <a:ext cx="4902740" cy="1938992"/>
          </a:xfrm>
          <a:prstGeom prst="rect">
            <a:avLst/>
          </a:prstGeom>
          <a:noFill/>
        </p:spPr>
        <p:txBody>
          <a:bodyPr wrap="square" rtlCol="0">
            <a:spAutoFit/>
          </a:bodyPr>
          <a:lstStyle/>
          <a:p>
            <a:pPr algn="ctr"/>
            <a:r>
              <a:rPr lang="en-CN" sz="2400" dirty="0">
                <a:latin typeface="Calibri" panose="020F0502020204030204" pitchFamily="34" charset="0"/>
                <a:cs typeface="Calibri" panose="020F0502020204030204" pitchFamily="34" charset="0"/>
              </a:rPr>
              <a:t>Hanwei Tang</a:t>
            </a:r>
          </a:p>
          <a:p>
            <a:pPr algn="ctr"/>
            <a:r>
              <a:rPr lang="en-CN" sz="2400" dirty="0">
                <a:latin typeface="Calibri" panose="020F0502020204030204" pitchFamily="34" charset="0"/>
                <a:cs typeface="Calibri" panose="020F0502020204030204" pitchFamily="34" charset="0"/>
              </a:rPr>
              <a:t>Software Dev Engineer Intern</a:t>
            </a:r>
          </a:p>
          <a:p>
            <a:pPr algn="ctr"/>
            <a:r>
              <a:rPr lang="en-CN" sz="2400" dirty="0">
                <a:latin typeface="Calibri" panose="020F0502020204030204" pitchFamily="34" charset="0"/>
                <a:cs typeface="Calibri" panose="020F0502020204030204" pitchFamily="34" charset="0"/>
                <a:hlinkClick r:id="rId2"/>
              </a:rPr>
              <a:t>hanwtank@amazon.com</a:t>
            </a:r>
            <a:endParaRPr lang="en-CN" sz="2400" dirty="0">
              <a:latin typeface="Calibri" panose="020F0502020204030204" pitchFamily="34" charset="0"/>
              <a:cs typeface="Calibri" panose="020F0502020204030204" pitchFamily="34" charset="0"/>
            </a:endParaRPr>
          </a:p>
          <a:p>
            <a:pPr algn="ctr"/>
            <a:endParaRPr lang="en-CN" sz="2400" dirty="0">
              <a:latin typeface="Calibri" panose="020F0502020204030204" pitchFamily="34" charset="0"/>
              <a:cs typeface="Calibri" panose="020F0502020204030204" pitchFamily="34" charset="0"/>
            </a:endParaRPr>
          </a:p>
          <a:p>
            <a:pPr algn="ctr"/>
            <a:r>
              <a:rPr lang="en-CN" sz="2400" dirty="0">
                <a:latin typeface="Calibri" panose="020F0502020204030204" pitchFamily="34" charset="0"/>
                <a:cs typeface="Calibri" panose="020F0502020204030204" pitchFamily="34" charset="0"/>
              </a:rPr>
              <a:t>Jul 26, 2022</a:t>
            </a:r>
          </a:p>
        </p:txBody>
      </p:sp>
    </p:spTree>
    <p:extLst>
      <p:ext uri="{BB962C8B-B14F-4D97-AF65-F5344CB8AC3E}">
        <p14:creationId xmlns:p14="http://schemas.microsoft.com/office/powerpoint/2010/main" val="77810687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572048-5936-4533-9D6F-D14DD9454D65}"/>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Upload Page</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pic>
        <p:nvPicPr>
          <p:cNvPr id="3" name="Picture 2">
            <a:extLst>
              <a:ext uri="{FF2B5EF4-FFF2-40B4-BE49-F238E27FC236}">
                <a16:creationId xmlns:a16="http://schemas.microsoft.com/office/drawing/2014/main" id="{1D0C8A65-74AD-BD49-BB20-FEDF6BBEA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0963"/>
            <a:ext cx="12192000" cy="3856074"/>
          </a:xfrm>
          <a:prstGeom prst="rect">
            <a:avLst/>
          </a:prstGeom>
        </p:spPr>
      </p:pic>
    </p:spTree>
    <p:extLst>
      <p:ext uri="{BB962C8B-B14F-4D97-AF65-F5344CB8AC3E}">
        <p14:creationId xmlns:p14="http://schemas.microsoft.com/office/powerpoint/2010/main" val="283588138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524C-F4F4-7E48-8261-57E136454AC4}"/>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Upload Page</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5" name="TextBox 4">
            <a:extLst>
              <a:ext uri="{FF2B5EF4-FFF2-40B4-BE49-F238E27FC236}">
                <a16:creationId xmlns:a16="http://schemas.microsoft.com/office/drawing/2014/main" id="{13592CD2-73D4-9545-AA06-2467D7C5F4E2}"/>
              </a:ext>
            </a:extLst>
          </p:cNvPr>
          <p:cNvSpPr txBox="1"/>
          <p:nvPr/>
        </p:nvSpPr>
        <p:spPr>
          <a:xfrm>
            <a:off x="726332" y="1536174"/>
            <a:ext cx="10739336" cy="4801314"/>
          </a:xfrm>
          <a:prstGeom prst="rect">
            <a:avLst/>
          </a:prstGeom>
          <a:noFill/>
        </p:spPr>
        <p:txBody>
          <a:bodyPr wrap="square">
            <a:spAutoFit/>
          </a:bodyPr>
          <a:lstStyle/>
          <a:p>
            <a:r>
              <a:rPr lang="en-US" sz="2400" b="1" dirty="0">
                <a:solidFill>
                  <a:srgbClr val="172B4D"/>
                </a:solidFill>
                <a:latin typeface="Calibri" panose="020F0502020204030204" pitchFamily="34" charset="0"/>
                <a:cs typeface="Calibri" panose="020F0502020204030204" pitchFamily="34" charset="0"/>
              </a:rPr>
              <a:t>Choose the upload path</a:t>
            </a:r>
          </a:p>
          <a:p>
            <a:r>
              <a:rPr lang="en-US" sz="2400" dirty="0">
                <a:solidFill>
                  <a:srgbClr val="172B4D"/>
                </a:solidFill>
                <a:latin typeface="Calibri" panose="020F0502020204030204" pitchFamily="34" charset="0"/>
                <a:cs typeface="Calibri" panose="020F0502020204030204" pitchFamily="34" charset="0"/>
              </a:rPr>
              <a:t>Type in path and press enter button to check the access (initial access is "Test" ).</a:t>
            </a:r>
          </a:p>
          <a:p>
            <a:endParaRPr lang="en-US" sz="2400" b="1" dirty="0">
              <a:solidFill>
                <a:srgbClr val="172B4D"/>
              </a:solidFill>
              <a:latin typeface="Calibri" panose="020F0502020204030204" pitchFamily="34" charset="0"/>
              <a:cs typeface="Calibri" panose="020F0502020204030204" pitchFamily="34" charset="0"/>
            </a:endParaRPr>
          </a:p>
          <a:p>
            <a:r>
              <a:rPr lang="en-US" sz="2400" b="1" dirty="0">
                <a:solidFill>
                  <a:srgbClr val="172B4D"/>
                </a:solidFill>
                <a:latin typeface="Calibri" panose="020F0502020204030204" pitchFamily="34" charset="0"/>
                <a:cs typeface="Calibri" panose="020F0502020204030204" pitchFamily="34" charset="0"/>
              </a:rPr>
              <a:t>Selecting files</a:t>
            </a:r>
          </a:p>
          <a:p>
            <a:r>
              <a:rPr lang="en-US" sz="2400" dirty="0">
                <a:solidFill>
                  <a:srgbClr val="172B4D"/>
                </a:solidFill>
                <a:latin typeface="Calibri" panose="020F0502020204030204" pitchFamily="34" charset="0"/>
                <a:cs typeface="Calibri" panose="020F0502020204030204" pitchFamily="34" charset="0"/>
              </a:rPr>
              <a:t>Click the blue "selecting files" to choose the multiple files. </a:t>
            </a:r>
          </a:p>
          <a:p>
            <a:endParaRPr lang="en-US" sz="2400" b="1" dirty="0">
              <a:solidFill>
                <a:srgbClr val="172B4D"/>
              </a:solidFill>
              <a:latin typeface="Calibri" panose="020F0502020204030204" pitchFamily="34" charset="0"/>
              <a:cs typeface="Calibri" panose="020F0502020204030204" pitchFamily="34" charset="0"/>
            </a:endParaRPr>
          </a:p>
          <a:p>
            <a:r>
              <a:rPr lang="en-US" sz="2400" b="1" dirty="0">
                <a:solidFill>
                  <a:srgbClr val="172B4D"/>
                </a:solidFill>
                <a:latin typeface="Calibri" panose="020F0502020204030204" pitchFamily="34" charset="0"/>
                <a:cs typeface="Calibri" panose="020F0502020204030204" pitchFamily="34" charset="0"/>
              </a:rPr>
              <a:t>Drag files</a:t>
            </a:r>
          </a:p>
          <a:p>
            <a:r>
              <a:rPr lang="en-US" sz="2400" dirty="0">
                <a:solidFill>
                  <a:srgbClr val="172B4D"/>
                </a:solidFill>
                <a:latin typeface="Calibri" panose="020F0502020204030204" pitchFamily="34" charset="0"/>
                <a:cs typeface="Calibri" panose="020F0502020204030204" pitchFamily="34" charset="0"/>
              </a:rPr>
              <a:t>Upload multiple files directly by dragging them to the file uploading zone.</a:t>
            </a:r>
          </a:p>
          <a:p>
            <a:endParaRPr lang="en-US" dirty="0">
              <a:solidFill>
                <a:srgbClr val="172B4D"/>
              </a:solidFill>
              <a:latin typeface="Calibri" panose="020F0502020204030204" pitchFamily="34" charset="0"/>
              <a:cs typeface="Calibri" panose="020F0502020204030204" pitchFamily="34" charset="0"/>
            </a:endParaRPr>
          </a:p>
          <a:p>
            <a:endParaRPr lang="en-US" dirty="0">
              <a:solidFill>
                <a:srgbClr val="172B4D"/>
              </a:solidFill>
              <a:latin typeface="Calibri" panose="020F0502020204030204" pitchFamily="34" charset="0"/>
              <a:cs typeface="Calibri" panose="020F0502020204030204" pitchFamily="34" charset="0"/>
            </a:endParaRPr>
          </a:p>
          <a:p>
            <a:r>
              <a:rPr lang="en-US" dirty="0">
                <a:solidFill>
                  <a:srgbClr val="172B4D"/>
                </a:solidFill>
                <a:latin typeface="Calibri" panose="020F0502020204030204" pitchFamily="34" charset="0"/>
                <a:cs typeface="Calibri" panose="020F0502020204030204" pitchFamily="34" charset="0"/>
              </a:rPr>
              <a:t>Files named as: {project}_{sensor}_{color temperature}_{illuminance}_{ISO}_{serial number}_{hardware version}_{software version}_{extension}.{file type} </a:t>
            </a:r>
          </a:p>
          <a:p>
            <a:r>
              <a:rPr lang="en-US" dirty="0">
                <a:solidFill>
                  <a:srgbClr val="172B4D"/>
                </a:solidFill>
                <a:latin typeface="Calibri" panose="020F0502020204030204" pitchFamily="34" charset="0"/>
                <a:cs typeface="Calibri" panose="020F0502020204030204" pitchFamily="34" charset="0"/>
              </a:rPr>
              <a:t>for example, Raspite_sensor2_25_200_0.5_337_HW-v6_SW-v7_202207060952.jpg</a:t>
            </a:r>
            <a:br>
              <a:rPr lang="en-US" sz="2400" b="1" dirty="0">
                <a:solidFill>
                  <a:srgbClr val="172B4D"/>
                </a:solidFill>
                <a:latin typeface="Calibri" panose="020F0502020204030204" pitchFamily="34" charset="0"/>
                <a:cs typeface="Calibri" panose="020F0502020204030204" pitchFamily="34" charset="0"/>
              </a:rPr>
            </a:br>
            <a:endParaRPr lang="en-US" sz="2400" b="0" i="0" u="none" strike="noStrike" dirty="0">
              <a:solidFill>
                <a:srgbClr val="172B4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54126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524C-F4F4-7E48-8261-57E136454AC4}"/>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Demo</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5" name="TextBox 4">
            <a:extLst>
              <a:ext uri="{FF2B5EF4-FFF2-40B4-BE49-F238E27FC236}">
                <a16:creationId xmlns:a16="http://schemas.microsoft.com/office/drawing/2014/main" id="{13592CD2-73D4-9545-AA06-2467D7C5F4E2}"/>
              </a:ext>
            </a:extLst>
          </p:cNvPr>
          <p:cNvSpPr txBox="1"/>
          <p:nvPr/>
        </p:nvSpPr>
        <p:spPr>
          <a:xfrm>
            <a:off x="4061298" y="2890391"/>
            <a:ext cx="4069404" cy="1077218"/>
          </a:xfrm>
          <a:prstGeom prst="rect">
            <a:avLst/>
          </a:prstGeom>
          <a:noFill/>
        </p:spPr>
        <p:txBody>
          <a:bodyPr wrap="square">
            <a:spAutoFit/>
          </a:bodyPr>
          <a:lstStyle/>
          <a:p>
            <a:r>
              <a:rPr lang="en-US" sz="3200" b="1" dirty="0">
                <a:solidFill>
                  <a:srgbClr val="172B4D"/>
                </a:solidFill>
                <a:latin typeface="Calibri" panose="020F0502020204030204" pitchFamily="34" charset="0"/>
                <a:cs typeface="Calibri" panose="020F0502020204030204" pitchFamily="34" charset="0"/>
                <a:hlinkClick r:id="rId2"/>
              </a:rPr>
              <a:t>http://localhost:63300</a:t>
            </a:r>
            <a:br>
              <a:rPr lang="en-US" sz="3200" b="1" dirty="0">
                <a:solidFill>
                  <a:srgbClr val="172B4D"/>
                </a:solidFill>
                <a:latin typeface="Calibri" panose="020F0502020204030204" pitchFamily="34" charset="0"/>
                <a:cs typeface="Calibri" panose="020F0502020204030204" pitchFamily="34" charset="0"/>
              </a:rPr>
            </a:br>
            <a:endParaRPr lang="en-US" sz="3200" b="0" i="0" u="none" strike="noStrike" dirty="0">
              <a:solidFill>
                <a:srgbClr val="172B4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672062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AE9C4-9794-4406-AB25-40EF4318F3A8}"/>
              </a:ext>
            </a:extLst>
          </p:cNvPr>
          <p:cNvSpPr txBox="1"/>
          <p:nvPr/>
        </p:nvSpPr>
        <p:spPr>
          <a:xfrm>
            <a:off x="4258491" y="1691640"/>
            <a:ext cx="3226526" cy="830997"/>
          </a:xfrm>
          <a:prstGeom prst="rect">
            <a:avLst/>
          </a:prstGeom>
          <a:noFill/>
        </p:spPr>
        <p:txBody>
          <a:bodyPr wrap="square" rtlCol="0">
            <a:spAutoFit/>
          </a:bodyPr>
          <a:lstStyle/>
          <a:p>
            <a:pPr algn="ctr"/>
            <a:r>
              <a:rPr lang="en-US" sz="4800" dirty="0">
                <a:solidFill>
                  <a:srgbClr val="FF9900"/>
                </a:solidFill>
              </a:rPr>
              <a:t>Thank you!</a:t>
            </a:r>
          </a:p>
        </p:txBody>
      </p:sp>
      <p:sp>
        <p:nvSpPr>
          <p:cNvPr id="3" name="TextBox 2">
            <a:extLst>
              <a:ext uri="{FF2B5EF4-FFF2-40B4-BE49-F238E27FC236}">
                <a16:creationId xmlns:a16="http://schemas.microsoft.com/office/drawing/2014/main" id="{D1E7B067-8383-4E70-B6CB-EA750A7AA0A2}"/>
              </a:ext>
            </a:extLst>
          </p:cNvPr>
          <p:cNvSpPr txBox="1"/>
          <p:nvPr/>
        </p:nvSpPr>
        <p:spPr>
          <a:xfrm>
            <a:off x="4176848" y="2774352"/>
            <a:ext cx="3389812" cy="830997"/>
          </a:xfrm>
          <a:prstGeom prst="rect">
            <a:avLst/>
          </a:prstGeom>
          <a:noFill/>
        </p:spPr>
        <p:txBody>
          <a:bodyPr wrap="square" rtlCol="0">
            <a:spAutoFit/>
          </a:bodyPr>
          <a:lstStyle/>
          <a:p>
            <a:pPr algn="ctr"/>
            <a:r>
              <a:rPr lang="en-US" sz="4800" dirty="0">
                <a:solidFill>
                  <a:srgbClr val="FF9900"/>
                </a:solidFill>
              </a:rPr>
              <a:t>Q &amp; A</a:t>
            </a:r>
          </a:p>
        </p:txBody>
      </p:sp>
    </p:spTree>
    <p:extLst>
      <p:ext uri="{BB962C8B-B14F-4D97-AF65-F5344CB8AC3E}">
        <p14:creationId xmlns:p14="http://schemas.microsoft.com/office/powerpoint/2010/main" val="18401654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572048-5936-4533-9D6F-D14DD9454D65}"/>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Introduction</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5" name="TextBox 4">
            <a:extLst>
              <a:ext uri="{FF2B5EF4-FFF2-40B4-BE49-F238E27FC236}">
                <a16:creationId xmlns:a16="http://schemas.microsoft.com/office/drawing/2014/main" id="{6A19C4C7-811B-A641-8D10-5B08D221E98F}"/>
              </a:ext>
            </a:extLst>
          </p:cNvPr>
          <p:cNvSpPr txBox="1"/>
          <p:nvPr/>
        </p:nvSpPr>
        <p:spPr>
          <a:xfrm>
            <a:off x="838200" y="1536174"/>
            <a:ext cx="10515600" cy="3785652"/>
          </a:xfrm>
          <a:prstGeom prst="rect">
            <a:avLst/>
          </a:prstGeom>
          <a:noFill/>
        </p:spPr>
        <p:txBody>
          <a:bodyPr wrap="square">
            <a:spAutoFit/>
          </a:bodyPr>
          <a:lstStyle/>
          <a:p>
            <a:pPr algn="just"/>
            <a:r>
              <a:rPr lang="en-US" sz="2400" b="0" i="0" u="none" strike="noStrike" dirty="0">
                <a:solidFill>
                  <a:srgbClr val="172B4D"/>
                </a:solidFill>
                <a:effectLst/>
                <a:latin typeface="Calibri" panose="020F0502020204030204" pitchFamily="34" charset="0"/>
                <a:cs typeface="Calibri" panose="020F0502020204030204" pitchFamily="34" charset="0"/>
              </a:rPr>
              <a:t>This project aims to serve for the experimental data management of Camera team. </a:t>
            </a:r>
          </a:p>
          <a:p>
            <a:pPr algn="just"/>
            <a:endParaRPr lang="en-US" sz="2400" dirty="0">
              <a:solidFill>
                <a:srgbClr val="172B4D"/>
              </a:solidFill>
              <a:latin typeface="Calibri" panose="020F0502020204030204" pitchFamily="34" charset="0"/>
              <a:cs typeface="Calibri" panose="020F0502020204030204" pitchFamily="34" charset="0"/>
            </a:endParaRPr>
          </a:p>
          <a:p>
            <a:pPr algn="just"/>
            <a:r>
              <a:rPr lang="en-US" sz="2400" b="0" i="0" u="none" strike="noStrike" dirty="0">
                <a:solidFill>
                  <a:srgbClr val="172B4D"/>
                </a:solidFill>
                <a:effectLst/>
                <a:latin typeface="Calibri" panose="020F0502020204030204" pitchFamily="34" charset="0"/>
                <a:cs typeface="Calibri" panose="020F0502020204030204" pitchFamily="34" charset="0"/>
              </a:rPr>
              <a:t>We want to use database system to manage engineers' experimental files and data. At the same time, file can be searched more efficiently in the database, for example, images can be quickly screened out according to the parameters of image. </a:t>
            </a:r>
          </a:p>
          <a:p>
            <a:pPr algn="just"/>
            <a:endParaRPr lang="en-US" sz="2400" b="0" i="0" u="none" strike="noStrike" dirty="0">
              <a:solidFill>
                <a:srgbClr val="172B4D"/>
              </a:solidFill>
              <a:effectLst/>
              <a:latin typeface="Calibri" panose="020F0502020204030204" pitchFamily="34" charset="0"/>
              <a:cs typeface="Calibri" panose="020F0502020204030204" pitchFamily="34" charset="0"/>
            </a:endParaRPr>
          </a:p>
          <a:p>
            <a:pPr algn="just"/>
            <a:r>
              <a:rPr lang="zh-CN" altLang="en-US" sz="2400" b="0" i="0" u="none" strike="noStrike" dirty="0">
                <a:solidFill>
                  <a:srgbClr val="172B4D"/>
                </a:solidFill>
                <a:effectLst/>
                <a:latin typeface="Songti TC" panose="02010600040101010101" pitchFamily="2" charset="-120"/>
                <a:ea typeface="Songti TC" panose="02010600040101010101" pitchFamily="2" charset="-120"/>
                <a:cs typeface="Calibri" panose="020F0502020204030204" pitchFamily="34" charset="0"/>
              </a:rPr>
              <a:t>本项目旨在服务于</a:t>
            </a:r>
            <a:r>
              <a:rPr lang="en-US" sz="2400" b="0" i="0" u="none" strike="noStrike" dirty="0">
                <a:solidFill>
                  <a:srgbClr val="172B4D"/>
                </a:solidFill>
                <a:effectLst/>
                <a:latin typeface="Songti TC" panose="02010600040101010101" pitchFamily="2" charset="-120"/>
                <a:ea typeface="Songti TC" panose="02010600040101010101" pitchFamily="2" charset="-120"/>
                <a:cs typeface="Calibri" panose="020F0502020204030204" pitchFamily="34" charset="0"/>
              </a:rPr>
              <a:t>Camera</a:t>
            </a:r>
            <a:r>
              <a:rPr lang="zh-CN" altLang="en-US" sz="2400" b="0" i="0" u="none" strike="noStrike" dirty="0">
                <a:solidFill>
                  <a:srgbClr val="172B4D"/>
                </a:solidFill>
                <a:effectLst/>
                <a:latin typeface="Songti TC" panose="02010600040101010101" pitchFamily="2" charset="-120"/>
                <a:ea typeface="Songti TC" panose="02010600040101010101" pitchFamily="2" charset="-120"/>
                <a:cs typeface="Calibri" panose="020F0502020204030204" pitchFamily="34" charset="0"/>
              </a:rPr>
              <a:t>团队的实验数据管理。我们希望利用数据库系统来管理工程师的实验文件和数据。</a:t>
            </a:r>
            <a:r>
              <a:rPr lang="zh-CN" altLang="en-US" sz="2400" dirty="0">
                <a:solidFill>
                  <a:srgbClr val="172B4D"/>
                </a:solidFill>
                <a:latin typeface="Songti TC" panose="02010600040101010101" pitchFamily="2" charset="-120"/>
                <a:ea typeface="Songti TC" panose="02010600040101010101" pitchFamily="2" charset="-120"/>
                <a:cs typeface="Calibri" panose="020F0502020204030204" pitchFamily="34" charset="0"/>
              </a:rPr>
              <a:t>并且</a:t>
            </a:r>
            <a:r>
              <a:rPr lang="zh-CN" altLang="en-US" sz="2400" b="0" i="0" u="none" strike="noStrike" dirty="0">
                <a:solidFill>
                  <a:srgbClr val="172B4D"/>
                </a:solidFill>
                <a:effectLst/>
                <a:latin typeface="Songti TC" panose="02010600040101010101" pitchFamily="2" charset="-120"/>
                <a:ea typeface="Songti TC" panose="02010600040101010101" pitchFamily="2" charset="-120"/>
                <a:cs typeface="Calibri" panose="020F0502020204030204" pitchFamily="34" charset="0"/>
              </a:rPr>
              <a:t>可以在数据库中更高效地实现文件搜索，例如可以根据图像的参数快速筛选出图像。</a:t>
            </a:r>
          </a:p>
        </p:txBody>
      </p:sp>
    </p:spTree>
    <p:extLst>
      <p:ext uri="{BB962C8B-B14F-4D97-AF65-F5344CB8AC3E}">
        <p14:creationId xmlns:p14="http://schemas.microsoft.com/office/powerpoint/2010/main" val="22384867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FBFC93-7C02-824E-A3E1-FED5F6FF8034}"/>
              </a:ext>
            </a:extLst>
          </p:cNvPr>
          <p:cNvSpPr txBox="1"/>
          <p:nvPr/>
        </p:nvSpPr>
        <p:spPr>
          <a:xfrm>
            <a:off x="4884906" y="2305615"/>
            <a:ext cx="10739336" cy="2246769"/>
          </a:xfrm>
          <a:prstGeom prst="rect">
            <a:avLst/>
          </a:prstGeom>
          <a:noFill/>
        </p:spPr>
        <p:txBody>
          <a:bodyPr wrap="square">
            <a:spAutoFit/>
          </a:bodyPr>
          <a:lstStyle/>
          <a:p>
            <a:r>
              <a:rPr lang="en-US" sz="2800" b="1" i="0" u="none" strike="noStrike" dirty="0">
                <a:solidFill>
                  <a:srgbClr val="172B4D"/>
                </a:solidFill>
                <a:effectLst/>
                <a:latin typeface="Calibri" panose="020F0502020204030204" pitchFamily="34" charset="0"/>
                <a:cs typeface="Calibri" panose="020F0502020204030204" pitchFamily="34" charset="0"/>
              </a:rPr>
              <a:t>1. Log</a:t>
            </a:r>
            <a:r>
              <a:rPr lang="en-US" altLang="zh-CN" sz="2800" b="1" i="0" u="none" strike="noStrike" dirty="0">
                <a:solidFill>
                  <a:srgbClr val="172B4D"/>
                </a:solidFill>
                <a:effectLst/>
                <a:latin typeface="Calibri" panose="020F0502020204030204" pitchFamily="34" charset="0"/>
                <a:cs typeface="Calibri" panose="020F0502020204030204" pitchFamily="34" charset="0"/>
              </a:rPr>
              <a:t>-</a:t>
            </a:r>
            <a:r>
              <a:rPr lang="en-US" sz="2800" b="1" i="0" u="none" strike="noStrike" dirty="0">
                <a:solidFill>
                  <a:srgbClr val="172B4D"/>
                </a:solidFill>
                <a:effectLst/>
                <a:latin typeface="Calibri" panose="020F0502020204030204" pitchFamily="34" charset="0"/>
                <a:cs typeface="Calibri" panose="020F0502020204030204" pitchFamily="34" charset="0"/>
              </a:rPr>
              <a:t>in Page</a:t>
            </a:r>
          </a:p>
          <a:p>
            <a:pPr>
              <a:buFont typeface="Arial" panose="020B0604020202020204" pitchFamily="34" charset="0"/>
              <a:buChar char="•"/>
            </a:pPr>
            <a:endParaRPr lang="en-US" sz="2800" b="1" i="0" u="none" strike="noStrike" dirty="0">
              <a:solidFill>
                <a:srgbClr val="172B4D"/>
              </a:solidFill>
              <a:effectLst/>
              <a:latin typeface="Calibri" panose="020F0502020204030204" pitchFamily="34" charset="0"/>
              <a:cs typeface="Calibri" panose="020F0502020204030204" pitchFamily="34" charset="0"/>
            </a:endParaRPr>
          </a:p>
          <a:p>
            <a:r>
              <a:rPr lang="en-US" sz="2800" b="1" dirty="0">
                <a:solidFill>
                  <a:srgbClr val="172B4D"/>
                </a:solidFill>
                <a:latin typeface="Calibri" panose="020F0502020204030204" pitchFamily="34" charset="0"/>
                <a:cs typeface="Calibri" panose="020F0502020204030204" pitchFamily="34" charset="0"/>
              </a:rPr>
              <a:t>2. Dashboard Page</a:t>
            </a:r>
            <a:endParaRPr lang="en-US" sz="2800" b="1" i="0" u="none" strike="noStrike" dirty="0">
              <a:solidFill>
                <a:srgbClr val="172B4D"/>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2800" b="1" i="0" u="none" strike="noStrike" dirty="0">
              <a:solidFill>
                <a:srgbClr val="172B4D"/>
              </a:solidFill>
              <a:effectLst/>
              <a:latin typeface="Calibri" panose="020F0502020204030204" pitchFamily="34" charset="0"/>
              <a:cs typeface="Calibri" panose="020F0502020204030204" pitchFamily="34" charset="0"/>
            </a:endParaRPr>
          </a:p>
          <a:p>
            <a:r>
              <a:rPr lang="en-US" sz="2800" b="1" i="0" u="none" strike="noStrike" dirty="0">
                <a:solidFill>
                  <a:srgbClr val="172B4D"/>
                </a:solidFill>
                <a:effectLst/>
                <a:latin typeface="Calibri" panose="020F0502020204030204" pitchFamily="34" charset="0"/>
                <a:cs typeface="Calibri" panose="020F0502020204030204" pitchFamily="34" charset="0"/>
              </a:rPr>
              <a:t>3. Upload Page</a:t>
            </a:r>
          </a:p>
        </p:txBody>
      </p:sp>
      <p:sp>
        <p:nvSpPr>
          <p:cNvPr id="7" name="Title 1">
            <a:extLst>
              <a:ext uri="{FF2B5EF4-FFF2-40B4-BE49-F238E27FC236}">
                <a16:creationId xmlns:a16="http://schemas.microsoft.com/office/drawing/2014/main" id="{3F3EFA41-B71D-6B42-9916-2DADEFC2C076}"/>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Application</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408796786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572048-5936-4533-9D6F-D14DD9454D65}"/>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Log-in Page</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pic>
        <p:nvPicPr>
          <p:cNvPr id="3" name="Picture 2">
            <a:extLst>
              <a:ext uri="{FF2B5EF4-FFF2-40B4-BE49-F238E27FC236}">
                <a16:creationId xmlns:a16="http://schemas.microsoft.com/office/drawing/2014/main" id="{CCE4AB3E-8B72-5E4A-8831-2379C5D65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756" y="1321032"/>
            <a:ext cx="8754487" cy="4683599"/>
          </a:xfrm>
          <a:prstGeom prst="rect">
            <a:avLst/>
          </a:prstGeom>
        </p:spPr>
      </p:pic>
    </p:spTree>
    <p:extLst>
      <p:ext uri="{BB962C8B-B14F-4D97-AF65-F5344CB8AC3E}">
        <p14:creationId xmlns:p14="http://schemas.microsoft.com/office/powerpoint/2010/main" val="390832489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FBFC93-7C02-824E-A3E1-FED5F6FF8034}"/>
              </a:ext>
            </a:extLst>
          </p:cNvPr>
          <p:cNvSpPr txBox="1"/>
          <p:nvPr/>
        </p:nvSpPr>
        <p:spPr>
          <a:xfrm>
            <a:off x="726332" y="1536174"/>
            <a:ext cx="10739336" cy="3416320"/>
          </a:xfrm>
          <a:prstGeom prst="rect">
            <a:avLst/>
          </a:prstGeom>
          <a:noFill/>
        </p:spPr>
        <p:txBody>
          <a:bodyPr wrap="square">
            <a:spAutoFit/>
          </a:bodyPr>
          <a:lstStyle/>
          <a:p>
            <a:pPr algn="just"/>
            <a:r>
              <a:rPr lang="en-US" sz="2400" b="1" i="0" u="none" strike="noStrike" dirty="0">
                <a:solidFill>
                  <a:srgbClr val="172B4D"/>
                </a:solidFill>
                <a:effectLst/>
                <a:latin typeface="Calibri" panose="020F0502020204030204" pitchFamily="34" charset="0"/>
                <a:cs typeface="Calibri" panose="020F0502020204030204" pitchFamily="34" charset="0"/>
              </a:rPr>
              <a:t>Log in private account</a:t>
            </a:r>
          </a:p>
          <a:p>
            <a:pPr algn="just"/>
            <a:r>
              <a:rPr lang="en-US" sz="2400" b="0" i="0" u="none" strike="noStrike" dirty="0">
                <a:solidFill>
                  <a:srgbClr val="172B4D"/>
                </a:solidFill>
                <a:effectLst/>
                <a:latin typeface="Calibri" panose="020F0502020204030204" pitchFamily="34" charset="0"/>
                <a:cs typeface="Calibri" panose="020F0502020204030204" pitchFamily="34" charset="0"/>
              </a:rPr>
              <a:t>Type in your Amazon ID as username and initial password which is "123456".</a:t>
            </a:r>
          </a:p>
          <a:p>
            <a:pPr algn="just">
              <a:buFont typeface="Arial" panose="020B0604020202020204" pitchFamily="34" charset="0"/>
              <a:buChar char="•"/>
            </a:pPr>
            <a:endParaRPr lang="en-US" sz="2400" b="0" i="0" u="none" strike="noStrike" dirty="0">
              <a:solidFill>
                <a:srgbClr val="172B4D"/>
              </a:solidFill>
              <a:effectLst/>
              <a:latin typeface="Calibri" panose="020F0502020204030204" pitchFamily="34" charset="0"/>
              <a:cs typeface="Calibri" panose="020F0502020204030204" pitchFamily="34" charset="0"/>
            </a:endParaRPr>
          </a:p>
          <a:p>
            <a:pPr algn="just"/>
            <a:r>
              <a:rPr lang="en-US" sz="2400" b="1" dirty="0">
                <a:solidFill>
                  <a:srgbClr val="172B4D"/>
                </a:solidFill>
                <a:latin typeface="Calibri" panose="020F0502020204030204" pitchFamily="34" charset="0"/>
                <a:cs typeface="Calibri" panose="020F0502020204030204" pitchFamily="34" charset="0"/>
              </a:rPr>
              <a:t>Interceptor </a:t>
            </a:r>
            <a:r>
              <a:rPr lang="en-US" sz="2400" b="1" i="0" u="none" strike="noStrike" dirty="0">
                <a:solidFill>
                  <a:srgbClr val="172B4D"/>
                </a:solidFill>
                <a:effectLst/>
                <a:latin typeface="Calibri" panose="020F0502020204030204" pitchFamily="34" charset="0"/>
                <a:cs typeface="Calibri" panose="020F0502020204030204" pitchFamily="34" charset="0"/>
              </a:rPr>
              <a:t>&amp; Cookie</a:t>
            </a:r>
          </a:p>
          <a:p>
            <a:pPr algn="just"/>
            <a:r>
              <a:rPr lang="en-US" sz="2400" b="0" i="0" u="none" strike="noStrike" dirty="0">
                <a:solidFill>
                  <a:srgbClr val="172B4D"/>
                </a:solidFill>
                <a:effectLst/>
                <a:latin typeface="Calibri" panose="020F0502020204030204" pitchFamily="34" charset="0"/>
                <a:cs typeface="Calibri" panose="020F0502020204030204" pitchFamily="34" charset="0"/>
              </a:rPr>
              <a:t>You will get into the system only if the password is correct. The system will remember the login status for 1 hour.</a:t>
            </a:r>
          </a:p>
          <a:p>
            <a:pPr algn="just">
              <a:buFont typeface="Arial" panose="020B0604020202020204" pitchFamily="34" charset="0"/>
              <a:buChar char="•"/>
            </a:pPr>
            <a:endParaRPr lang="en-US" sz="2400" b="0" i="0" u="none" strike="noStrike" dirty="0">
              <a:solidFill>
                <a:srgbClr val="172B4D"/>
              </a:solidFill>
              <a:effectLst/>
              <a:latin typeface="Calibri" panose="020F0502020204030204" pitchFamily="34" charset="0"/>
              <a:cs typeface="Calibri" panose="020F0502020204030204" pitchFamily="34" charset="0"/>
            </a:endParaRPr>
          </a:p>
          <a:p>
            <a:pPr algn="just"/>
            <a:r>
              <a:rPr lang="en-US" sz="2400" b="1" i="0" u="none" strike="noStrike" dirty="0">
                <a:solidFill>
                  <a:srgbClr val="172B4D"/>
                </a:solidFill>
                <a:effectLst/>
                <a:latin typeface="Calibri" panose="020F0502020204030204" pitchFamily="34" charset="0"/>
                <a:cs typeface="Calibri" panose="020F0502020204030204" pitchFamily="34" charset="0"/>
              </a:rPr>
              <a:t>Change password</a:t>
            </a:r>
          </a:p>
          <a:p>
            <a:pPr algn="just"/>
            <a:r>
              <a:rPr lang="en-US" sz="2400" b="0" i="0" u="none" strike="noStrike" dirty="0">
                <a:solidFill>
                  <a:srgbClr val="172B4D"/>
                </a:solidFill>
                <a:effectLst/>
                <a:latin typeface="Calibri" panose="020F0502020204030204" pitchFamily="34" charset="0"/>
                <a:cs typeface="Calibri" panose="020F0502020204030204" pitchFamily="34" charset="0"/>
              </a:rPr>
              <a:t>Click the "change" button, you will be able to change your own password. </a:t>
            </a:r>
          </a:p>
        </p:txBody>
      </p:sp>
      <p:sp>
        <p:nvSpPr>
          <p:cNvPr id="7" name="Title 1">
            <a:extLst>
              <a:ext uri="{FF2B5EF4-FFF2-40B4-BE49-F238E27FC236}">
                <a16:creationId xmlns:a16="http://schemas.microsoft.com/office/drawing/2014/main" id="{3F3EFA41-B71D-6B42-9916-2DADEFC2C076}"/>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Log-in Page</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1691540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572048-5936-4533-9D6F-D14DD9454D65}"/>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Dashboard Page</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pic>
        <p:nvPicPr>
          <p:cNvPr id="3" name="Picture 2">
            <a:extLst>
              <a:ext uri="{FF2B5EF4-FFF2-40B4-BE49-F238E27FC236}">
                <a16:creationId xmlns:a16="http://schemas.microsoft.com/office/drawing/2014/main" id="{18E01B0F-21A6-9F4B-8C69-B274834F9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0913"/>
            <a:ext cx="12192000" cy="2576173"/>
          </a:xfrm>
          <a:prstGeom prst="rect">
            <a:avLst/>
          </a:prstGeom>
        </p:spPr>
      </p:pic>
    </p:spTree>
    <p:extLst>
      <p:ext uri="{BB962C8B-B14F-4D97-AF65-F5344CB8AC3E}">
        <p14:creationId xmlns:p14="http://schemas.microsoft.com/office/powerpoint/2010/main" val="17557576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B95D-7DF2-EB4E-A86B-2777DE54D6B9}"/>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Dashboard Page</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3" name="TextBox 2">
            <a:extLst>
              <a:ext uri="{FF2B5EF4-FFF2-40B4-BE49-F238E27FC236}">
                <a16:creationId xmlns:a16="http://schemas.microsoft.com/office/drawing/2014/main" id="{9E668A21-3C82-DD4A-9591-D75593914FC9}"/>
              </a:ext>
            </a:extLst>
          </p:cNvPr>
          <p:cNvSpPr txBox="1"/>
          <p:nvPr/>
        </p:nvSpPr>
        <p:spPr>
          <a:xfrm>
            <a:off x="726332" y="1536174"/>
            <a:ext cx="10739336" cy="4524315"/>
          </a:xfrm>
          <a:prstGeom prst="rect">
            <a:avLst/>
          </a:prstGeom>
          <a:noFill/>
        </p:spPr>
        <p:txBody>
          <a:bodyPr wrap="square">
            <a:spAutoFit/>
          </a:bodyPr>
          <a:lstStyle/>
          <a:p>
            <a:r>
              <a:rPr lang="en-US" sz="2400" b="1" dirty="0">
                <a:solidFill>
                  <a:srgbClr val="172B4D"/>
                </a:solidFill>
                <a:latin typeface="Calibri" panose="020F0502020204030204" pitchFamily="34" charset="0"/>
                <a:cs typeface="Calibri" panose="020F0502020204030204" pitchFamily="34" charset="0"/>
              </a:rPr>
              <a:t>Sign out</a:t>
            </a:r>
          </a:p>
          <a:p>
            <a:r>
              <a:rPr lang="en-US" sz="2400" dirty="0">
                <a:solidFill>
                  <a:srgbClr val="172B4D"/>
                </a:solidFill>
                <a:latin typeface="Calibri" panose="020F0502020204030204" pitchFamily="34" charset="0"/>
                <a:cs typeface="Calibri" panose="020F0502020204030204" pitchFamily="34" charset="0"/>
              </a:rPr>
              <a:t>Click on "sign out" button and log-in status will be reset.</a:t>
            </a:r>
          </a:p>
          <a:p>
            <a:endParaRPr lang="en-US" sz="2400" b="1" dirty="0">
              <a:solidFill>
                <a:srgbClr val="172B4D"/>
              </a:solidFill>
              <a:latin typeface="Calibri" panose="020F0502020204030204" pitchFamily="34" charset="0"/>
              <a:cs typeface="Calibri" panose="020F0502020204030204" pitchFamily="34" charset="0"/>
            </a:endParaRPr>
          </a:p>
          <a:p>
            <a:r>
              <a:rPr lang="en-US" sz="2400" b="1" dirty="0">
                <a:solidFill>
                  <a:srgbClr val="172B4D"/>
                </a:solidFill>
                <a:latin typeface="Calibri" panose="020F0502020204030204" pitchFamily="34" charset="0"/>
                <a:cs typeface="Calibri" panose="020F0502020204030204" pitchFamily="34" charset="0"/>
              </a:rPr>
              <a:t>Search</a:t>
            </a:r>
          </a:p>
          <a:p>
            <a:r>
              <a:rPr lang="en-US" sz="2400" dirty="0">
                <a:solidFill>
                  <a:srgbClr val="172B4D"/>
                </a:solidFill>
                <a:latin typeface="Calibri" panose="020F0502020204030204" pitchFamily="34" charset="0"/>
                <a:cs typeface="Calibri" panose="020F0502020204030204" pitchFamily="34" charset="0"/>
              </a:rPr>
              <a:t>Search</a:t>
            </a:r>
            <a:r>
              <a:rPr lang="zh-CN" altLang="en-US" sz="2400" dirty="0">
                <a:solidFill>
                  <a:srgbClr val="172B4D"/>
                </a:solidFill>
                <a:latin typeface="Calibri" panose="020F0502020204030204" pitchFamily="34" charset="0"/>
                <a:cs typeface="Calibri" panose="020F0502020204030204" pitchFamily="34" charset="0"/>
              </a:rPr>
              <a:t> </a:t>
            </a:r>
            <a:r>
              <a:rPr lang="en-US" sz="2400" dirty="0">
                <a:solidFill>
                  <a:srgbClr val="172B4D"/>
                </a:solidFill>
                <a:latin typeface="Calibri" panose="020F0502020204030204" pitchFamily="34" charset="0"/>
                <a:cs typeface="Calibri" panose="020F0502020204030204" pitchFamily="34" charset="0"/>
              </a:rPr>
              <a:t>files by project, sensor, color temperature, illuminance, ISO, serial number, hardware version, software version, file type. </a:t>
            </a:r>
          </a:p>
          <a:p>
            <a:r>
              <a:rPr lang="en-US" sz="2400" dirty="0">
                <a:solidFill>
                  <a:srgbClr val="172B4D"/>
                </a:solidFill>
                <a:latin typeface="Calibri" panose="020F0502020204030204" pitchFamily="34" charset="0"/>
                <a:cs typeface="Calibri" panose="020F0502020204030204" pitchFamily="34" charset="0"/>
              </a:rPr>
              <a:t>Search</a:t>
            </a:r>
            <a:r>
              <a:rPr lang="zh-CN" altLang="en-US" sz="2400" dirty="0">
                <a:solidFill>
                  <a:srgbClr val="172B4D"/>
                </a:solidFill>
                <a:latin typeface="Calibri" panose="020F0502020204030204" pitchFamily="34" charset="0"/>
                <a:cs typeface="Calibri" panose="020F0502020204030204" pitchFamily="34" charset="0"/>
              </a:rPr>
              <a:t> </a:t>
            </a:r>
            <a:r>
              <a:rPr lang="en-US" sz="2400" dirty="0">
                <a:solidFill>
                  <a:srgbClr val="172B4D"/>
                </a:solidFill>
                <a:latin typeface="Calibri" panose="020F0502020204030204" pitchFamily="34" charset="0"/>
                <a:cs typeface="Calibri" panose="020F0502020204030204" pitchFamily="34" charset="0"/>
              </a:rPr>
              <a:t>files directly by its name (match the context you type in).</a:t>
            </a:r>
          </a:p>
          <a:p>
            <a:endParaRPr lang="en-US" sz="2400" dirty="0">
              <a:solidFill>
                <a:srgbClr val="172B4D"/>
              </a:solidFill>
              <a:latin typeface="Calibri" panose="020F0502020204030204" pitchFamily="34" charset="0"/>
              <a:cs typeface="Calibri" panose="020F0502020204030204" pitchFamily="34" charset="0"/>
            </a:endParaRPr>
          </a:p>
          <a:p>
            <a:r>
              <a:rPr lang="en-US" sz="2400" b="1" dirty="0">
                <a:solidFill>
                  <a:srgbClr val="172B4D"/>
                </a:solidFill>
                <a:latin typeface="Calibri" panose="020F0502020204030204" pitchFamily="34" charset="0"/>
                <a:cs typeface="Calibri" panose="020F0502020204030204" pitchFamily="34" charset="0"/>
              </a:rPr>
              <a:t>Copy</a:t>
            </a:r>
            <a:r>
              <a:rPr lang="zh-CN" altLang="en-US" sz="2400" b="1" dirty="0">
                <a:solidFill>
                  <a:srgbClr val="172B4D"/>
                </a:solidFill>
                <a:latin typeface="Calibri" panose="020F0502020204030204" pitchFamily="34" charset="0"/>
                <a:cs typeface="Calibri" panose="020F0502020204030204" pitchFamily="34" charset="0"/>
              </a:rPr>
              <a:t> </a:t>
            </a:r>
            <a:r>
              <a:rPr lang="en-US" altLang="zh-CN" sz="2400" b="1" dirty="0">
                <a:solidFill>
                  <a:srgbClr val="172B4D"/>
                </a:solidFill>
                <a:latin typeface="Calibri" panose="020F0502020204030204" pitchFamily="34" charset="0"/>
                <a:cs typeface="Calibri" panose="020F0502020204030204" pitchFamily="34" charset="0"/>
              </a:rPr>
              <a:t>name</a:t>
            </a:r>
            <a:endParaRPr lang="en-US" sz="2400" b="1" dirty="0">
              <a:solidFill>
                <a:srgbClr val="172B4D"/>
              </a:solidFill>
              <a:latin typeface="Calibri" panose="020F0502020204030204" pitchFamily="34" charset="0"/>
              <a:cs typeface="Calibri" panose="020F0502020204030204" pitchFamily="34" charset="0"/>
            </a:endParaRPr>
          </a:p>
          <a:p>
            <a:r>
              <a:rPr lang="en-US" sz="2400" dirty="0">
                <a:solidFill>
                  <a:srgbClr val="172B4D"/>
                </a:solidFill>
                <a:latin typeface="Calibri" panose="020F0502020204030204" pitchFamily="34" charset="0"/>
                <a:cs typeface="Calibri" panose="020F0502020204030204" pitchFamily="34" charset="0"/>
              </a:rPr>
              <a:t>The file name can be copied by clicking the small file button.</a:t>
            </a:r>
          </a:p>
          <a:p>
            <a:br>
              <a:rPr lang="en-US" sz="2400" b="1" dirty="0">
                <a:solidFill>
                  <a:srgbClr val="172B4D"/>
                </a:solidFill>
                <a:latin typeface="Calibri" panose="020F0502020204030204" pitchFamily="34" charset="0"/>
                <a:cs typeface="Calibri" panose="020F0502020204030204" pitchFamily="34" charset="0"/>
              </a:rPr>
            </a:br>
            <a:endParaRPr lang="en-US" sz="2400" b="0" i="0" u="none" strike="noStrike" dirty="0">
              <a:solidFill>
                <a:srgbClr val="172B4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61462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B95D-7DF2-EB4E-A86B-2777DE54D6B9}"/>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Dashboard Page</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3" name="TextBox 2">
            <a:extLst>
              <a:ext uri="{FF2B5EF4-FFF2-40B4-BE49-F238E27FC236}">
                <a16:creationId xmlns:a16="http://schemas.microsoft.com/office/drawing/2014/main" id="{9E668A21-3C82-DD4A-9591-D75593914FC9}"/>
              </a:ext>
            </a:extLst>
          </p:cNvPr>
          <p:cNvSpPr txBox="1"/>
          <p:nvPr/>
        </p:nvSpPr>
        <p:spPr>
          <a:xfrm>
            <a:off x="726332" y="1536174"/>
            <a:ext cx="10739336" cy="3785652"/>
          </a:xfrm>
          <a:prstGeom prst="rect">
            <a:avLst/>
          </a:prstGeom>
          <a:noFill/>
        </p:spPr>
        <p:txBody>
          <a:bodyPr wrap="square">
            <a:spAutoFit/>
          </a:bodyPr>
          <a:lstStyle/>
          <a:p>
            <a:r>
              <a:rPr lang="en-US" sz="2400" b="1" dirty="0">
                <a:solidFill>
                  <a:srgbClr val="172B4D"/>
                </a:solidFill>
                <a:latin typeface="Calibri" panose="020F0502020204030204" pitchFamily="34" charset="0"/>
                <a:cs typeface="Calibri" panose="020F0502020204030204" pitchFamily="34" charset="0"/>
              </a:rPr>
              <a:t>Preview</a:t>
            </a:r>
          </a:p>
          <a:p>
            <a:r>
              <a:rPr lang="en-US" sz="2400" dirty="0">
                <a:solidFill>
                  <a:srgbClr val="172B4D"/>
                </a:solidFill>
                <a:latin typeface="Calibri" panose="020F0502020204030204" pitchFamily="34" charset="0"/>
                <a:cs typeface="Calibri" panose="020F0502020204030204" pitchFamily="34" charset="0"/>
              </a:rPr>
              <a:t>The preview image is shown on the left side, the file size is on the right side.</a:t>
            </a:r>
          </a:p>
          <a:p>
            <a:endParaRPr lang="en-US" sz="2400" b="1" dirty="0">
              <a:solidFill>
                <a:srgbClr val="172B4D"/>
              </a:solidFill>
              <a:latin typeface="Calibri" panose="020F0502020204030204" pitchFamily="34" charset="0"/>
              <a:cs typeface="Calibri" panose="020F0502020204030204" pitchFamily="34" charset="0"/>
            </a:endParaRPr>
          </a:p>
          <a:p>
            <a:r>
              <a:rPr lang="en-US" sz="2400" b="1" dirty="0">
                <a:solidFill>
                  <a:srgbClr val="172B4D"/>
                </a:solidFill>
                <a:latin typeface="Calibri" panose="020F0502020204030204" pitchFamily="34" charset="0"/>
                <a:cs typeface="Calibri" panose="020F0502020204030204" pitchFamily="34" charset="0"/>
              </a:rPr>
              <a:t>Download</a:t>
            </a:r>
          </a:p>
          <a:p>
            <a:r>
              <a:rPr lang="en-US" sz="2400" dirty="0">
                <a:solidFill>
                  <a:srgbClr val="172B4D"/>
                </a:solidFill>
                <a:latin typeface="Calibri" panose="020F0502020204030204" pitchFamily="34" charset="0"/>
                <a:cs typeface="Calibri" panose="020F0502020204030204" pitchFamily="34" charset="0"/>
              </a:rPr>
              <a:t>Clicking the file name link will download this file automatically.</a:t>
            </a:r>
          </a:p>
          <a:p>
            <a:endParaRPr lang="en-US" sz="2400" b="1" dirty="0">
              <a:solidFill>
                <a:srgbClr val="172B4D"/>
              </a:solidFill>
              <a:latin typeface="Calibri" panose="020F0502020204030204" pitchFamily="34" charset="0"/>
              <a:cs typeface="Calibri" panose="020F0502020204030204" pitchFamily="34" charset="0"/>
            </a:endParaRPr>
          </a:p>
          <a:p>
            <a:r>
              <a:rPr lang="en-US" sz="2400" b="1" dirty="0">
                <a:solidFill>
                  <a:srgbClr val="172B4D"/>
                </a:solidFill>
                <a:latin typeface="Calibri" panose="020F0502020204030204" pitchFamily="34" charset="0"/>
                <a:cs typeface="Calibri" panose="020F0502020204030204" pitchFamily="34" charset="0"/>
              </a:rPr>
              <a:t>Delete</a:t>
            </a:r>
          </a:p>
          <a:p>
            <a:r>
              <a:rPr lang="en-US" sz="2400" dirty="0">
                <a:solidFill>
                  <a:srgbClr val="172B4D"/>
                </a:solidFill>
                <a:latin typeface="Calibri" panose="020F0502020204030204" pitchFamily="34" charset="0"/>
                <a:cs typeface="Calibri" panose="020F0502020204030204" pitchFamily="34" charset="0"/>
              </a:rPr>
              <a:t>Clicking the trash bucket button will delete the selected files</a:t>
            </a:r>
          </a:p>
          <a:p>
            <a:br>
              <a:rPr lang="en-US" sz="2400" b="1" dirty="0">
                <a:solidFill>
                  <a:srgbClr val="172B4D"/>
                </a:solidFill>
                <a:latin typeface="Calibri" panose="020F0502020204030204" pitchFamily="34" charset="0"/>
                <a:cs typeface="Calibri" panose="020F0502020204030204" pitchFamily="34" charset="0"/>
              </a:rPr>
            </a:br>
            <a:endParaRPr lang="en-US" sz="2400" b="0" i="0" u="none" strike="noStrike" dirty="0">
              <a:solidFill>
                <a:srgbClr val="172B4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18820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B95D-7DF2-EB4E-A86B-2777DE54D6B9}"/>
              </a:ext>
            </a:extLst>
          </p:cNvPr>
          <p:cNvSpPr txBox="1">
            <a:spLocks/>
          </p:cNvSpPr>
          <p:nvPr/>
        </p:nvSpPr>
        <p:spPr>
          <a:xfrm>
            <a:off x="838200" y="-45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dirty="0">
                <a:solidFill>
                  <a:sysClr val="windowText" lastClr="000000"/>
                </a:solidFill>
                <a:latin typeface="Calibri Light" panose="020F0302020204030204"/>
              </a:rPr>
              <a:t>Dashboard Page</a:t>
            </a:r>
            <a:endParaRPr kumimoji="0" lang="en-US" sz="3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pic>
        <p:nvPicPr>
          <p:cNvPr id="7" name="Picture 6">
            <a:extLst>
              <a:ext uri="{FF2B5EF4-FFF2-40B4-BE49-F238E27FC236}">
                <a16:creationId xmlns:a16="http://schemas.microsoft.com/office/drawing/2014/main" id="{0F607F9D-5178-5E4D-8679-50BF4CE06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26" y="1086811"/>
            <a:ext cx="10499774" cy="4684378"/>
          </a:xfrm>
          <a:prstGeom prst="rect">
            <a:avLst/>
          </a:prstGeom>
        </p:spPr>
      </p:pic>
    </p:spTree>
    <p:extLst>
      <p:ext uri="{BB962C8B-B14F-4D97-AF65-F5344CB8AC3E}">
        <p14:creationId xmlns:p14="http://schemas.microsoft.com/office/powerpoint/2010/main" val="450855957"/>
      </p:ext>
    </p:extLst>
  </p:cSld>
  <p:clrMapOvr>
    <a:masterClrMapping/>
  </p:clrMapOvr>
  <p:transition spd="slow">
    <p:push dir="u"/>
  </p:transition>
</p:sld>
</file>

<file path=ppt/theme/theme1.xml><?xml version="1.0" encoding="utf-8"?>
<a:theme xmlns:a="http://schemas.openxmlformats.org/drawingml/2006/main" name="Lab126">
  <a:themeElements>
    <a:clrScheme name="Lab12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b126">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ab12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ab12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ab12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ab12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ab12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ab12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ab12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ab12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ab12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ab12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ab12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ab12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1296</TotalTime>
  <Words>449</Words>
  <Application>Microsoft Macintosh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Songti TC</vt:lpstr>
      <vt:lpstr>Arial</vt:lpstr>
      <vt:lpstr>Calibri</vt:lpstr>
      <vt:lpstr>Calibri Light</vt:lpstr>
      <vt:lpstr>Tahoma</vt:lpstr>
      <vt:lpstr>Lab126</vt:lpstr>
      <vt:lpstr>Camera Database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Abracadabra - Camera testing software</dc:title>
  <dc:creator>Li, Wenting</dc:creator>
  <cp:lastModifiedBy>Microsoft Office User</cp:lastModifiedBy>
  <cp:revision>58</cp:revision>
  <dcterms:created xsi:type="dcterms:W3CDTF">2021-08-31T06:59:45Z</dcterms:created>
  <dcterms:modified xsi:type="dcterms:W3CDTF">2022-07-26T08:32:00Z</dcterms:modified>
</cp:coreProperties>
</file>