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76" r:id="rId10"/>
    <p:sldId id="262" r:id="rId11"/>
    <p:sldId id="263" r:id="rId12"/>
    <p:sldId id="264" r:id="rId13"/>
    <p:sldId id="273" r:id="rId14"/>
    <p:sldId id="265" r:id="rId15"/>
    <p:sldId id="266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Jackson" userId="072b39f45ebef316" providerId="LiveId" clId="{BEB8427F-2F73-4D6F-99C8-57B7EDA9B416}"/>
    <pc:docChg chg="undo custSel addSld modSld">
      <pc:chgData name="Peng Jackson" userId="072b39f45ebef316" providerId="LiveId" clId="{BEB8427F-2F73-4D6F-99C8-57B7EDA9B416}" dt="2020-12-17T06:32:31.917" v="5110" actId="20577"/>
      <pc:docMkLst>
        <pc:docMk/>
      </pc:docMkLst>
      <pc:sldChg chg="modSp mod">
        <pc:chgData name="Peng Jackson" userId="072b39f45ebef316" providerId="LiveId" clId="{BEB8427F-2F73-4D6F-99C8-57B7EDA9B416}" dt="2020-12-17T05:32:23.463" v="121" actId="20577"/>
        <pc:sldMkLst>
          <pc:docMk/>
          <pc:sldMk cId="650157853" sldId="258"/>
        </pc:sldMkLst>
        <pc:spChg chg="mod">
          <ac:chgData name="Peng Jackson" userId="072b39f45ebef316" providerId="LiveId" clId="{BEB8427F-2F73-4D6F-99C8-57B7EDA9B416}" dt="2020-12-17T05:32:23.463" v="121" actId="20577"/>
          <ac:spMkLst>
            <pc:docMk/>
            <pc:sldMk cId="650157853" sldId="258"/>
            <ac:spMk id="3" creationId="{C85E2DC7-5951-408B-B3A3-043457D2C91A}"/>
          </ac:spMkLst>
        </pc:spChg>
      </pc:sldChg>
      <pc:sldChg chg="modSp new mod">
        <pc:chgData name="Peng Jackson" userId="072b39f45ebef316" providerId="LiveId" clId="{BEB8427F-2F73-4D6F-99C8-57B7EDA9B416}" dt="2020-12-17T05:41:58.173" v="837" actId="20577"/>
        <pc:sldMkLst>
          <pc:docMk/>
          <pc:sldMk cId="623116048" sldId="259"/>
        </pc:sldMkLst>
        <pc:spChg chg="mod">
          <ac:chgData name="Peng Jackson" userId="072b39f45ebef316" providerId="LiveId" clId="{BEB8427F-2F73-4D6F-99C8-57B7EDA9B416}" dt="2020-12-17T05:33:05.200" v="137" actId="20577"/>
          <ac:spMkLst>
            <pc:docMk/>
            <pc:sldMk cId="623116048" sldId="259"/>
            <ac:spMk id="2" creationId="{3FDCA3C0-B2F9-420C-B880-3D120D446D8E}"/>
          </ac:spMkLst>
        </pc:spChg>
        <pc:spChg chg="mod">
          <ac:chgData name="Peng Jackson" userId="072b39f45ebef316" providerId="LiveId" clId="{BEB8427F-2F73-4D6F-99C8-57B7EDA9B416}" dt="2020-12-17T05:41:58.173" v="837" actId="20577"/>
          <ac:spMkLst>
            <pc:docMk/>
            <pc:sldMk cId="623116048" sldId="259"/>
            <ac:spMk id="3" creationId="{A2AECD8D-5A4F-46A4-B39B-7AE793A1B40B}"/>
          </ac:spMkLst>
        </pc:spChg>
      </pc:sldChg>
      <pc:sldChg chg="modSp new mod">
        <pc:chgData name="Peng Jackson" userId="072b39f45ebef316" providerId="LiveId" clId="{BEB8427F-2F73-4D6F-99C8-57B7EDA9B416}" dt="2020-12-17T05:55:34.962" v="1744" actId="20577"/>
        <pc:sldMkLst>
          <pc:docMk/>
          <pc:sldMk cId="2966761407" sldId="260"/>
        </pc:sldMkLst>
        <pc:spChg chg="mod">
          <ac:chgData name="Peng Jackson" userId="072b39f45ebef316" providerId="LiveId" clId="{BEB8427F-2F73-4D6F-99C8-57B7EDA9B416}" dt="2020-12-17T05:38:55.978" v="655" actId="20577"/>
          <ac:spMkLst>
            <pc:docMk/>
            <pc:sldMk cId="2966761407" sldId="260"/>
            <ac:spMk id="2" creationId="{2064945F-52D3-4ADC-A6CD-A9D1D26A965F}"/>
          </ac:spMkLst>
        </pc:spChg>
        <pc:spChg chg="mod">
          <ac:chgData name="Peng Jackson" userId="072b39f45ebef316" providerId="LiveId" clId="{BEB8427F-2F73-4D6F-99C8-57B7EDA9B416}" dt="2020-12-17T05:55:34.962" v="1744" actId="20577"/>
          <ac:spMkLst>
            <pc:docMk/>
            <pc:sldMk cId="2966761407" sldId="260"/>
            <ac:spMk id="3" creationId="{B94C6149-1946-4906-81B8-AFF01D9A8A34}"/>
          </ac:spMkLst>
        </pc:spChg>
      </pc:sldChg>
      <pc:sldChg chg="modSp new mod">
        <pc:chgData name="Peng Jackson" userId="072b39f45ebef316" providerId="LiveId" clId="{BEB8427F-2F73-4D6F-99C8-57B7EDA9B416}" dt="2020-12-17T05:59:34.677" v="2129" actId="20577"/>
        <pc:sldMkLst>
          <pc:docMk/>
          <pc:sldMk cId="3990562434" sldId="261"/>
        </pc:sldMkLst>
        <pc:spChg chg="mod">
          <ac:chgData name="Peng Jackson" userId="072b39f45ebef316" providerId="LiveId" clId="{BEB8427F-2F73-4D6F-99C8-57B7EDA9B416}" dt="2020-12-17T05:56:12.314" v="1767" actId="20577"/>
          <ac:spMkLst>
            <pc:docMk/>
            <pc:sldMk cId="3990562434" sldId="261"/>
            <ac:spMk id="2" creationId="{DEC8D044-E01A-43B8-B841-5D0A0B3375F7}"/>
          </ac:spMkLst>
        </pc:spChg>
        <pc:spChg chg="mod">
          <ac:chgData name="Peng Jackson" userId="072b39f45ebef316" providerId="LiveId" clId="{BEB8427F-2F73-4D6F-99C8-57B7EDA9B416}" dt="2020-12-17T05:59:34.677" v="2129" actId="20577"/>
          <ac:spMkLst>
            <pc:docMk/>
            <pc:sldMk cId="3990562434" sldId="261"/>
            <ac:spMk id="3" creationId="{29DF7771-749A-4439-B3F1-BC99ABF14DC5}"/>
          </ac:spMkLst>
        </pc:spChg>
      </pc:sldChg>
      <pc:sldChg chg="modSp new mod">
        <pc:chgData name="Peng Jackson" userId="072b39f45ebef316" providerId="LiveId" clId="{BEB8427F-2F73-4D6F-99C8-57B7EDA9B416}" dt="2020-12-17T06:06:43.559" v="2672" actId="20577"/>
        <pc:sldMkLst>
          <pc:docMk/>
          <pc:sldMk cId="758272406" sldId="262"/>
        </pc:sldMkLst>
        <pc:spChg chg="mod">
          <ac:chgData name="Peng Jackson" userId="072b39f45ebef316" providerId="LiveId" clId="{BEB8427F-2F73-4D6F-99C8-57B7EDA9B416}" dt="2020-12-17T06:00:48.698" v="2165" actId="20577"/>
          <ac:spMkLst>
            <pc:docMk/>
            <pc:sldMk cId="758272406" sldId="262"/>
            <ac:spMk id="2" creationId="{EABCF2CE-72F4-44C1-99F4-637C9B6C8302}"/>
          </ac:spMkLst>
        </pc:spChg>
        <pc:spChg chg="mod">
          <ac:chgData name="Peng Jackson" userId="072b39f45ebef316" providerId="LiveId" clId="{BEB8427F-2F73-4D6F-99C8-57B7EDA9B416}" dt="2020-12-17T06:06:43.559" v="2672" actId="20577"/>
          <ac:spMkLst>
            <pc:docMk/>
            <pc:sldMk cId="758272406" sldId="262"/>
            <ac:spMk id="3" creationId="{6FB8916A-E16F-4FD8-8901-09BC77340CD5}"/>
          </ac:spMkLst>
        </pc:spChg>
      </pc:sldChg>
      <pc:sldChg chg="modSp new mod">
        <pc:chgData name="Peng Jackson" userId="072b39f45ebef316" providerId="LiveId" clId="{BEB8427F-2F73-4D6F-99C8-57B7EDA9B416}" dt="2020-12-17T06:11:26.842" v="3204" actId="113"/>
        <pc:sldMkLst>
          <pc:docMk/>
          <pc:sldMk cId="348649101" sldId="263"/>
        </pc:sldMkLst>
        <pc:spChg chg="mod">
          <ac:chgData name="Peng Jackson" userId="072b39f45ebef316" providerId="LiveId" clId="{BEB8427F-2F73-4D6F-99C8-57B7EDA9B416}" dt="2020-12-17T06:07:28.480" v="2715" actId="20577"/>
          <ac:spMkLst>
            <pc:docMk/>
            <pc:sldMk cId="348649101" sldId="263"/>
            <ac:spMk id="2" creationId="{E87E8FEF-91D4-45AC-BF2E-D0FBE9635578}"/>
          </ac:spMkLst>
        </pc:spChg>
        <pc:spChg chg="mod">
          <ac:chgData name="Peng Jackson" userId="072b39f45ebef316" providerId="LiveId" clId="{BEB8427F-2F73-4D6F-99C8-57B7EDA9B416}" dt="2020-12-17T06:11:26.842" v="3204" actId="113"/>
          <ac:spMkLst>
            <pc:docMk/>
            <pc:sldMk cId="348649101" sldId="263"/>
            <ac:spMk id="3" creationId="{2B40AE24-737D-4EEA-A0EE-2C734C7091F6}"/>
          </ac:spMkLst>
        </pc:spChg>
      </pc:sldChg>
      <pc:sldChg chg="modSp new mod">
        <pc:chgData name="Peng Jackson" userId="072b39f45ebef316" providerId="LiveId" clId="{BEB8427F-2F73-4D6F-99C8-57B7EDA9B416}" dt="2020-12-17T06:26:39.982" v="4711" actId="20577"/>
        <pc:sldMkLst>
          <pc:docMk/>
          <pc:sldMk cId="2478623429" sldId="264"/>
        </pc:sldMkLst>
        <pc:spChg chg="mod">
          <ac:chgData name="Peng Jackson" userId="072b39f45ebef316" providerId="LiveId" clId="{BEB8427F-2F73-4D6F-99C8-57B7EDA9B416}" dt="2020-12-17T06:11:50.182" v="3219" actId="20577"/>
          <ac:spMkLst>
            <pc:docMk/>
            <pc:sldMk cId="2478623429" sldId="264"/>
            <ac:spMk id="2" creationId="{8CAD40F7-B673-4D4B-BE4E-00E544773704}"/>
          </ac:spMkLst>
        </pc:spChg>
        <pc:spChg chg="mod">
          <ac:chgData name="Peng Jackson" userId="072b39f45ebef316" providerId="LiveId" clId="{BEB8427F-2F73-4D6F-99C8-57B7EDA9B416}" dt="2020-12-17T06:26:39.982" v="4711" actId="20577"/>
          <ac:spMkLst>
            <pc:docMk/>
            <pc:sldMk cId="2478623429" sldId="264"/>
            <ac:spMk id="3" creationId="{3ECEE2CD-3A0B-49E1-86E2-494FE7C915B8}"/>
          </ac:spMkLst>
        </pc:spChg>
      </pc:sldChg>
      <pc:sldChg chg="modSp new mod">
        <pc:chgData name="Peng Jackson" userId="072b39f45ebef316" providerId="LiveId" clId="{BEB8427F-2F73-4D6F-99C8-57B7EDA9B416}" dt="2020-12-17T06:16:41.014" v="3684" actId="20577"/>
        <pc:sldMkLst>
          <pc:docMk/>
          <pc:sldMk cId="3437868087" sldId="265"/>
        </pc:sldMkLst>
        <pc:spChg chg="mod">
          <ac:chgData name="Peng Jackson" userId="072b39f45ebef316" providerId="LiveId" clId="{BEB8427F-2F73-4D6F-99C8-57B7EDA9B416}" dt="2020-12-17T06:15:16.687" v="3513" actId="20577"/>
          <ac:spMkLst>
            <pc:docMk/>
            <pc:sldMk cId="3437868087" sldId="265"/>
            <ac:spMk id="2" creationId="{81DF9996-496A-4C50-A33C-2856127DB9A6}"/>
          </ac:spMkLst>
        </pc:spChg>
        <pc:spChg chg="mod">
          <ac:chgData name="Peng Jackson" userId="072b39f45ebef316" providerId="LiveId" clId="{BEB8427F-2F73-4D6F-99C8-57B7EDA9B416}" dt="2020-12-17T06:16:41.014" v="3684" actId="20577"/>
          <ac:spMkLst>
            <pc:docMk/>
            <pc:sldMk cId="3437868087" sldId="265"/>
            <ac:spMk id="3" creationId="{1DE5DA40-0408-4C6B-B508-97EEBD7C16DF}"/>
          </ac:spMkLst>
        </pc:spChg>
      </pc:sldChg>
      <pc:sldChg chg="modSp new mod">
        <pc:chgData name="Peng Jackson" userId="072b39f45ebef316" providerId="LiveId" clId="{BEB8427F-2F73-4D6F-99C8-57B7EDA9B416}" dt="2020-12-17T06:17:06.514" v="3731" actId="5793"/>
        <pc:sldMkLst>
          <pc:docMk/>
          <pc:sldMk cId="3521639494" sldId="266"/>
        </pc:sldMkLst>
        <pc:spChg chg="mod">
          <ac:chgData name="Peng Jackson" userId="072b39f45ebef316" providerId="LiveId" clId="{BEB8427F-2F73-4D6F-99C8-57B7EDA9B416}" dt="2020-12-17T06:16:58.604" v="3712" actId="20577"/>
          <ac:spMkLst>
            <pc:docMk/>
            <pc:sldMk cId="3521639494" sldId="266"/>
            <ac:spMk id="2" creationId="{C9F3C874-45B3-4558-B48D-CA1D0458332F}"/>
          </ac:spMkLst>
        </pc:spChg>
        <pc:spChg chg="mod">
          <ac:chgData name="Peng Jackson" userId="072b39f45ebef316" providerId="LiveId" clId="{BEB8427F-2F73-4D6F-99C8-57B7EDA9B416}" dt="2020-12-17T06:17:06.514" v="3731" actId="5793"/>
          <ac:spMkLst>
            <pc:docMk/>
            <pc:sldMk cId="3521639494" sldId="266"/>
            <ac:spMk id="3" creationId="{C4408908-BDEA-4C07-A5BC-547CDCE9C6FC}"/>
          </ac:spMkLst>
        </pc:spChg>
      </pc:sldChg>
      <pc:sldChg chg="modSp new mod">
        <pc:chgData name="Peng Jackson" userId="072b39f45ebef316" providerId="LiveId" clId="{BEB8427F-2F73-4D6F-99C8-57B7EDA9B416}" dt="2020-12-17T06:17:53.264" v="3763" actId="20577"/>
        <pc:sldMkLst>
          <pc:docMk/>
          <pc:sldMk cId="3024760556" sldId="267"/>
        </pc:sldMkLst>
        <pc:spChg chg="mod">
          <ac:chgData name="Peng Jackson" userId="072b39f45ebef316" providerId="LiveId" clId="{BEB8427F-2F73-4D6F-99C8-57B7EDA9B416}" dt="2020-12-17T06:17:53.264" v="3763" actId="20577"/>
          <ac:spMkLst>
            <pc:docMk/>
            <pc:sldMk cId="3024760556" sldId="267"/>
            <ac:spMk id="2" creationId="{37A50A0F-22FF-4F03-98F5-407F861CB88D}"/>
          </ac:spMkLst>
        </pc:spChg>
      </pc:sldChg>
      <pc:sldChg chg="modSp new mod">
        <pc:chgData name="Peng Jackson" userId="072b39f45ebef316" providerId="LiveId" clId="{BEB8427F-2F73-4D6F-99C8-57B7EDA9B416}" dt="2020-12-17T06:30:43.572" v="4933" actId="20577"/>
        <pc:sldMkLst>
          <pc:docMk/>
          <pc:sldMk cId="2710631966" sldId="268"/>
        </pc:sldMkLst>
        <pc:spChg chg="mod">
          <ac:chgData name="Peng Jackson" userId="072b39f45ebef316" providerId="LiveId" clId="{BEB8427F-2F73-4D6F-99C8-57B7EDA9B416}" dt="2020-12-17T06:18:20.288" v="3794" actId="20577"/>
          <ac:spMkLst>
            <pc:docMk/>
            <pc:sldMk cId="2710631966" sldId="268"/>
            <ac:spMk id="2" creationId="{8E0BBE1B-A034-4064-8ABC-A06E7751BEE0}"/>
          </ac:spMkLst>
        </pc:spChg>
        <pc:spChg chg="mod">
          <ac:chgData name="Peng Jackson" userId="072b39f45ebef316" providerId="LiveId" clId="{BEB8427F-2F73-4D6F-99C8-57B7EDA9B416}" dt="2020-12-17T06:30:43.572" v="4933" actId="20577"/>
          <ac:spMkLst>
            <pc:docMk/>
            <pc:sldMk cId="2710631966" sldId="268"/>
            <ac:spMk id="3" creationId="{6E90645E-A209-48C0-9EA9-C442241987D8}"/>
          </ac:spMkLst>
        </pc:spChg>
      </pc:sldChg>
      <pc:sldChg chg="modSp new mod">
        <pc:chgData name="Peng Jackson" userId="072b39f45ebef316" providerId="LiveId" clId="{BEB8427F-2F73-4D6F-99C8-57B7EDA9B416}" dt="2020-12-17T06:25:41.839" v="4693" actId="20577"/>
        <pc:sldMkLst>
          <pc:docMk/>
          <pc:sldMk cId="762041814" sldId="269"/>
        </pc:sldMkLst>
        <pc:spChg chg="mod">
          <ac:chgData name="Peng Jackson" userId="072b39f45ebef316" providerId="LiveId" clId="{BEB8427F-2F73-4D6F-99C8-57B7EDA9B416}" dt="2020-12-17T06:18:54.162" v="3857" actId="20577"/>
          <ac:spMkLst>
            <pc:docMk/>
            <pc:sldMk cId="762041814" sldId="269"/>
            <ac:spMk id="2" creationId="{1BF7D7C4-F08F-4B3C-8A4E-57C526D4DDD3}"/>
          </ac:spMkLst>
        </pc:spChg>
        <pc:spChg chg="mod">
          <ac:chgData name="Peng Jackson" userId="072b39f45ebef316" providerId="LiveId" clId="{BEB8427F-2F73-4D6F-99C8-57B7EDA9B416}" dt="2020-12-17T06:25:41.839" v="4693" actId="20577"/>
          <ac:spMkLst>
            <pc:docMk/>
            <pc:sldMk cId="762041814" sldId="269"/>
            <ac:spMk id="3" creationId="{64ED4BF0-1B00-4C8F-8AF9-A91CFC58BD7B}"/>
          </ac:spMkLst>
        </pc:spChg>
      </pc:sldChg>
      <pc:sldChg chg="modSp new mod">
        <pc:chgData name="Peng Jackson" userId="072b39f45ebef316" providerId="LiveId" clId="{BEB8427F-2F73-4D6F-99C8-57B7EDA9B416}" dt="2020-12-17T06:32:31.917" v="5110" actId="20577"/>
        <pc:sldMkLst>
          <pc:docMk/>
          <pc:sldMk cId="2752907488" sldId="270"/>
        </pc:sldMkLst>
        <pc:spChg chg="mod">
          <ac:chgData name="Peng Jackson" userId="072b39f45ebef316" providerId="LiveId" clId="{BEB8427F-2F73-4D6F-99C8-57B7EDA9B416}" dt="2020-12-17T06:26:53.691" v="4722" actId="20577"/>
          <ac:spMkLst>
            <pc:docMk/>
            <pc:sldMk cId="2752907488" sldId="270"/>
            <ac:spMk id="2" creationId="{FA440676-538D-4F2B-B10A-AA6581D0F562}"/>
          </ac:spMkLst>
        </pc:spChg>
        <pc:spChg chg="mod">
          <ac:chgData name="Peng Jackson" userId="072b39f45ebef316" providerId="LiveId" clId="{BEB8427F-2F73-4D6F-99C8-57B7EDA9B416}" dt="2020-12-17T06:32:31.917" v="5110" actId="20577"/>
          <ac:spMkLst>
            <pc:docMk/>
            <pc:sldMk cId="2752907488" sldId="270"/>
            <ac:spMk id="3" creationId="{31E78B78-8AE6-42F4-A65E-D3992B37F3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4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2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7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8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9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7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1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7226-D597-449A-8BF3-60DAB29FD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Network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78F85-61B8-45AB-8F99-66FF9E850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彭伟桀</a:t>
            </a:r>
          </a:p>
        </p:txBody>
      </p:sp>
    </p:spTree>
    <p:extLst>
      <p:ext uri="{BB962C8B-B14F-4D97-AF65-F5344CB8AC3E}">
        <p14:creationId xmlns:p14="http://schemas.microsoft.com/office/powerpoint/2010/main" val="188664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F2CE-72F4-44C1-99F4-637C9B6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</a:t>
            </a:r>
            <a:r>
              <a:rPr lang="en-US" altLang="zh-CN" dirty="0"/>
              <a:t>IP</a:t>
            </a:r>
            <a:r>
              <a:rPr lang="zh-CN" altLang="en-US" dirty="0"/>
              <a:t>因特网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8916A-E16F-4FD8-8901-09BC7734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最著名最成功的互联网络实现</a:t>
            </a:r>
            <a:endParaRPr lang="en-US" altLang="zh-CN" dirty="0"/>
          </a:p>
          <a:p>
            <a:r>
              <a:rPr lang="zh-CN" altLang="en-US" dirty="0"/>
              <a:t>采用 </a:t>
            </a:r>
            <a:r>
              <a:rPr lang="en-US" altLang="zh-CN" dirty="0"/>
              <a:t>TCP/IP</a:t>
            </a:r>
            <a:r>
              <a:rPr lang="zh-CN" altLang="en-US" dirty="0"/>
              <a:t> 协议族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（</a:t>
            </a:r>
            <a:r>
              <a:rPr lang="en-US" altLang="zh-CN" dirty="0"/>
              <a:t>Internet Protocol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提供命名机制，不可靠的主机到主机传输机制</a:t>
            </a:r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Unreliable Datagram Protocol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IP</a:t>
            </a:r>
            <a:r>
              <a:rPr lang="zh-CN" altLang="en-US" dirty="0"/>
              <a:t>提供不可靠的进程到进程传输机制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）：</a:t>
            </a:r>
            <a:r>
              <a:rPr lang="en-US" altLang="zh-CN" dirty="0"/>
              <a:t>	</a:t>
            </a:r>
          </a:p>
          <a:p>
            <a:pPr marL="914400" lvl="2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IP</a:t>
            </a:r>
            <a:r>
              <a:rPr lang="zh-CN" altLang="en-US" dirty="0"/>
              <a:t>提供面向连接的、可靠的、进程到进程的字节流传输机制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UNIX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和</a:t>
            </a:r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来访问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E8FEF-91D4-45AC-BF2E-D0FBE963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从程序员的视角看因特网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0AE24-737D-4EEA-A0EE-2C734C70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主机被映射成一组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（若用</a:t>
            </a:r>
            <a:r>
              <a:rPr lang="en-US" altLang="zh-CN" dirty="0"/>
              <a:t>IPv6</a:t>
            </a:r>
            <a:r>
              <a:rPr lang="zh-CN" altLang="en-US" dirty="0"/>
              <a:t>则地址长</a:t>
            </a:r>
            <a:r>
              <a:rPr lang="en-US" altLang="zh-CN" dirty="0"/>
              <a:t>128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zh-CN" altLang="en-US" dirty="0"/>
              <a:t>这组</a:t>
            </a:r>
            <a:r>
              <a:rPr lang="en-US" altLang="zh-CN" dirty="0"/>
              <a:t>IP</a:t>
            </a:r>
            <a:r>
              <a:rPr lang="zh-CN" altLang="en-US" dirty="0"/>
              <a:t>地址被映射为一组叫做互联网域名的标识符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（其实很多地址没有域名）</a:t>
            </a:r>
            <a:endParaRPr lang="en-US" altLang="zh-CN" dirty="0"/>
          </a:p>
          <a:p>
            <a:r>
              <a:rPr lang="zh-CN" altLang="en-US" dirty="0"/>
              <a:t>因特网主机上的进程能够通过</a:t>
            </a:r>
            <a:r>
              <a:rPr lang="zh-CN" altLang="en-US" b="1" dirty="0"/>
              <a:t>连接</a:t>
            </a:r>
            <a:r>
              <a:rPr lang="zh-CN" altLang="en-US" dirty="0"/>
              <a:t>来和其他任何主机上的进程通信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（这里默认了采用</a:t>
            </a:r>
            <a:r>
              <a:rPr lang="en-US" altLang="zh-CN" dirty="0"/>
              <a:t>TCP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D40F7-B673-4D4B-BE4E-00E5447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EE2CD-3A0B-49E1-86E2-494FE7C9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地址长</a:t>
            </a:r>
            <a:r>
              <a:rPr lang="en-US" altLang="zh-CN" dirty="0"/>
              <a:t>32</a:t>
            </a:r>
            <a:r>
              <a:rPr lang="zh-CN" altLang="en-US" dirty="0"/>
              <a:t>位，被放在 </a:t>
            </a:r>
            <a:r>
              <a:rPr lang="en-US" altLang="zh-CN" dirty="0"/>
              <a:t>struct</a:t>
            </a:r>
            <a:r>
              <a:rPr lang="zh-CN" altLang="en-US" dirty="0"/>
              <a:t> </a:t>
            </a:r>
            <a:r>
              <a:rPr lang="en-US" altLang="zh-CN" dirty="0" err="1"/>
              <a:t>in_addr</a:t>
            </a:r>
            <a:r>
              <a:rPr lang="zh-CN" altLang="en-US" dirty="0"/>
              <a:t> 结构体里，大端字节序</a:t>
            </a:r>
            <a:endParaRPr lang="en-US" altLang="zh-CN" dirty="0"/>
          </a:p>
          <a:p>
            <a:r>
              <a:rPr lang="zh-CN" altLang="en-US" dirty="0"/>
              <a:t>字节序转换函数：</a:t>
            </a:r>
            <a:r>
              <a:rPr lang="en-US" altLang="zh-CN" dirty="0" err="1"/>
              <a:t>htonl,htons,ntohl,ntohs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n  for net, h for host, l for long(32bit), s for short(16bit)</a:t>
            </a:r>
          </a:p>
          <a:p>
            <a:r>
              <a:rPr lang="zh-CN" altLang="en-US" dirty="0"/>
              <a:t>点分十进制表示法：</a:t>
            </a:r>
            <a:endParaRPr lang="en-US" altLang="zh-CN" dirty="0"/>
          </a:p>
          <a:p>
            <a:pPr lvl="1"/>
            <a:r>
              <a:rPr lang="en-US" altLang="zh-CN" dirty="0"/>
              <a:t>0x8002C2F2=128.2.194.242</a:t>
            </a:r>
          </a:p>
          <a:p>
            <a:r>
              <a:rPr lang="zh-CN" altLang="en-US" dirty="0"/>
              <a:t>表示法转换函数：</a:t>
            </a:r>
            <a:r>
              <a:rPr lang="en-US" altLang="zh-CN" dirty="0" err="1"/>
              <a:t>inet_pton</a:t>
            </a:r>
            <a:r>
              <a:rPr lang="en-US" altLang="zh-CN" dirty="0"/>
              <a:t>, </a:t>
            </a:r>
            <a:r>
              <a:rPr lang="en-US" altLang="zh-CN" dirty="0" err="1"/>
              <a:t>inet_ntop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for net</a:t>
            </a:r>
            <a:r>
              <a:rPr lang="zh-CN" altLang="en-US" dirty="0"/>
              <a:t>，</a:t>
            </a:r>
            <a:r>
              <a:rPr lang="en-US" altLang="zh-CN" dirty="0"/>
              <a:t>p for (text) presentation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62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4A2D-E0F2-F14C-9204-134A13D1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</a:t>
            </a:r>
            <a:r>
              <a:rPr kumimoji="1"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0172F-818E-554E-91A2-94A51C7C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0434"/>
            <a:ext cx="7772400" cy="493192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地址分类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网络</a:t>
            </a:r>
            <a:r>
              <a:rPr kumimoji="1" lang="en-US" altLang="zh-CN" dirty="0"/>
              <a:t>ID</a:t>
            </a:r>
            <a:r>
              <a:rPr kumimoji="1" lang="zh-CN" altLang="en-US" dirty="0"/>
              <a:t>也被写成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w.x.y.z</a:t>
            </a:r>
            <a:r>
              <a:rPr kumimoji="1" lang="en-US" altLang="zh-CN" dirty="0"/>
              <a:t>/n </a:t>
            </a:r>
            <a:r>
              <a:rPr kumimoji="1" lang="zh-CN" altLang="en-US" dirty="0"/>
              <a:t>的形式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</a:t>
            </a:r>
            <a:r>
              <a:rPr kumimoji="1" lang="zh-CN" altLang="en-US" dirty="0"/>
              <a:t> 为前缀长度，地址与 </a:t>
            </a:r>
            <a:r>
              <a:rPr kumimoji="1" lang="en-US" altLang="zh-CN" dirty="0" err="1"/>
              <a:t>w.x.y.z</a:t>
            </a:r>
            <a:r>
              <a:rPr kumimoji="1" lang="en-US" altLang="zh-CN" dirty="0"/>
              <a:t> </a:t>
            </a:r>
            <a:r>
              <a:rPr kumimoji="1" lang="zh-CN" altLang="en-US" dirty="0"/>
              <a:t>前 </a:t>
            </a:r>
            <a:r>
              <a:rPr kumimoji="1" lang="en-US" altLang="zh-CN" dirty="0"/>
              <a:t>n </a:t>
            </a:r>
            <a:r>
              <a:rPr kumimoji="1" lang="zh-CN" altLang="en-US" dirty="0"/>
              <a:t>位相同的主机都在这个网络里</a:t>
            </a:r>
            <a:endParaRPr kumimoji="1" lang="en-US" altLang="zh-CN" dirty="0"/>
          </a:p>
          <a:p>
            <a:r>
              <a:rPr kumimoji="1" lang="zh-CN" altLang="en-US" dirty="0"/>
              <a:t>私有地址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	10.0.0.0/8</a:t>
            </a:r>
            <a:r>
              <a:rPr lang="zh-CN" altLang="en-US" dirty="0"/>
              <a:t>，</a:t>
            </a:r>
            <a:r>
              <a:rPr lang="en-US" altLang="zh-CN" dirty="0"/>
              <a:t>172.16.0.0/12</a:t>
            </a:r>
            <a:r>
              <a:rPr lang="zh-CN" altLang="en-US" dirty="0"/>
              <a:t>，</a:t>
            </a:r>
            <a:r>
              <a:rPr lang="en-US" altLang="zh-CN" dirty="0"/>
              <a:t>192.168.0.0/16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FAC7F31-41B3-8C4B-9E7C-F4F3BC57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30" y="2317750"/>
            <a:ext cx="6121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9996-496A-4C50-A33C-2856127D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因特网域名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B9B285-B928-E44B-AE99-3F10C1A2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5868"/>
            <a:ext cx="5771558" cy="364966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0255F7-3473-D34B-AC0D-CE58BD116975}"/>
              </a:ext>
            </a:extLst>
          </p:cNvPr>
          <p:cNvSpPr txBox="1"/>
          <p:nvPr/>
        </p:nvSpPr>
        <p:spPr>
          <a:xfrm>
            <a:off x="6424642" y="2828835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域名是一个层级结构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域名和</a:t>
            </a:r>
            <a:r>
              <a:rPr kumimoji="1" lang="en-US" altLang="zh-CN" dirty="0"/>
              <a:t>IP</a:t>
            </a:r>
            <a:r>
              <a:rPr kumimoji="1" lang="zh-CN" altLang="en-US" dirty="0"/>
              <a:t>的对应关系</a:t>
            </a:r>
            <a:endParaRPr kumimoji="1" lang="en-US" altLang="zh-CN" dirty="0"/>
          </a:p>
          <a:p>
            <a:r>
              <a:rPr kumimoji="1" lang="zh-CN" altLang="en-US" dirty="0"/>
              <a:t>过去用</a:t>
            </a:r>
            <a:r>
              <a:rPr kumimoji="1" lang="en-US" altLang="zh-CN" dirty="0"/>
              <a:t>hosts</a:t>
            </a:r>
            <a:r>
              <a:rPr kumimoji="1" lang="zh-CN" altLang="en-US" dirty="0"/>
              <a:t>维护</a:t>
            </a:r>
            <a:endParaRPr kumimoji="1" lang="en-US" altLang="zh-CN" dirty="0"/>
          </a:p>
          <a:p>
            <a:r>
              <a:rPr kumimoji="1" lang="zh-CN" altLang="en-US" dirty="0"/>
              <a:t>现在用</a:t>
            </a:r>
            <a:r>
              <a:rPr kumimoji="1" lang="en-US" altLang="zh-CN" dirty="0"/>
              <a:t>DNS</a:t>
            </a:r>
            <a:r>
              <a:rPr kumimoji="1" lang="zh-CN" altLang="en-US" dirty="0"/>
              <a:t>维护</a:t>
            </a:r>
          </a:p>
        </p:txBody>
      </p:sp>
    </p:spTree>
    <p:extLst>
      <p:ext uri="{BB962C8B-B14F-4D97-AF65-F5344CB8AC3E}">
        <p14:creationId xmlns:p14="http://schemas.microsoft.com/office/powerpoint/2010/main" val="34378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C874-45B3-4558-B48D-CA1D0458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08908-BDEA-4C07-A5BC-547CDCE9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查询程序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endParaRPr lang="en-US" altLang="zh-CN" dirty="0"/>
          </a:p>
          <a:p>
            <a:pPr lvl="1"/>
            <a:r>
              <a:rPr lang="en-US" altLang="zh-CN" dirty="0"/>
              <a:t>dig [-x]</a:t>
            </a:r>
          </a:p>
          <a:p>
            <a:r>
              <a:rPr lang="zh-CN" altLang="en-US" dirty="0"/>
              <a:t>编程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 err="1"/>
              <a:t>hostent</a:t>
            </a:r>
            <a:r>
              <a:rPr lang="en-US" altLang="zh-CN" dirty="0"/>
              <a:t> 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dirty="0" err="1"/>
              <a:t>gethostbyname</a:t>
            </a:r>
            <a:endParaRPr lang="en-US" altLang="zh-CN" dirty="0"/>
          </a:p>
          <a:p>
            <a:pPr lvl="1"/>
            <a:r>
              <a:rPr lang="en-US" altLang="zh-CN" dirty="0" err="1"/>
              <a:t>gethostbyaddr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63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7D7C4-F08F-4B3C-8A4E-57C526D4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</a:t>
            </a:r>
            <a:r>
              <a:rPr lang="en-US" altLang="zh-CN" dirty="0" err="1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D4BF0-1B00-4C8F-8AF9-A91CFC58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实际上用到的是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r>
              <a:rPr lang="zh-CN" altLang="en-US" dirty="0"/>
              <a:t>每个域名有一堆</a:t>
            </a:r>
            <a:r>
              <a:rPr lang="en-US" altLang="zh-CN" dirty="0"/>
              <a:t>DNS</a:t>
            </a:r>
            <a:r>
              <a:rPr lang="zh-CN" altLang="en-US" dirty="0"/>
              <a:t>记录（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AAAA</a:t>
            </a:r>
            <a:r>
              <a:rPr lang="zh-CN" altLang="en-US" dirty="0"/>
              <a:t>、</a:t>
            </a:r>
            <a:r>
              <a:rPr lang="en-US" altLang="zh-CN" dirty="0"/>
              <a:t>CNAME</a:t>
            </a:r>
            <a:r>
              <a:rPr lang="zh-CN" altLang="en-US" dirty="0"/>
              <a:t>、</a:t>
            </a:r>
            <a:r>
              <a:rPr lang="en-US" altLang="zh-CN" dirty="0"/>
              <a:t>PTR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IPv4</a:t>
            </a:r>
            <a:r>
              <a:rPr lang="zh-CN" altLang="en-US" dirty="0"/>
              <a:t>地址，即是查询</a:t>
            </a:r>
            <a:r>
              <a:rPr lang="en-US" altLang="zh-CN" dirty="0"/>
              <a:t>A</a:t>
            </a:r>
            <a:r>
              <a:rPr lang="zh-CN" altLang="en-US" dirty="0"/>
              <a:t>记录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IPv6</a:t>
            </a:r>
            <a:r>
              <a:rPr lang="zh-CN" altLang="en-US" dirty="0"/>
              <a:t>地址，即使查询</a:t>
            </a:r>
            <a:r>
              <a:rPr lang="en-US" altLang="zh-CN" dirty="0"/>
              <a:t>AAAA</a:t>
            </a:r>
            <a:r>
              <a:rPr lang="zh-CN" altLang="en-US" dirty="0"/>
              <a:t>记录</a:t>
            </a:r>
            <a:endParaRPr lang="en-US" altLang="zh-CN" dirty="0"/>
          </a:p>
          <a:p>
            <a:r>
              <a:rPr lang="zh-CN" altLang="en-US" dirty="0"/>
              <a:t>若域名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CNAME</a:t>
            </a:r>
            <a:r>
              <a:rPr lang="zh-CN" altLang="en-US" dirty="0"/>
              <a:t>记录为域名</a:t>
            </a:r>
            <a:r>
              <a:rPr lang="en-US" altLang="zh-CN" dirty="0"/>
              <a:t>B</a:t>
            </a:r>
            <a:r>
              <a:rPr lang="zh-CN" altLang="en-US" dirty="0"/>
              <a:t>，那么查询</a:t>
            </a:r>
            <a:r>
              <a:rPr lang="en-US" altLang="zh-CN" dirty="0"/>
              <a:t>A</a:t>
            </a:r>
            <a:r>
              <a:rPr lang="zh-CN" altLang="en-US" dirty="0"/>
              <a:t>的地址就会去查</a:t>
            </a:r>
            <a:r>
              <a:rPr lang="en-US" altLang="zh-CN" dirty="0"/>
              <a:t>B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的别名</a:t>
            </a:r>
            <a:r>
              <a:rPr lang="en-US" altLang="zh-CN" dirty="0"/>
              <a:t>(alias)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的规范名字</a:t>
            </a:r>
            <a:r>
              <a:rPr lang="en-US" altLang="zh-CN" dirty="0"/>
              <a:t>(canonical name)</a:t>
            </a:r>
          </a:p>
          <a:p>
            <a:r>
              <a:rPr lang="en-US" altLang="zh-CN" dirty="0"/>
              <a:t>IP</a:t>
            </a:r>
            <a:r>
              <a:rPr lang="zh-CN" altLang="en-US" dirty="0"/>
              <a:t>反查域名，是通过</a:t>
            </a:r>
            <a:r>
              <a:rPr lang="en-US" altLang="zh-CN" dirty="0"/>
              <a:t>PTR</a:t>
            </a:r>
            <a:r>
              <a:rPr lang="zh-CN" altLang="en-US" dirty="0"/>
              <a:t>记录实现的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IP </a:t>
            </a:r>
            <a:r>
              <a:rPr lang="en-US" altLang="zh-CN" dirty="0" err="1"/>
              <a:t>a.b.c.d</a:t>
            </a:r>
            <a:r>
              <a:rPr lang="en-US" altLang="zh-CN" dirty="0"/>
              <a:t> </a:t>
            </a:r>
            <a:r>
              <a:rPr lang="zh-CN" altLang="en-US" dirty="0"/>
              <a:t>的域名，实际上是查询 </a:t>
            </a:r>
            <a:r>
              <a:rPr lang="en-US" altLang="zh-CN" dirty="0"/>
              <a:t>d.c.b.a.in-</a:t>
            </a:r>
            <a:r>
              <a:rPr lang="en-US" altLang="zh-CN" dirty="0" err="1"/>
              <a:t>addr.arpa</a:t>
            </a:r>
            <a:r>
              <a:rPr lang="en-US" altLang="zh-CN" dirty="0"/>
              <a:t> </a:t>
            </a:r>
            <a:r>
              <a:rPr lang="zh-CN" altLang="en-US" dirty="0"/>
              <a:t>对应的</a:t>
            </a:r>
            <a:r>
              <a:rPr lang="en-US" altLang="zh-CN" dirty="0"/>
              <a:t>PTR</a:t>
            </a:r>
            <a:r>
              <a:rPr lang="zh-CN" altLang="en-US" dirty="0"/>
              <a:t>记录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地址 </a:t>
            </a:r>
            <a:r>
              <a:rPr lang="en-US" altLang="zh-CN" dirty="0" err="1"/>
              <a:t>abcd:efgh</a:t>
            </a:r>
            <a:r>
              <a:rPr lang="en-US" altLang="zh-CN" dirty="0"/>
              <a:t>:: -&gt; 0.0.0.0....h.g.f.e.d.c.b.a.ip6.arpa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04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0676-538D-4F2B-B10A-AA6581D0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78B78-8AE6-42F4-A65E-D3992B37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中，服务器和客户端通过连接传输字节流通信</a:t>
            </a:r>
            <a:endParaRPr lang="en-US" altLang="zh-CN" dirty="0"/>
          </a:p>
          <a:p>
            <a:r>
              <a:rPr lang="zh-CN" altLang="en-US" dirty="0"/>
              <a:t>连接是：端对端、全双工、可靠的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是连接的一个端点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地址是一个</a:t>
            </a:r>
            <a:r>
              <a:rPr lang="en-US" altLang="zh-CN" dirty="0" err="1"/>
              <a:t>IP:port</a:t>
            </a:r>
            <a:r>
              <a:rPr lang="zh-CN" altLang="en-US" dirty="0"/>
              <a:t> 对</a:t>
            </a:r>
            <a:endParaRPr lang="en-US" altLang="zh-CN" dirty="0"/>
          </a:p>
          <a:p>
            <a:r>
              <a:rPr lang="en-US" altLang="zh-CN" dirty="0"/>
              <a:t>Port</a:t>
            </a:r>
            <a:r>
              <a:rPr lang="zh-CN" altLang="en-US" dirty="0"/>
              <a:t> 是一个来表识进程的</a:t>
            </a:r>
            <a:r>
              <a:rPr lang="en-US" altLang="zh-CN" dirty="0"/>
              <a:t>16</a:t>
            </a:r>
            <a:r>
              <a:rPr lang="zh-CN" altLang="en-US" dirty="0"/>
              <a:t>位整数</a:t>
            </a:r>
            <a:endParaRPr lang="en-US" altLang="zh-CN" dirty="0"/>
          </a:p>
          <a:p>
            <a:pPr lvl="1"/>
            <a:r>
              <a:rPr lang="zh-CN" altLang="en-US" dirty="0"/>
              <a:t>临时端口</a:t>
            </a:r>
            <a:endParaRPr lang="en-US" altLang="zh-CN" dirty="0"/>
          </a:p>
          <a:p>
            <a:pPr lvl="1"/>
            <a:r>
              <a:rPr lang="zh-CN" altLang="en-US" dirty="0"/>
              <a:t>知名端口</a:t>
            </a:r>
            <a:r>
              <a:rPr lang="en-US" altLang="zh-CN" dirty="0"/>
              <a:t>HTTP: 80, FTP: 21, TELNET: 23, etc.</a:t>
            </a:r>
          </a:p>
          <a:p>
            <a:r>
              <a:rPr lang="zh-CN" altLang="en-US" dirty="0"/>
              <a:t>一个连接可以用一个</a:t>
            </a:r>
            <a:r>
              <a:rPr lang="en-US" altLang="zh-CN" dirty="0"/>
              <a:t>socket</a:t>
            </a:r>
            <a:r>
              <a:rPr lang="zh-CN" altLang="en-US" dirty="0"/>
              <a:t>对来表示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cliaddr:cliport</a:t>
            </a:r>
            <a:r>
              <a:rPr lang="en-US" altLang="zh-CN" dirty="0"/>
              <a:t>, </a:t>
            </a:r>
            <a:r>
              <a:rPr lang="en-US" altLang="zh-CN" dirty="0" err="1"/>
              <a:t>servaddr:servport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具体的</a:t>
            </a:r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API</a:t>
            </a:r>
            <a:r>
              <a:rPr lang="zh-CN" altLang="en-US" dirty="0"/>
              <a:t>在下节课讲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9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6E23A-0C1B-9840-BCD3-D083B18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网络的进化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ED789-9157-F84A-92E8-AF6C0935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动态地址分配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DHCP</a:t>
            </a:r>
          </a:p>
          <a:p>
            <a:r>
              <a:rPr kumimoji="1" lang="zh-CN" altLang="en-US" dirty="0"/>
              <a:t>防火墙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可以做</a:t>
            </a:r>
            <a:r>
              <a:rPr kumimoji="1" lang="en-US" altLang="zh-CN" dirty="0"/>
              <a:t>NAT</a:t>
            </a:r>
            <a:r>
              <a:rPr kumimoji="1" lang="zh-CN" altLang="en-US" dirty="0"/>
              <a:t>，也可以做包拦截、包转发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有兴趣的同学可以去了解一下</a:t>
            </a:r>
            <a:r>
              <a:rPr kumimoji="1" lang="en-US" altLang="zh-CN" dirty="0"/>
              <a:t>iptables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17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248B7B-E23F-234D-B826-B5AA2DD4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00866"/>
            <a:ext cx="7772400" cy="1456267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6426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23FF6-BB15-4C55-BF51-C717F61D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0F27B0-AD60-4042-A02E-491CC0CD3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68" y="2299333"/>
            <a:ext cx="7452664" cy="2259334"/>
          </a:xfrm>
        </p:spPr>
      </p:pic>
    </p:spTree>
    <p:extLst>
      <p:ext uri="{BB962C8B-B14F-4D97-AF65-F5344CB8AC3E}">
        <p14:creationId xmlns:p14="http://schemas.microsoft.com/office/powerpoint/2010/main" val="232719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94000-F3BC-4DDB-8EA5-7BEF1767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E2DC7-5951-408B-B3A3-043457D2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对于主机，网络只是一种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zh-CN" altLang="en-US" dirty="0"/>
              <a:t>物理上，网络是按地理远近组成的层次系统</a:t>
            </a:r>
            <a:endParaRPr lang="en-US" altLang="zh-CN" dirty="0"/>
          </a:p>
          <a:p>
            <a:pPr lvl="1"/>
            <a:r>
              <a:rPr lang="en-US" altLang="zh-CN" dirty="0"/>
              <a:t>SAN* = System Area Network</a:t>
            </a:r>
            <a:r>
              <a:rPr lang="zh-CN" altLang="en-US" dirty="0"/>
              <a:t>（一个机房）</a:t>
            </a:r>
            <a:endParaRPr lang="en-US" altLang="zh-CN" dirty="0"/>
          </a:p>
          <a:p>
            <a:pPr lvl="1"/>
            <a:r>
              <a:rPr lang="en-US" altLang="zh-CN" dirty="0"/>
              <a:t>LAN = Local Area Network </a:t>
            </a:r>
            <a:r>
              <a:rPr lang="zh-CN" altLang="en-US" dirty="0"/>
              <a:t>（一栋楼</a:t>
            </a:r>
            <a:r>
              <a:rPr lang="en-US" altLang="zh-CN" dirty="0"/>
              <a:t>/</a:t>
            </a:r>
            <a:r>
              <a:rPr lang="zh-CN" altLang="en-US" dirty="0"/>
              <a:t>校园）</a:t>
            </a:r>
            <a:endParaRPr lang="en-US" altLang="zh-CN" dirty="0"/>
          </a:p>
          <a:p>
            <a:pPr lvl="1"/>
            <a:r>
              <a:rPr lang="en-US" altLang="zh-CN" dirty="0"/>
              <a:t>WAN = Wide Area Network </a:t>
            </a:r>
            <a:r>
              <a:rPr lang="zh-CN" altLang="en-US" dirty="0"/>
              <a:t>（广域网）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nternet </a:t>
            </a:r>
            <a:r>
              <a:rPr lang="zh-CN" altLang="en-US" dirty="0"/>
              <a:t>互联网络</a:t>
            </a:r>
            <a:endParaRPr lang="en-US" altLang="zh-CN" dirty="0"/>
          </a:p>
          <a:p>
            <a:pPr lvl="1"/>
            <a:r>
              <a:rPr lang="zh-CN" altLang="en-US" dirty="0"/>
              <a:t>几个网络连接起来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1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CA3C0-B2F9-420C-B880-3D120D44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ECD8D-5A4F-46A4-B39B-7AE793A1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每个以太网适配器有唯一</a:t>
            </a:r>
            <a:r>
              <a:rPr lang="en-US" altLang="zh-CN" dirty="0"/>
              <a:t>48</a:t>
            </a:r>
            <a:r>
              <a:rPr lang="zh-CN" altLang="en-US" dirty="0"/>
              <a:t>位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以帧（</a:t>
            </a:r>
            <a:r>
              <a:rPr lang="en-US" altLang="zh-CN" dirty="0"/>
              <a:t>frame</a:t>
            </a:r>
            <a:r>
              <a:rPr lang="zh-CN" altLang="en-US" dirty="0"/>
              <a:t>）为传输单位：</a:t>
            </a:r>
            <a:r>
              <a:rPr lang="en-US" altLang="zh-CN" dirty="0"/>
              <a:t>frame=</a:t>
            </a:r>
            <a:r>
              <a:rPr lang="en-US" altLang="zh-CN" dirty="0" err="1"/>
              <a:t>header+payload</a:t>
            </a:r>
            <a:endParaRPr lang="en-US" altLang="zh-CN" dirty="0"/>
          </a:p>
          <a:p>
            <a:r>
              <a:rPr lang="zh-CN" altLang="en-US" dirty="0"/>
              <a:t>以太网段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hub</a:t>
            </a:r>
            <a:r>
              <a:rPr lang="zh-CN" altLang="en-US" dirty="0"/>
              <a:t>连接一些主机</a:t>
            </a:r>
            <a:endParaRPr lang="en-US" altLang="zh-CN" dirty="0"/>
          </a:p>
          <a:p>
            <a:pPr lvl="1"/>
            <a:r>
              <a:rPr lang="en-US" altLang="zh-CN" dirty="0"/>
              <a:t>hub</a:t>
            </a:r>
            <a:r>
              <a:rPr lang="zh-CN" altLang="en-US" dirty="0"/>
              <a:t>不加区分地将每个端口的数据包复制到其他端口上</a:t>
            </a:r>
            <a:endParaRPr lang="en-US" altLang="zh-CN" dirty="0"/>
          </a:p>
          <a:p>
            <a:r>
              <a:rPr lang="zh-CN" altLang="en-US" dirty="0"/>
              <a:t>桥接以太网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bridge</a:t>
            </a:r>
            <a:r>
              <a:rPr lang="zh-CN" altLang="en-US" dirty="0"/>
              <a:t>连接一些以太网段形成的较大的局域网</a:t>
            </a:r>
            <a:endParaRPr lang="en-US" altLang="zh-CN" dirty="0"/>
          </a:p>
          <a:p>
            <a:pPr lvl="1"/>
            <a:r>
              <a:rPr lang="en-US" altLang="zh-CN" dirty="0"/>
              <a:t>bridge</a:t>
            </a:r>
            <a:r>
              <a:rPr lang="zh-CN" altLang="en-US" dirty="0"/>
              <a:t>会学习</a:t>
            </a:r>
            <a:r>
              <a:rPr lang="en-US" altLang="zh-CN" dirty="0"/>
              <a:t>MAC</a:t>
            </a:r>
            <a:r>
              <a:rPr lang="zh-CN" altLang="en-US" dirty="0"/>
              <a:t>地址对应的端口以准确转发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1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C8CDB-97CF-5F49-8232-129F16BE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以太网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2AC643-95EF-A74F-B62E-1A8977820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30" y="2141538"/>
            <a:ext cx="5451539" cy="3649662"/>
          </a:xfrm>
        </p:spPr>
      </p:pic>
    </p:spTree>
    <p:extLst>
      <p:ext uri="{BB962C8B-B14F-4D97-AF65-F5344CB8AC3E}">
        <p14:creationId xmlns:p14="http://schemas.microsoft.com/office/powerpoint/2010/main" val="38120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4945F-52D3-4ADC-A6CD-A9D1D26A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6149-1946-4906-81B8-AFF01D9A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8605"/>
            <a:ext cx="7772400" cy="364913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Router</a:t>
            </a:r>
            <a:r>
              <a:rPr lang="zh-CN" altLang="en-US" dirty="0"/>
              <a:t>可以把各种网络（</a:t>
            </a:r>
            <a:r>
              <a:rPr lang="en-US" altLang="zh-CN" dirty="0"/>
              <a:t>WAN</a:t>
            </a:r>
            <a:r>
              <a:rPr lang="zh-CN" altLang="en-US" dirty="0"/>
              <a:t>、</a:t>
            </a:r>
            <a:r>
              <a:rPr lang="en-US" altLang="zh-CN" dirty="0"/>
              <a:t>LAN</a:t>
            </a:r>
            <a:r>
              <a:rPr lang="zh-CN" altLang="en-US" dirty="0"/>
              <a:t>）连接起来，形成互联网络</a:t>
            </a:r>
            <a:endParaRPr lang="en-US" altLang="zh-CN" dirty="0"/>
          </a:p>
          <a:p>
            <a:r>
              <a:rPr lang="zh-CN" altLang="en-US" dirty="0"/>
              <a:t>不同的网络可以不兼容</a:t>
            </a:r>
            <a:endParaRPr lang="en-US" altLang="zh-CN" dirty="0"/>
          </a:p>
          <a:p>
            <a:pPr lvl="1"/>
            <a:r>
              <a:rPr lang="zh-CN" altLang="en-US" dirty="0"/>
              <a:t>以太网（</a:t>
            </a:r>
            <a:r>
              <a:rPr lang="en-US" altLang="zh-CN" dirty="0"/>
              <a:t>Ethernet</a:t>
            </a:r>
            <a:r>
              <a:rPr lang="zh-CN" altLang="en-US" dirty="0"/>
              <a:t>）、无线网（</a:t>
            </a:r>
            <a:r>
              <a:rPr lang="en-US" altLang="zh-CN" dirty="0"/>
              <a:t>802.11*</a:t>
            </a:r>
            <a:r>
              <a:rPr lang="zh-CN" altLang="en-US" dirty="0"/>
              <a:t>）、</a:t>
            </a:r>
            <a:r>
              <a:rPr lang="en-US" altLang="zh-CN" dirty="0"/>
              <a:t>DSL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internet</a:t>
            </a:r>
            <a:r>
              <a:rPr lang="zh-CN" altLang="en-US" dirty="0"/>
              <a:t>的拓扑可以很复杂</a:t>
            </a:r>
            <a:endParaRPr lang="en-US" altLang="zh-CN" dirty="0"/>
          </a:p>
          <a:p>
            <a:r>
              <a:rPr lang="zh-CN" altLang="en-US" dirty="0"/>
              <a:t>不同的包可以走不同的路由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FFFD2-8B7B-824D-8BE9-108C2E32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7" y="3964083"/>
            <a:ext cx="6916366" cy="24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D044-E01A-43B8-B841-5D0A0B33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协议（</a:t>
            </a:r>
            <a:r>
              <a:rPr lang="en-US" altLang="zh-CN" dirty="0"/>
              <a:t>PROTOCOL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F7771-749A-4439-B3F1-BC99ABF1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问题：网络之间不兼容</a:t>
            </a:r>
            <a:endParaRPr lang="en-US" altLang="zh-CN" dirty="0"/>
          </a:p>
          <a:p>
            <a:r>
              <a:rPr lang="zh-CN" altLang="en-US" dirty="0"/>
              <a:t>解决方案：规定一种统一的协议</a:t>
            </a:r>
            <a:endParaRPr lang="en-US" altLang="zh-CN" dirty="0"/>
          </a:p>
          <a:p>
            <a:r>
              <a:rPr lang="zh-CN" altLang="en-US" dirty="0"/>
              <a:t>协议提供：</a:t>
            </a:r>
            <a:endParaRPr lang="en-US" altLang="zh-CN" dirty="0"/>
          </a:p>
          <a:p>
            <a:pPr lvl="1"/>
            <a:r>
              <a:rPr lang="zh-CN" altLang="en-US" dirty="0"/>
              <a:t>命名机制：一致的主机地址格式，每个主机至少有一个地址</a:t>
            </a:r>
            <a:endParaRPr lang="en-US" altLang="zh-CN" dirty="0"/>
          </a:p>
          <a:p>
            <a:pPr lvl="1"/>
            <a:r>
              <a:rPr lang="zh-CN" altLang="en-US" dirty="0"/>
              <a:t>传送机制：以包（</a:t>
            </a:r>
            <a:r>
              <a:rPr lang="en-US" altLang="zh-CN" dirty="0"/>
              <a:t>packet</a:t>
            </a:r>
            <a:r>
              <a:rPr lang="zh-CN" altLang="en-US" dirty="0"/>
              <a:t>）为单位，（</a:t>
            </a:r>
            <a:r>
              <a:rPr lang="en-US" altLang="zh-CN" dirty="0"/>
              <a:t>packet=</a:t>
            </a:r>
            <a:r>
              <a:rPr lang="en-US" altLang="zh-CN" dirty="0" err="1"/>
              <a:t>header+payload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在主机和</a:t>
            </a:r>
            <a:r>
              <a:rPr lang="en-US" altLang="zh-CN" dirty="0"/>
              <a:t>Router</a:t>
            </a:r>
            <a:r>
              <a:rPr lang="zh-CN" altLang="en-US" dirty="0"/>
              <a:t>上运行协议程序</a:t>
            </a:r>
          </a:p>
        </p:txBody>
      </p:sp>
    </p:spTree>
    <p:extLst>
      <p:ext uri="{BB962C8B-B14F-4D97-AF65-F5344CB8AC3E}">
        <p14:creationId xmlns:p14="http://schemas.microsoft.com/office/powerpoint/2010/main" val="399056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4AA06E-C126-5E48-89CD-32C5692D3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51" y="682738"/>
            <a:ext cx="7915697" cy="5492524"/>
          </a:xfrm>
        </p:spPr>
      </p:pic>
    </p:spTree>
    <p:extLst>
      <p:ext uri="{BB962C8B-B14F-4D97-AF65-F5344CB8AC3E}">
        <p14:creationId xmlns:p14="http://schemas.microsoft.com/office/powerpoint/2010/main" val="254995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81B46-172C-C04A-AAFA-BB2EC0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A2F1C-1513-2E4A-BE86-9843BAC3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其实还有一些问题：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路由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丢包处理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</a:p>
          <a:p>
            <a:r>
              <a:rPr kumimoji="1" lang="zh-CN" altLang="en-US" strike="sngStrike" dirty="0"/>
              <a:t>这些问题我们留给计算机网络课讨论</a:t>
            </a:r>
          </a:p>
        </p:txBody>
      </p:sp>
    </p:spTree>
    <p:extLst>
      <p:ext uri="{BB962C8B-B14F-4D97-AF65-F5344CB8AC3E}">
        <p14:creationId xmlns:p14="http://schemas.microsoft.com/office/powerpoint/2010/main" val="209388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132</TotalTime>
  <Words>915</Words>
  <Application>Microsoft Macintosh PowerPoint</Application>
  <PresentationFormat>全屏显示(4:3)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天体</vt:lpstr>
      <vt:lpstr>Network i</vt:lpstr>
      <vt:lpstr>客户端-服务器模型</vt:lpstr>
      <vt:lpstr>网络</vt:lpstr>
      <vt:lpstr>以太网</vt:lpstr>
      <vt:lpstr>以太网</vt:lpstr>
      <vt:lpstr>互联网络</vt:lpstr>
      <vt:lpstr>协议（PROTOCOL）</vt:lpstr>
      <vt:lpstr>PowerPoint 演示文稿</vt:lpstr>
      <vt:lpstr>协议</vt:lpstr>
      <vt:lpstr>全球IP因特网</vt:lpstr>
      <vt:lpstr>从程序员的视角看因特网</vt:lpstr>
      <vt:lpstr>IP地址</vt:lpstr>
      <vt:lpstr>IP地址</vt:lpstr>
      <vt:lpstr>因特网域名</vt:lpstr>
      <vt:lpstr>DNS相关</vt:lpstr>
      <vt:lpstr>More About dns</vt:lpstr>
      <vt:lpstr>连接</vt:lpstr>
      <vt:lpstr>网络的进化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</dc:title>
  <dc:creator>Peng Jackson</dc:creator>
  <cp:lastModifiedBy>PengWeijie</cp:lastModifiedBy>
  <cp:revision>12</cp:revision>
  <dcterms:created xsi:type="dcterms:W3CDTF">2020-12-17T05:22:24Z</dcterms:created>
  <dcterms:modified xsi:type="dcterms:W3CDTF">2020-12-17T08:32:14Z</dcterms:modified>
</cp:coreProperties>
</file>