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/>
    <p:restoredTop sz="94647"/>
  </p:normalViewPr>
  <p:slideViewPr>
    <p:cSldViewPr snapToGrid="0" snapToObjects="1">
      <p:cViewPr>
        <p:scale>
          <a:sx n="148" d="100"/>
          <a:sy n="148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9T10:11:5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24575,'0'7'0,"-2"3"0,-1-1 0,-1 1 0,0 2 0,0-4 0,0 7 0,2-7 0,-2 5 0,2-1 0,-1-3 0,-1 5 0,2-1 0,-3 3 0,1 0 0,-1 1 0,1-1 0,0-1 0,-1 1 0,1-4 0,0-2 0,2 0 0,-2-4 0,4-1 0,-2-1 0,2-1 0,0-2 0,0-7 0,0 0 0,0-7 0,2 3 0,1-3 0,1 1 0,0-3 0,0 1 0,1-1 0,-1 3 0,0 1 0,0 1 0,-1 5 0,1-3 0,-2 3 0,2-3 0,-2 0 0,1 1 0,1-1 0,0 0 0,0 1 0,0-1 0,-1 2 0,1 1 0,-1 1 0,1 1 0,-1-2 0,1-1 0,0-4 0,-2 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9T10:11:5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24575,'0'5'0,"0"0"0,0-2 0,0 0 0,0 1 0,0 1 0,0 0 0,0 3 0,3 13 0,-1-7 0,1 10 0,1-12 0,-2 4 0,3 5 0,-1-6 0,1 8 0,-1-14 0,-2 3 0,2-4 0,-4-2 0,2-1 0,-2-1 0,0-1 0,0 0 0,1-1 0,0 1 0,2-1 0,-3 1 0,3 3 0,-1-1 0,0 3 0,0-2 0,0 1 0,-2-3 0,3 1 0,-2-1 0,0-1 0,-1-3 0,0-5 0,0 1 0,0-5 0,0 6 0,0-3 0,2-2 0,-1 2 0,2-5 0,-2-1 0,3-3 0,-2-4 0,3-2 0,0-1 0,-1 1 0,1 0 0,2 2 0,-2 1 0,1 5 0,-2 0 0,-2 5 0,0 3 0,-2-3 0,1 5 0,0-5 0,0 3 0,1-3 0,-2 0 0,4-2 0,-2 2 0,0-4 0,2 4 0,-4 0 0,2 3 0,-1 1 0,0 1 0,0 2 0,-1 4 0,2 3 0,0 3 0,2-2 0,0 1 0,2 7 0,-1-5 0,1 7 0,-2-9 0,0 2 0,0-3 0,0 1 0,-1-2 0,1-1 0,-2-1 0,-1-1 0,-1 0 0,2-1 0,0 1 0,0 1 0,1 2 0,-1 1 0,2-1 0,-1 1 0,1-1 0,0 6 0,0-3 0,0 4 0,0-6 0,-2-1 0,1-1 0,-2 1 0,2-3 0,-1 7 0,2-4 0,0 4 0,-1-4 0,-1 1 0,2-1 0,-2 3 0,2 0 0,0 3 0,-2-6 0,2 3 0,-4-5 0,2 1 0,-2-1 0,0-1 0,0 1 0,0-3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71C1-9839-7049-9F66-2FDE3C38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B219-A402-BD4E-8330-0EB42260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D963-023B-2448-AF4E-CE3BAB52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8B41-39A4-BC47-8943-5914ABC1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85A0-62A1-F445-8F6F-DBBDA673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936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FA57-6DAD-3646-9E3A-2458D832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AE1A-1DC2-6C47-AECE-3B3E02FCD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ABD3-AA52-2549-B4A8-9D4EAFEC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5453-B54B-D54A-B696-65312073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AF48-1EF4-464C-B29A-446C0C45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223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49DAB-7C10-9E4F-8092-814831904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C29AA-0EF7-B243-90FE-0826617F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F3A0-F5AD-9147-9EE4-73AA120E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47D3-B4F3-354A-8E67-DCC399F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A3EC-E6E8-AA47-BB8D-45DBAD54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0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687A-D178-7E43-8F12-957E8ECE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2656-2208-A342-AAAB-34B1A76B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4077-C72F-E745-98C8-3C429049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8805-C7B3-4E46-943B-417CCDDC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7E76-9A07-9D41-BFD4-0F5FD518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22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08C4-3F4F-1C44-8AD9-D2A899F4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55B7-2BA0-474B-8107-567A1FE3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922E-B2CA-7943-B6BB-88ECF784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DB7B-5D5C-E14C-A4E7-99237CA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B19F-DE3A-1242-A294-9848F5C8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73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E3BF-0D69-9746-96B0-D99F5013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2BC1-BCE6-6A43-BA95-98D8596E9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3A1C-940E-B346-90D3-065FDC4D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211E-F567-884A-998D-B567EFBD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E5E1D-EECE-8A45-9F27-5CCBC605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58830-AEA8-4B47-BB04-27411CE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75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875-B227-824F-88B0-728F2AC5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F0AE-DA45-AD41-A7FC-5472C713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7D5A6-7F76-BB47-85C8-DD4DEF93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DB84B-1D10-294F-AF32-D612A3D27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B1586-11BA-DE4E-9836-1BC83DCF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3C764-4745-BB44-AEBE-2E130E66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6520C-BE52-2C41-8518-59EC4786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84068-D23D-8F47-81BA-FB3073C8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0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07C6-838C-5A42-B2E4-E8F0779B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9AEFB-8186-7948-89C8-BBE9B5A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DC4F3-8D1B-4242-8192-5BE323B9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9F44-7C90-A24C-A14D-2FF83654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35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6D95B-6F77-124C-8312-54F5878E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A1F92-85BA-6348-9308-28D71F09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D276-2103-674C-8808-406BA06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029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C33-048B-414C-B80B-443F3197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4576-0641-3B47-B32B-294A4A94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FF7-3D79-B342-A8F6-C9488AAE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F97A-A876-7B4C-81C5-8F8088F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1352E-8CBB-9F49-85B8-1546C7D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B031-3951-2C44-9A98-F007FE96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53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C4A0-E164-B546-9022-D484D0A3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3D706-85EA-A244-A128-7075FD614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DF6DC-18A6-DA4A-8BE3-40A6FF7A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2F1D-8417-044C-B5F5-3BEEF546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05CC0-8F65-F44E-B728-28ED8D42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5662-693B-7D42-80E1-49BDDA46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63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96609-C92C-8643-849B-6A7F29A7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08FF-B417-514A-BC12-5079FC64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55BF-63C5-064E-9FC9-7B81025E6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A604E-F7A0-404A-B3D1-96F7522A60BB}" type="datetimeFigureOut">
              <a:rPr lang="en-CN" smtClean="0"/>
              <a:t>2020/10/29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58CCA-1F29-574D-AF26-67C67A64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21C9-9CFD-AC48-B4C6-78C0F49BD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862C-2068-DA46-8A83-668C9DA875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2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29A1-E644-5942-AAB5-38CE31BD9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ICS小班回课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SEQ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5051E-1910-A24C-B6C1-65E628A5A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>
                <a:latin typeface="Kaiti SC" panose="02010600040101010101" pitchFamily="2" charset="-122"/>
                <a:ea typeface="Kaiti SC" panose="02010600040101010101" pitchFamily="2" charset="-122"/>
              </a:rPr>
              <a:t>杜振宇</a:t>
            </a:r>
          </a:p>
        </p:txBody>
      </p:sp>
    </p:spTree>
    <p:extLst>
      <p:ext uri="{BB962C8B-B14F-4D97-AF65-F5344CB8AC3E}">
        <p14:creationId xmlns:p14="http://schemas.microsoft.com/office/powerpoint/2010/main" val="260976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F595-E558-E644-8CB4-08B61CF0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访存(Memory)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CFFF-5BF4-2745-886F-58190515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6178" cy="4351338"/>
          </a:xfrm>
        </p:spPr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通过valA,valE等来访问数据或者写入数据</a:t>
            </a:r>
          </a:p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控制逻辑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/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Stat, </a:t>
            </a:r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mem.read</a:t>
            </a:r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, </a:t>
            </a:r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mem.written</a:t>
            </a:r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, </a:t>
            </a:r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mem.addr</a:t>
            </a:r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, </a:t>
            </a:r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mem.data等</a:t>
            </a:r>
            <a:endParaRPr 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指令和数据内存访问的是相同的内存位置</a:t>
            </a:r>
            <a:endParaRPr 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61BD8-5BEC-884C-B34C-61EF9101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30" y="1690688"/>
            <a:ext cx="4679290" cy="4679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B2A41-09EA-FA4C-B573-4D8FC1EE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1" y="5132806"/>
            <a:ext cx="5836728" cy="384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059944-87EA-CB4E-B8F8-18DA7440B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47" y="5517176"/>
            <a:ext cx="6219645" cy="10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7C04-69CC-6F4B-8A8B-66B0246C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PC更新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FFA5-8EDB-5C41-87A1-2A65C38D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378" cy="4351338"/>
          </a:xfrm>
        </p:spPr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根据一系列值产生下一个PC应该指向的位置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79F28-AF78-7349-A3C4-64EC8BC7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25" y="1225550"/>
            <a:ext cx="6032500" cy="440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9EB69-1A6A-9548-BEB5-2161715C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90" y="3546536"/>
            <a:ext cx="5112610" cy="17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3725-FC8C-BE45-9BD3-0FB0DCF3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SEQ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的时序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916E-A754-BB4A-9583-6F0021D0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组合逻辑不需要任何时序或控制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，只要输入变化了，值就通过逻辑门网络传播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程序计数器、</a:t>
            </a:r>
            <a:r>
              <a:rPr lang="zh-CN" alt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条件码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寄存器、数据内存、寄存器文件等：通过时钟信号来控制，触发时将</a:t>
            </a:r>
            <a:r>
              <a:rPr lang="zh-CN" alt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新值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装载到寄存器以及随机访问存储器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寄存器文件的两个写端口允许每个时钟周期更新两个程序寄存器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状态更新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——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组合逻辑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——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状态更新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——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组合逻辑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缺点：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CPU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中靠前的阶段需要等待后面的阶段计算完成后才能开始下一段计算，效率比较低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30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0320-D669-E54B-AA7D-992064B2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6" y="2271563"/>
            <a:ext cx="10515600" cy="1325563"/>
          </a:xfrm>
        </p:spPr>
        <p:txBody>
          <a:bodyPr/>
          <a:lstStyle/>
          <a:p>
            <a:pPr algn="ctr"/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Thanks</a:t>
            </a:r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for your listening!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1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69EC-3111-184C-81F8-3FA652A1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>
                <a:latin typeface="Kaiti TC" panose="02010600040101010101" pitchFamily="2" charset="-120"/>
                <a:ea typeface="Kaiti TC" panose="02010600040101010101" pitchFamily="2" charset="-120"/>
              </a:rPr>
              <a:t>组合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电路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&amp;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时序电路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EA5E-AB02-834C-AF5D-2878A772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Kaiti TC" panose="02010600040101010101" pitchFamily="2" charset="-120"/>
                <a:ea typeface="Kaiti TC" panose="02010600040101010101" pitchFamily="2" charset="-120"/>
              </a:rPr>
              <a:t>组合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电路：简单地响应输入信号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,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输入改变则结果改变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时序电路：有状态的系统，输入和状态共同决定输出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主要靠按位存储信息的设备来实现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工作原理：时钟上升沿从输入中加载新的状态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组合逻辑之间的“屏障”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6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AC9A-5C76-E345-9167-70AC18F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SEQ的硬件结构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1CB0-1576-034E-A192-02CE7383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21530" cy="4351338"/>
          </a:xfrm>
        </p:spPr>
        <p:txBody>
          <a:bodyPr>
            <a:normAutofit/>
          </a:bodyPr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状态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PC,CC,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寄存器文件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,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内存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存有数据和命令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).</a:t>
            </a:r>
          </a:p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命令流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：每次根据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PC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在内存中读取数据，通过电路处理后，更新状态。具体分为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6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个阶段：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/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Fetch: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读命令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Decode: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读寄存器文件中数据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Execute: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计算，更新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CC.</a:t>
            </a:r>
          </a:p>
          <a:p>
            <a:pPr lvl="1"/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Memory: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内存读写数据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.</a:t>
            </a:r>
          </a:p>
          <a:p>
            <a:pPr lvl="1"/>
            <a:r>
              <a:rPr lang="en-US" altLang="zh-CN" dirty="0" err="1">
                <a:latin typeface="Kaiti TC" panose="02010600040101010101" pitchFamily="2" charset="-120"/>
                <a:ea typeface="Kaiti TC" panose="02010600040101010101" pitchFamily="2" charset="-120"/>
              </a:rPr>
              <a:t>WriteBack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 &amp; PC : 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分别更新寄存器文件、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PC.</a:t>
            </a:r>
          </a:p>
          <a:p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B78E4-C0AE-4E40-882B-8512E8E2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289" y="0"/>
            <a:ext cx="4413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2494-69A7-6444-8DDD-E43824AB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指令的结构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2A9D-1B5E-D741-B938-8CEB5048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指令的类型: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icode:ifun</a:t>
            </a:r>
          </a:p>
          <a:p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(Optional)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寄存器：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rA:rB</a:t>
            </a:r>
          </a:p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(Optional) 常值: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valC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4E21-F019-744A-9E90-CDAE2868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14" y="1305803"/>
            <a:ext cx="6592979" cy="33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9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CCD4-4254-444D-892D-31FD77C9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具体的运算过程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p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opq %rsp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01A3-BB59-3645-8038-EA3CC139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8475" cy="4351338"/>
          </a:xfrm>
        </p:spPr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先读内存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，再增加栈指针，最后修改</a:t>
            </a:r>
            <a:r>
              <a:rPr lang="en-US" altLang="zh-CN" dirty="0" err="1">
                <a:latin typeface="Kaiti TC" panose="02010600040101010101" pitchFamily="2" charset="-120"/>
                <a:ea typeface="Kaiti TC" panose="02010600040101010101" pitchFamily="2" charset="-120"/>
              </a:rPr>
              <a:t>rA.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F0DD1-42C4-084B-8A11-6ED55AFB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54" y="1493855"/>
            <a:ext cx="6569980" cy="38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45BA-5761-5B47-A945-7B94D79C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pushq %rsp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B7C7-26C4-234A-89F2-9201D35B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栈指针的更新在内存操作之后完成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9CBCE-2B25-014A-8C12-16340495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53" y="2432487"/>
            <a:ext cx="5854700" cy="3302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74ED15-A448-6C4B-8EB1-B511CA33ED87}"/>
              </a:ext>
            </a:extLst>
          </p:cNvPr>
          <p:cNvGrpSpPr/>
          <p:nvPr/>
        </p:nvGrpSpPr>
        <p:grpSpPr>
          <a:xfrm>
            <a:off x="8264653" y="4673615"/>
            <a:ext cx="137160" cy="129240"/>
            <a:chOff x="8264653" y="4673615"/>
            <a:chExt cx="13716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889E7F-B6E0-E14D-B677-9D184B5CBCF8}"/>
                    </a:ext>
                  </a:extLst>
                </p14:cNvPr>
                <p14:cNvContentPartPr/>
                <p14:nvPr/>
              </p14:nvContentPartPr>
              <p14:xfrm>
                <a:off x="8264653" y="4690175"/>
                <a:ext cx="34920" cy="10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889E7F-B6E0-E14D-B677-9D184B5CBC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55653" y="4681175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5999D8-15DE-CD49-B53A-8F48F6024185}"/>
                    </a:ext>
                  </a:extLst>
                </p14:cNvPr>
                <p14:cNvContentPartPr/>
                <p14:nvPr/>
              </p14:nvContentPartPr>
              <p14:xfrm>
                <a:off x="8300653" y="4673615"/>
                <a:ext cx="101160" cy="12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5999D8-15DE-CD49-B53A-8F48F60241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91653" y="4664975"/>
                  <a:ext cx="11880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855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FC80-F53A-364E-9CF0-D2C94B5B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SEQ硬件实现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：取指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(Fetch)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C036-9CCA-E34F-A68D-670B228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825625"/>
            <a:ext cx="5973566" cy="4351338"/>
          </a:xfrm>
        </p:spPr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PC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：地址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dirty="0">
                <a:latin typeface="Kaiti TC" panose="02010600040101010101" pitchFamily="2" charset="-120"/>
                <a:ea typeface="Kaiti TC" panose="02010600040101010101" pitchFamily="2" charset="-120"/>
              </a:rPr>
              <a:t>Instruction Memory: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读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10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字节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lvl="1"/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Imem_error</a:t>
            </a:r>
            <a:endParaRPr 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Split:拆分icode,ifun</a:t>
            </a:r>
            <a:endParaRPr 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Align:读取rA,rB,valC</a:t>
            </a:r>
            <a:endParaRPr 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2CA92-3435-314C-962A-25D4F9D0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90" y="1825625"/>
            <a:ext cx="4825110" cy="3770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E9FED1-9362-9B40-97E4-E450E516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1" y="4361132"/>
            <a:ext cx="3185423" cy="1036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AA4E5-BA14-F948-811B-36BEA6042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29" y="5388893"/>
            <a:ext cx="3197082" cy="9230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3BB343-D45C-C44D-81E3-FD5C7F984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711" y="4748389"/>
            <a:ext cx="5444959" cy="12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6DE1-06FF-9741-8FBA-BC2F4AF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译码(decode)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D05B-9951-FA47-BC0B-0513B9FB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0088" cy="4351338"/>
          </a:xfrm>
        </p:spPr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读取端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A,B(读取srcA,srcB)</a:t>
            </a:r>
          </a:p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写入端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：</a:t>
            </a:r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E,M(修改dstE,dstM)</a:t>
            </a:r>
          </a:p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Cnd:确定是否conditional move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在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execute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阶段更新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)</a:t>
            </a:r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DA760-E084-8D46-9A21-CCBFC6D6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13" y="1115139"/>
            <a:ext cx="5358005" cy="497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5FF15-0599-9544-9610-EF49A417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8" y="5487966"/>
            <a:ext cx="5315312" cy="1165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D1C63-F447-194F-BBB4-8144726A0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59" y="4103557"/>
            <a:ext cx="6273681" cy="11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98E8-ED02-D74A-8B62-4ACB0E9B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执行(execute)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C472-AC4E-4549-9295-BA2A3396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2786" cy="4351338"/>
          </a:xfrm>
        </p:spPr>
        <p:txBody>
          <a:bodyPr/>
          <a:lstStyle/>
          <a:p>
            <a:r>
              <a:rPr lang="en-CN" dirty="0">
                <a:latin typeface="Kaiti TC" panose="02010600040101010101" pitchFamily="2" charset="-120"/>
                <a:ea typeface="Kaiti TC" panose="02010600040101010101" pitchFamily="2" charset="-120"/>
              </a:rPr>
              <a:t>ALU:计算单元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，根据输入和运算类型产生输出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CC: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条件码，根据</a:t>
            </a:r>
            <a:r>
              <a:rPr lang="en-US" altLang="zh-CN" dirty="0" err="1">
                <a:latin typeface="Kaiti TC" panose="02010600040101010101" pitchFamily="2" charset="-120"/>
                <a:ea typeface="Kaiti TC" panose="02010600040101010101" pitchFamily="2" charset="-120"/>
              </a:rPr>
              <a:t>setcc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决定是否改变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lang="en-US" dirty="0" err="1">
                <a:latin typeface="Kaiti TC" panose="02010600040101010101" pitchFamily="2" charset="-120"/>
                <a:ea typeface="Kaiti TC" panose="02010600040101010101" pitchFamily="2" charset="-120"/>
              </a:rPr>
              <a:t>Cond:根据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计算</a:t>
            </a:r>
            <a:r>
              <a:rPr lang="en-US" altLang="zh-CN" dirty="0" err="1">
                <a:latin typeface="Kaiti TC" panose="02010600040101010101" pitchFamily="2" charset="-120"/>
                <a:ea typeface="Kaiti TC" panose="02010600040101010101" pitchFamily="2" charset="-120"/>
              </a:rPr>
              <a:t>ifun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和</a:t>
            </a:r>
            <a:r>
              <a:rPr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CC</a:t>
            </a:r>
            <a:r>
              <a:rPr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计算是否满足要求</a:t>
            </a:r>
            <a:endParaRPr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endParaRPr lang="en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2A033-7626-6F4C-9AF2-08C9DEA8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86" y="2705189"/>
            <a:ext cx="4689977" cy="3575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36593-D6BC-6841-8558-AEA7A6FB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5001044" cy="138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E80C7-7AC3-144B-82D5-4908C9382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42" y="5477406"/>
            <a:ext cx="5263951" cy="13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446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Kaiti SC</vt:lpstr>
      <vt:lpstr>Kaiti TC</vt:lpstr>
      <vt:lpstr>Arial</vt:lpstr>
      <vt:lpstr>Calibri</vt:lpstr>
      <vt:lpstr>Calibri Light</vt:lpstr>
      <vt:lpstr>Office Theme</vt:lpstr>
      <vt:lpstr>ICS小班回课：SEQ</vt:lpstr>
      <vt:lpstr>组合电路&amp;时序电路</vt:lpstr>
      <vt:lpstr>SEQ的硬件结构</vt:lpstr>
      <vt:lpstr>指令的结构</vt:lpstr>
      <vt:lpstr>具体的运算过程：popq %rsp</vt:lpstr>
      <vt:lpstr>pushq %rsp</vt:lpstr>
      <vt:lpstr>SEQ硬件实现：取指(Fetch)</vt:lpstr>
      <vt:lpstr>译码(decode)</vt:lpstr>
      <vt:lpstr>执行(execute)</vt:lpstr>
      <vt:lpstr>访存(Memory)</vt:lpstr>
      <vt:lpstr>PC更新</vt:lpstr>
      <vt:lpstr>SEQ的时序</vt:lpstr>
      <vt:lpstr>Thanks for your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杜 振宇</dc:creator>
  <cp:lastModifiedBy>杜 振宇</cp:lastModifiedBy>
  <cp:revision>124</cp:revision>
  <dcterms:created xsi:type="dcterms:W3CDTF">2020-10-29T04:48:24Z</dcterms:created>
  <dcterms:modified xsi:type="dcterms:W3CDTF">2020-10-29T10:34:17Z</dcterms:modified>
</cp:coreProperties>
</file>