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60" r:id="rId8"/>
    <p:sldId id="261" r:id="rId9"/>
    <p:sldId id="262" r:id="rId10"/>
    <p:sldId id="263" r:id="rId11"/>
    <p:sldId id="268" r:id="rId12"/>
    <p:sldId id="264" r:id="rId13"/>
    <p:sldId id="265" r:id="rId14"/>
    <p:sldId id="266" r:id="rId15"/>
    <p:sldId id="267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E962-2B12-4699-9911-396890B62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90014C-0245-46BC-B334-1A0E9CE4E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425E2-6197-42D8-BD93-68DAB941E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D5B7-EB66-44A6-AA10-C6974E66D68C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86F2DB-2455-4533-8E09-C2E08A58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3EB72C-2BBB-407E-9F1C-5AFBFA2F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24ED-262E-4CF8-9C19-3F0EA4C1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20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C3589-890D-4C75-9F0B-C3C7F093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199AD8-5BC6-4F70-9A42-D30A01F7C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04563D-E8FA-4BC0-825D-065C9084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D5B7-EB66-44A6-AA10-C6974E66D68C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DCE0F5-4BF2-4B56-A364-52AF9CF5A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F5FCBC-6166-4EC1-A8D8-E32B002C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24ED-262E-4CF8-9C19-3F0EA4C1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37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7D0648-FE37-4ED3-9556-7935EF07B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409D14-4647-485A-BC5B-FD87EDCEF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EE99B-C208-443C-AF1E-5469CA3A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D5B7-EB66-44A6-AA10-C6974E66D68C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69F854-68D4-4F0E-9DED-35C3E590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658C23-6728-43B9-B7E2-C4636053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24ED-262E-4CF8-9C19-3F0EA4C1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98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43C35-30A7-4608-9B19-C2A06A04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88056-AF1A-4F59-854C-66FCC17A0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740797-2466-42C4-A227-0C136E05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D5B7-EB66-44A6-AA10-C6974E66D68C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BC4406-F178-48A9-849E-DABA3916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04160A-0471-4EA4-B12C-002264B2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24ED-262E-4CF8-9C19-3F0EA4C1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91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81F2F-3B7A-4912-827A-0096E9084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5C0FA1-B2C6-40A4-B5A9-732AC7D5F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FD2CDC-2BB5-45DC-919A-C901F46A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D5B7-EB66-44A6-AA10-C6974E66D68C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576A9-4058-48D0-B63B-4C3677F2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65ED2-4313-4AE3-A1B6-AD9E800C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24ED-262E-4CF8-9C19-3F0EA4C1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16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61D1E-F5B4-432F-BC2A-3A771879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BA31F-3A34-4D03-AB0B-73A3C9426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91724F-A378-4FE7-A449-6E7E0DA2C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4A5019-8F37-49A6-B3C9-1AE056E9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D5B7-EB66-44A6-AA10-C6974E66D68C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DADA3E-AB59-4133-A495-3ECA95EE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AB77A6-EA93-4203-A31F-4C5397F8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24ED-262E-4CF8-9C19-3F0EA4C1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4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1116B-8B49-4F0F-854C-41C91F255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5EA281-E0B5-4D00-B910-43E481832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D13636-780F-4499-9C18-FB7E7BA4E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D965AB-A123-4A97-A8BB-8F0348F14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D0A572-7264-406F-B388-BD7E1B523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F226EA-CF71-4047-BC90-A799807D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D5B7-EB66-44A6-AA10-C6974E66D68C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C0EB6D-8BC8-4C6E-BF70-E797C0AA0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C29374-1075-4DE6-93D4-79E67C51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24ED-262E-4CF8-9C19-3F0EA4C1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96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20E26-09B7-4C8D-8882-4AFA7EF0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14657E-15C5-4A84-A5AD-DCD8FB7F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D5B7-EB66-44A6-AA10-C6974E66D68C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089A6C-D681-4786-862D-EF6E4D81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B72E61-40F8-41CE-A6BA-F1CE3D90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24ED-262E-4CF8-9C19-3F0EA4C1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27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BD5573-364E-499E-8DA3-DEC5F2AB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D5B7-EB66-44A6-AA10-C6974E66D68C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C548D9-EFB3-440A-B15C-7E980468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6CB18B-390C-4EB3-A799-CB23A09A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24ED-262E-4CF8-9C19-3F0EA4C1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6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21643-43CF-4319-9DD5-0895B4A03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3B78D-B9F7-41EA-993A-F59460BED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2B190D-7E50-43D1-8D6F-4DCECDF90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C83E49-2AEB-443B-8B77-D56714F6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D5B7-EB66-44A6-AA10-C6974E66D68C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0DE4BA-153F-4C13-A878-B57893A7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E951DB-B01D-4A90-A987-4154D30F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24ED-262E-4CF8-9C19-3F0EA4C1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90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EFCE9-AD33-45A5-9555-ECC88E88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6B2CE3-9D90-459E-BABE-33434E3F2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A7BB29-289C-4051-8708-14F51651F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50D60A-BA8E-4FB5-8133-3F369EE0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D5B7-EB66-44A6-AA10-C6974E66D68C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7BD795-607F-49A8-890A-B4D53288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D54036-1F49-4383-A906-E9754C12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24ED-262E-4CF8-9C19-3F0EA4C1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37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077E00-7971-45BD-8B24-2DD1AD76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AD53F1-7828-45F6-8E87-441678F6B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171D6-0519-4415-A727-6B4BC97D5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6D5B7-EB66-44A6-AA10-C6974E66D68C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32070-C4FB-43B9-BB69-986E23AC0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B93DF-988C-4CF8-AC34-A0340D1A0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F24ED-262E-4CF8-9C19-3F0EA4C1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12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2711C-2FF2-4C11-991C-8BCA3E345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/>
              <a:t>的回顾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453BCB-ED04-4B55-9AF4-185C9CC15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唐静吾</a:t>
            </a:r>
          </a:p>
        </p:txBody>
      </p:sp>
    </p:spTree>
    <p:extLst>
      <p:ext uri="{BB962C8B-B14F-4D97-AF65-F5344CB8AC3E}">
        <p14:creationId xmlns:p14="http://schemas.microsoft.com/office/powerpoint/2010/main" val="858893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A8D7-738D-4190-8B0A-DCE55088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333B20-1D4A-4670-8DE2-556EFF864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优化后的</a:t>
            </a:r>
            <a:r>
              <a:rPr lang="en-US" altLang="zh-CN"/>
              <a:t>C</a:t>
            </a:r>
            <a:r>
              <a:rPr lang="zh-CN" altLang="en-US"/>
              <a:t>代码：</a:t>
            </a:r>
            <a:endParaRPr lang="en-US" altLang="zh-CN"/>
          </a:p>
          <a:p>
            <a:r>
              <a:rPr lang="zh-CN" altLang="en-US"/>
              <a:t>去掉变量</a:t>
            </a:r>
            <a:r>
              <a:rPr lang="en-US" altLang="zh-CN"/>
              <a:t>j</a:t>
            </a:r>
            <a:r>
              <a:rPr lang="zh-CN" altLang="en-US"/>
              <a:t>，用指针替代了数组（注意这种优化只在定长数组才可发生）</a:t>
            </a:r>
          </a:p>
        </p:txBody>
      </p:sp>
    </p:spTree>
    <p:extLst>
      <p:ext uri="{BB962C8B-B14F-4D97-AF65-F5344CB8AC3E}">
        <p14:creationId xmlns:p14="http://schemas.microsoft.com/office/powerpoint/2010/main" val="302102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D8137-AD3E-41F0-8059-C3F49EE3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变长数组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98197-3010-4451-9370-CFDD53BE6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int var_ele(long n, int A[n][n], long I, long j){</a:t>
            </a:r>
          </a:p>
          <a:p>
            <a:pPr marL="0" indent="0">
              <a:buNone/>
            </a:pPr>
            <a:r>
              <a:rPr lang="en-US" altLang="zh-CN"/>
              <a:t>	return A[i][j];</a:t>
            </a:r>
          </a:p>
          <a:p>
            <a:pPr marL="0" indent="0">
              <a:buNone/>
            </a:pPr>
            <a:r>
              <a:rPr lang="en-US" altLang="zh-CN"/>
              <a:t>} 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动态版本乘法是不可避免的（因为</a:t>
            </a:r>
            <a:r>
              <a:rPr lang="en-US" altLang="zh-CN"/>
              <a:t>n</a:t>
            </a:r>
            <a:r>
              <a:rPr lang="zh-CN" altLang="en-US"/>
              <a:t>和</a:t>
            </a:r>
            <a:r>
              <a:rPr lang="en-US" altLang="zh-CN"/>
              <a:t>i</a:t>
            </a:r>
            <a:r>
              <a:rPr lang="zh-CN" altLang="en-US"/>
              <a:t>不已知，无法优化）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D48513-EDCE-4AD7-BA6A-EED4F5188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74" y="3429000"/>
            <a:ext cx="67913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8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36242-5B9A-4C3F-A806-30A0B8EE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结构体与数据对齐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FCA6F-227E-4491-89F5-A2E595D8F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无论数据是否对齐，</a:t>
            </a:r>
            <a:r>
              <a:rPr lang="en-US" altLang="zh-CN"/>
              <a:t>x86-64</a:t>
            </a:r>
            <a:r>
              <a:rPr lang="zh-CN" altLang="en-US"/>
              <a:t>硬件都能正常工作，对齐能够提高效率。</a:t>
            </a:r>
            <a:r>
              <a:rPr lang="en-US" altLang="zh-CN"/>
              <a:t>Intel</a:t>
            </a:r>
            <a:r>
              <a:rPr lang="zh-CN" altLang="en-US"/>
              <a:t>和</a:t>
            </a:r>
            <a:r>
              <a:rPr lang="en-US" altLang="zh-CN"/>
              <a:t>AMD</a:t>
            </a:r>
            <a:r>
              <a:rPr lang="zh-CN" altLang="en-US"/>
              <a:t>处理器则不然。</a:t>
            </a:r>
            <a:endParaRPr lang="en-US" altLang="zh-CN"/>
          </a:p>
          <a:p>
            <a:r>
              <a:rPr lang="zh-CN" altLang="en-US"/>
              <a:t>对齐规则：任何</a:t>
            </a:r>
            <a:r>
              <a:rPr lang="en-US" altLang="zh-CN"/>
              <a:t>K</a:t>
            </a:r>
            <a:r>
              <a:rPr lang="zh-CN" altLang="en-US"/>
              <a:t>字节的基本对象地址为</a:t>
            </a:r>
            <a:r>
              <a:rPr lang="en-US" altLang="zh-CN"/>
              <a:t>K</a:t>
            </a:r>
            <a:r>
              <a:rPr lang="zh-CN" altLang="en-US"/>
              <a:t>的倍数。</a:t>
            </a:r>
            <a:endParaRPr lang="en-US" altLang="zh-CN"/>
          </a:p>
          <a:p>
            <a:r>
              <a:rPr lang="zh-CN" altLang="en-US"/>
              <a:t>起始地址对齐要求：起始地址为所有基本对象的字节数</a:t>
            </a:r>
            <a:r>
              <a:rPr lang="en-US" altLang="zh-CN"/>
              <a:t>K</a:t>
            </a:r>
            <a:r>
              <a:rPr lang="zh-CN" altLang="en-US"/>
              <a:t>的最大值的倍数。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B87D71-0F38-44E5-BC25-6434D9EAA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071" y="4232563"/>
            <a:ext cx="65436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48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196BE-7C03-49AE-9A18-36AC24948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节省空间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1F41A-7E90-42CE-A756-713F0E918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一般情形：字节数从高至低排列时最节省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8F9BF4-E2A7-4513-A4C2-6CB312ADD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82" y="2434137"/>
            <a:ext cx="6296457" cy="362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61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393CD-A80F-4ECF-A9AE-300EFCF7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浮点代码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0F4833-2D9D-4C73-A62C-8FB57CF11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单独寄存器</a:t>
            </a:r>
            <a:r>
              <a:rPr lang="en-US" altLang="zh-CN"/>
              <a:t>%xmm0</a:t>
            </a:r>
            <a:r>
              <a:rPr lang="zh-CN" altLang="en-US"/>
              <a:t>，</a:t>
            </a:r>
            <a:r>
              <a:rPr lang="en-US" altLang="zh-CN"/>
              <a:t>%xmm1</a:t>
            </a:r>
            <a:r>
              <a:rPr lang="zh-CN" altLang="en-US"/>
              <a:t>等（</a:t>
            </a:r>
            <a:r>
              <a:rPr lang="en-US" altLang="zh-CN"/>
              <a:t>16</a:t>
            </a:r>
            <a:r>
              <a:rPr lang="zh-CN" altLang="en-US"/>
              <a:t>字节），亦有不同的指令</a:t>
            </a:r>
            <a:endParaRPr lang="en-US" altLang="zh-CN"/>
          </a:p>
          <a:p>
            <a:r>
              <a:rPr lang="zh-CN" altLang="en-US"/>
              <a:t>返回值存储在</a:t>
            </a:r>
            <a:r>
              <a:rPr lang="en-US" altLang="zh-CN"/>
              <a:t>%xmm0</a:t>
            </a:r>
          </a:p>
          <a:p>
            <a:r>
              <a:rPr lang="zh-CN" altLang="en-US"/>
              <a:t>所有寄存器都是调用者保存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1628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211E0-95AA-40BF-A383-8812B98F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一些细节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ECF4F-96BE-417C-A731-3A0EBDCC1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将浮点数置为</a:t>
            </a:r>
            <a:r>
              <a:rPr lang="en-US" altLang="zh-CN"/>
              <a:t>0</a:t>
            </a:r>
            <a:r>
              <a:rPr lang="zh-CN" altLang="en-US"/>
              <a:t>的办法 </a:t>
            </a:r>
            <a:r>
              <a:rPr lang="en-US" altLang="zh-CN"/>
              <a:t>xorpd %xmm0, %xmm0</a:t>
            </a:r>
            <a:r>
              <a:rPr lang="zh-CN" altLang="en-US"/>
              <a:t>（异或）</a:t>
            </a:r>
            <a:endParaRPr lang="en-US" altLang="zh-CN"/>
          </a:p>
          <a:p>
            <a:r>
              <a:rPr lang="zh-CN" altLang="en-US"/>
              <a:t>浮点数比大小：</a:t>
            </a:r>
            <a:r>
              <a:rPr lang="en-US" altLang="zh-CN"/>
              <a:t>ucomiss ucomisd</a:t>
            </a:r>
          </a:p>
          <a:p>
            <a:r>
              <a:rPr lang="zh-CN" altLang="en-US"/>
              <a:t>设置条件码</a:t>
            </a:r>
            <a:r>
              <a:rPr lang="en-US" altLang="zh-CN"/>
              <a:t>CF</a:t>
            </a:r>
            <a:r>
              <a:rPr lang="zh-CN" altLang="en-US"/>
              <a:t>、</a:t>
            </a:r>
            <a:r>
              <a:rPr lang="en-US" altLang="zh-CN"/>
              <a:t>ZF</a:t>
            </a:r>
            <a:r>
              <a:rPr lang="zh-CN" altLang="en-US"/>
              <a:t>、</a:t>
            </a:r>
            <a:r>
              <a:rPr lang="en-US" altLang="zh-CN"/>
              <a:t>PF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A63B2E-4C4C-4897-B340-53A86336E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8" y="3533303"/>
            <a:ext cx="6053137" cy="203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41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F4264-D34F-46CC-B39A-F2B21B7E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7A1C3A-4E5B-4EFC-A099-09508B20F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31233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9BAA8-C9C6-4A0C-AA19-0770C393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3236B-EF6B-4CB3-91AC-A8D6007E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 A[N];</a:t>
            </a:r>
          </a:p>
          <a:p>
            <a:r>
              <a:rPr lang="en-US" altLang="zh-CN"/>
              <a:t>eg.</a:t>
            </a:r>
            <a:r>
              <a:rPr lang="zh-CN" altLang="en-US"/>
              <a:t>访问</a:t>
            </a:r>
            <a:r>
              <a:rPr lang="en-US" altLang="zh-CN" dirty="0"/>
              <a:t>int</a:t>
            </a:r>
            <a:r>
              <a:rPr lang="zh-CN" altLang="en-US"/>
              <a:t>型数组</a:t>
            </a:r>
            <a:r>
              <a:rPr lang="en-US" altLang="zh-CN" dirty="0"/>
              <a:t>E[</a:t>
            </a:r>
            <a:r>
              <a:rPr lang="en-US" altLang="zh-CN" dirty="0" err="1"/>
              <a:t>i</a:t>
            </a:r>
            <a:r>
              <a:rPr lang="en-US" altLang="zh-CN"/>
              <a:t>]</a:t>
            </a:r>
            <a:r>
              <a:rPr lang="zh-CN" altLang="en-US"/>
              <a:t>，</a:t>
            </a:r>
            <a:r>
              <a:rPr lang="en-US" altLang="zh-CN"/>
              <a:t>E</a:t>
            </a:r>
            <a:r>
              <a:rPr lang="zh-CN" altLang="en-US"/>
              <a:t>的地址在</a:t>
            </a:r>
            <a:r>
              <a:rPr lang="en-US" altLang="zh-CN"/>
              <a:t>%rdx</a:t>
            </a:r>
            <a:r>
              <a:rPr lang="zh-CN" altLang="en-US"/>
              <a:t>中，</a:t>
            </a:r>
            <a:r>
              <a:rPr lang="en-US" altLang="zh-CN"/>
              <a:t>i</a:t>
            </a:r>
            <a:r>
              <a:rPr lang="zh-CN" altLang="en-US"/>
              <a:t>在</a:t>
            </a:r>
            <a:r>
              <a:rPr lang="en-US" altLang="zh-CN"/>
              <a:t>%rcx</a:t>
            </a:r>
            <a:r>
              <a:rPr lang="zh-CN" altLang="en-US"/>
              <a:t>中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mov </a:t>
            </a:r>
            <a:r>
              <a:rPr lang="en-US" altLang="zh-CN" dirty="0"/>
              <a:t>(%</a:t>
            </a:r>
            <a:r>
              <a:rPr lang="en-US" altLang="zh-CN" dirty="0" err="1"/>
              <a:t>rdx</a:t>
            </a:r>
            <a:r>
              <a:rPr lang="en-US" altLang="zh-CN"/>
              <a:t>, %rcx, 4), %eax</a:t>
            </a:r>
          </a:p>
          <a:p>
            <a:r>
              <a:rPr lang="zh-CN" altLang="en-US"/>
              <a:t>指针数组每个元素</a:t>
            </a:r>
            <a:r>
              <a:rPr lang="en-US" altLang="zh-CN"/>
              <a:t>8</a:t>
            </a:r>
            <a:r>
              <a:rPr lang="zh-CN" altLang="en-US"/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402397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12152-B52C-440D-BF7A-5779B260B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指针运算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3CF911-54C8-4D1C-901D-E5E008B32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 *p;</a:t>
            </a:r>
          </a:p>
          <a:p>
            <a:r>
              <a:rPr lang="en-US" altLang="zh-CN"/>
              <a:t>p+i=x</a:t>
            </a:r>
            <a:r>
              <a:rPr lang="en-US" altLang="zh-CN" baseline="-25000"/>
              <a:t>p</a:t>
            </a:r>
            <a:r>
              <a:rPr lang="en-US" altLang="zh-CN"/>
              <a:t>+L*i</a:t>
            </a:r>
          </a:p>
          <a:p>
            <a:r>
              <a:rPr lang="en-US" altLang="zh-CN"/>
              <a:t>&amp;</a:t>
            </a:r>
            <a:r>
              <a:rPr lang="zh-CN" altLang="en-US"/>
              <a:t>和*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指针之差为地址差除以数据大小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E30F56-FB6E-4194-B73A-DAB7DAA3F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3" y="3429000"/>
            <a:ext cx="11097490" cy="84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4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DA1CD-BCED-4BBF-9833-A00A9CD4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嵌套的数组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74FB1-992F-4D9E-8267-4AC39F661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int A[5][3];</a:t>
            </a:r>
          </a:p>
          <a:p>
            <a:r>
              <a:rPr lang="en-US" altLang="zh-CN"/>
              <a:t>typedef int row3_t[3];</a:t>
            </a:r>
          </a:p>
          <a:p>
            <a:r>
              <a:rPr lang="en-US" altLang="zh-CN"/>
              <a:t>row3_t A[5];</a:t>
            </a:r>
          </a:p>
          <a:p>
            <a:endParaRPr lang="en-US" altLang="zh-CN"/>
          </a:p>
          <a:p>
            <a:r>
              <a:rPr lang="en-US" altLang="zh-CN"/>
              <a:t>T D[R][C];</a:t>
            </a:r>
          </a:p>
          <a:p>
            <a:r>
              <a:rPr lang="en-US" altLang="zh-CN"/>
              <a:t>&amp;D[i][j]=xd+L(C*i+j)</a:t>
            </a:r>
          </a:p>
          <a:p>
            <a:r>
              <a:rPr lang="en-US" altLang="zh-CN"/>
              <a:t>Row-Major Ordering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075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68ADE-11F9-4579-8881-FFD9D82D7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多层数组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143471E-1F0B-42EE-803C-09394F137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38" y="1880002"/>
            <a:ext cx="6274122" cy="4007056"/>
          </a:xfrm>
        </p:spPr>
      </p:pic>
    </p:spTree>
    <p:extLst>
      <p:ext uri="{BB962C8B-B14F-4D97-AF65-F5344CB8AC3E}">
        <p14:creationId xmlns:p14="http://schemas.microsoft.com/office/powerpoint/2010/main" val="169628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636B9-0E1F-4524-A36E-FF196B98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多层数组与多维数组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C4AC86-EDA5-41C2-864F-BA940B505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在高级语言中二者的使用几乎没有差别</a:t>
            </a:r>
            <a:endParaRPr lang="en-US" altLang="zh-CN"/>
          </a:p>
          <a:p>
            <a:r>
              <a:rPr lang="zh-CN" altLang="en-US"/>
              <a:t>放置位置连续与不连续</a:t>
            </a:r>
            <a:endParaRPr lang="en-US" altLang="zh-CN"/>
          </a:p>
          <a:p>
            <a:r>
              <a:rPr lang="zh-CN" altLang="en-US"/>
              <a:t>存储内存位置的具体差别：</a:t>
            </a:r>
            <a:endParaRPr lang="en-US" altLang="zh-CN"/>
          </a:p>
          <a:p>
            <a:r>
              <a:rPr lang="en-US" altLang="zh-CN"/>
              <a:t>Mem[pgh+20*index+4*digit]</a:t>
            </a:r>
          </a:p>
          <a:p>
            <a:r>
              <a:rPr lang="en-US" altLang="zh-CN"/>
              <a:t>Mem[Mem[univ+8*index]+4*digit]</a:t>
            </a:r>
          </a:p>
          <a:p>
            <a:r>
              <a:rPr lang="zh-CN" altLang="en-US"/>
              <a:t>访存次数不同，性能因而也不同</a:t>
            </a:r>
          </a:p>
        </p:txBody>
      </p:sp>
    </p:spTree>
    <p:extLst>
      <p:ext uri="{BB962C8B-B14F-4D97-AF65-F5344CB8AC3E}">
        <p14:creationId xmlns:p14="http://schemas.microsoft.com/office/powerpoint/2010/main" val="346920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7875A-DAE9-4257-9713-5B104B1CC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定长数组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181AD9-E78F-4B54-A08D-FA0E7B07F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FB3554-1495-4FF1-9CC5-A40789085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627043"/>
            <a:ext cx="113633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8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4AE0D-E832-4005-BFB1-2F7C606E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422C83-F926-4024-8927-06682A00A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040C96-9221-4E6B-B779-6550A1F1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73" y="473495"/>
            <a:ext cx="10799618" cy="576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8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AFE9C-12C5-478B-9EAA-6E394ACDF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E9034-0A3C-41C8-B453-851BCD2E1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F14BEC-D5F9-4FDD-972E-ECE78B687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5" y="1152782"/>
            <a:ext cx="10681855" cy="478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11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423</Words>
  <Application>Microsoft Office PowerPoint</Application>
  <PresentationFormat>宽屏</PresentationFormat>
  <Paragraphs>58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data的回顾</vt:lpstr>
      <vt:lpstr>基本原则</vt:lpstr>
      <vt:lpstr>指针运算</vt:lpstr>
      <vt:lpstr>嵌套的数组</vt:lpstr>
      <vt:lpstr>多层数组</vt:lpstr>
      <vt:lpstr>多层数组与多维数组</vt:lpstr>
      <vt:lpstr>定长数组</vt:lpstr>
      <vt:lpstr>PowerPoint 演示文稿</vt:lpstr>
      <vt:lpstr>PowerPoint 演示文稿</vt:lpstr>
      <vt:lpstr>PowerPoint 演示文稿</vt:lpstr>
      <vt:lpstr>变长数组</vt:lpstr>
      <vt:lpstr>结构体与数据对齐</vt:lpstr>
      <vt:lpstr>节省空间</vt:lpstr>
      <vt:lpstr>浮点代码</vt:lpstr>
      <vt:lpstr>一些细节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data的回顾</dc:title>
  <dc:creator>tang jingwu</dc:creator>
  <cp:lastModifiedBy>tang jingwu</cp:lastModifiedBy>
  <cp:revision>14</cp:revision>
  <dcterms:created xsi:type="dcterms:W3CDTF">2020-10-21T12:28:01Z</dcterms:created>
  <dcterms:modified xsi:type="dcterms:W3CDTF">2020-10-22T09:00:04Z</dcterms:modified>
</cp:coreProperties>
</file>