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63" r:id="rId3"/>
    <p:sldId id="366" r:id="rId4"/>
    <p:sldId id="362" r:id="rId5"/>
    <p:sldId id="367" r:id="rId6"/>
    <p:sldId id="372" r:id="rId7"/>
    <p:sldId id="371" r:id="rId8"/>
    <p:sldId id="369" r:id="rId9"/>
    <p:sldId id="368" r:id="rId10"/>
    <p:sldId id="370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1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2399108"/>
            <a:ext cx="10850563" cy="1508455"/>
          </a:xfrm>
        </p:spPr>
        <p:txBody>
          <a:bodyPr>
            <a:normAutofit/>
          </a:bodyPr>
          <a:lstStyle/>
          <a:p>
            <a:r>
              <a:rPr lang="zh-CN" altLang="zh-CN" dirty="0"/>
              <a:t>姜</a:t>
            </a:r>
            <a:r>
              <a:rPr lang="en-US" altLang="zh-CN" dirty="0"/>
              <a:t> </a:t>
            </a:r>
            <a:r>
              <a:rPr lang="zh-CN" altLang="zh-CN" dirty="0"/>
              <a:t>度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		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96306" y="1549319"/>
            <a:ext cx="10850562" cy="749082"/>
          </a:xfrm>
        </p:spPr>
        <p:txBody>
          <a:bodyPr>
            <a:normAutofit/>
          </a:bodyPr>
          <a:lstStyle/>
          <a:p>
            <a:r>
              <a:rPr lang="zh-CN" altLang="en-US" dirty="0"/>
              <a:t>期末复习（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endParaRPr lang="zh-CN" altLang="zh-CN" sz="27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48754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871CD-DC87-4943-A2A1-08083698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54" y="1020935"/>
            <a:ext cx="5887272" cy="5001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43A845-596B-473F-8C74-7B51446DE2E4}"/>
              </a:ext>
            </a:extLst>
          </p:cNvPr>
          <p:cNvSpPr/>
          <p:nvPr/>
        </p:nvSpPr>
        <p:spPr>
          <a:xfrm>
            <a:off x="3090439" y="5405728"/>
            <a:ext cx="3599727" cy="24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27EF5B-1713-444E-8B2F-D819ABFA6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系统级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AF78D0-686B-4A03-AB82-A0436C3EDBA4}"/>
              </a:ext>
            </a:extLst>
          </p:cNvPr>
          <p:cNvSpPr txBox="1"/>
          <p:nvPr/>
        </p:nvSpPr>
        <p:spPr>
          <a:xfrm>
            <a:off x="669924" y="1515632"/>
            <a:ext cx="9578947" cy="4856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以下四句都是关于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Unix I/O</a:t>
            </a:r>
            <a:r>
              <a:rPr lang="zh-CN" altLang="zh-CN" sz="1800" b="1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的说法。其中正确的是：</a:t>
            </a:r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从网络套接字（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）读取内容时，可以通过反复读的方式处理不足值问题，直到读完所需要的数量或遇到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EOF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为止。</a:t>
            </a:r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O_RDWR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方式打开文件后，文件会有两个指针，分别记录读文件的当前位置和写文件的当前位置。</a:t>
            </a:r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函数直接读取控制台输入的文本行，会自动在行末追加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‘\0’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字符。</a:t>
            </a:r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dup2(4, 1)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成功进行重定向后执行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close(4)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，会导致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号文件描述符也不可用。</a:t>
            </a:r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参考信息：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O_RDWR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表示文件可读可写；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dup2(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oldfd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newfd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表示将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oldfd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重定向给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newfd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kern="1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266700" indent="266700" algn="just"/>
            <a:endParaRPr lang="en-US" altLang="zh-CN" sz="18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答案：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说明：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B. 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并没有两个指针，读写操作是共用一个指针的；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C. read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操作不会追加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‘\0’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字符；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D. close(4)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后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号描述符仍然可用。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66700"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系统级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476F67E-604C-44E3-8FB8-077A71C08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1920635"/>
            <a:ext cx="9016408" cy="2026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A17558-DF71-40B0-AF32-911D0C30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4473616"/>
            <a:ext cx="8255746" cy="10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D7A92CC-00A3-4EAC-8FA2-357DCA58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0" y="2327521"/>
            <a:ext cx="7751010" cy="873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D0E29-DAF8-4D9D-A0BB-38241A3D0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6" y="3201411"/>
            <a:ext cx="7655246" cy="15994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4C975C-07F9-4639-BBB8-CBC1073E7ABF}"/>
              </a:ext>
            </a:extLst>
          </p:cNvPr>
          <p:cNvSpPr/>
          <p:nvPr/>
        </p:nvSpPr>
        <p:spPr>
          <a:xfrm>
            <a:off x="1862394" y="3796995"/>
            <a:ext cx="7431278" cy="550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C36F6B8-351E-4F63-AD14-F82508D4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9" y="1404203"/>
            <a:ext cx="6942600" cy="2494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1FA3F2-86FE-40AB-B870-A6C8340E5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40" y="3688972"/>
            <a:ext cx="1914792" cy="419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DB3E1A-BA65-48C0-805F-06E4C4C37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3" y="4229001"/>
            <a:ext cx="6388934" cy="24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8A29944-FE90-4021-B0CE-F469B61A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91" y="1719151"/>
            <a:ext cx="6115904" cy="1590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B2C919-0058-4964-9F1C-CC0DD1072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28" y="3812680"/>
            <a:ext cx="603016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839269B-6A9E-49A0-AF37-17AF0807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9" y="1767038"/>
            <a:ext cx="4925112" cy="4248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A10740-1BAC-441B-81C4-E1384B95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13" y="3040430"/>
            <a:ext cx="2721554" cy="15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81FE6B2-9249-4C46-A43A-A7D3A3878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74" y="1393387"/>
            <a:ext cx="5980252" cy="52366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4C4823-7998-41DE-9C7C-875E623CA9F2}"/>
              </a:ext>
            </a:extLst>
          </p:cNvPr>
          <p:cNvSpPr/>
          <p:nvPr/>
        </p:nvSpPr>
        <p:spPr>
          <a:xfrm>
            <a:off x="2905246" y="6123008"/>
            <a:ext cx="2071868" cy="319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5FBD00-AA81-4261-BF0B-1955304F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98" y="194811"/>
            <a:ext cx="5296639" cy="64683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90A5319-FCD2-4A17-9CC5-DE49648DC685}"/>
              </a:ext>
            </a:extLst>
          </p:cNvPr>
          <p:cNvSpPr/>
          <p:nvPr/>
        </p:nvSpPr>
        <p:spPr>
          <a:xfrm>
            <a:off x="3183038" y="6442081"/>
            <a:ext cx="1898248" cy="221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780</TotalTime>
  <Words>250</Words>
  <Application>Microsoft Office PowerPoint</Application>
  <PresentationFormat>宽屏</PresentationFormat>
  <Paragraphs>30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主题5</vt:lpstr>
      <vt:lpstr>期末复习（10、11、12）</vt:lpstr>
      <vt:lpstr>系统级I/O</vt:lpstr>
      <vt:lpstr>系统级I/O</vt:lpstr>
      <vt:lpstr>网络编程</vt:lpstr>
      <vt:lpstr>网络编程</vt:lpstr>
      <vt:lpstr>网络编程</vt:lpstr>
      <vt:lpstr>网络编程</vt:lpstr>
      <vt:lpstr>并发编程</vt:lpstr>
      <vt:lpstr>PowerPoint 演示文稿</vt:lpstr>
      <vt:lpstr>PowerPoint 演示文稿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tlzmybm</cp:lastModifiedBy>
  <cp:revision>398</cp:revision>
  <cp:lastPrinted>2018-02-05T16:00:00Z</cp:lastPrinted>
  <dcterms:created xsi:type="dcterms:W3CDTF">2018-02-05T16:00:00Z</dcterms:created>
  <dcterms:modified xsi:type="dcterms:W3CDTF">2021-01-07T09:42:48Z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