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58" r:id="rId7"/>
    <p:sldId id="260" r:id="rId8"/>
    <p:sldId id="266" r:id="rId9"/>
    <p:sldId id="262" r:id="rId10"/>
    <p:sldId id="265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g Jackson" initials="PJ" lastIdx="1" clrIdx="0">
    <p:extLst>
      <p:ext uri="{19B8F6BF-5375-455C-9EA6-DF929625EA0E}">
        <p15:presenceInfo xmlns:p15="http://schemas.microsoft.com/office/powerpoint/2012/main" userId="072b39f45ebef3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02:03:58.185" idx="1">
    <p:pos x="6779" y="45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976C1-87EB-4648-9BD2-4533BE91CA5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B0768B6-65E4-4392-96FA-8CA91FF0A92B}">
      <dgm:prSet phldrT="[文本]"/>
      <dgm:spPr/>
      <dgm:t>
        <a:bodyPr/>
        <a:lstStyle/>
        <a:p>
          <a:r>
            <a:rPr lang="zh-CN" altLang="en-US" dirty="0"/>
            <a:t>初始化（线程池、全局结构、信号）</a:t>
          </a:r>
        </a:p>
      </dgm:t>
    </dgm:pt>
    <dgm:pt modelId="{78BEEA74-12C4-4FFA-8F32-E7D17B9F3CFC}" type="parTrans" cxnId="{EC93DAC3-A09B-40C9-AF63-1A568F6A90EF}">
      <dgm:prSet/>
      <dgm:spPr/>
      <dgm:t>
        <a:bodyPr/>
        <a:lstStyle/>
        <a:p>
          <a:endParaRPr lang="zh-CN" altLang="en-US"/>
        </a:p>
      </dgm:t>
    </dgm:pt>
    <dgm:pt modelId="{A7539333-A731-48C9-84C4-6A722697E4C2}" type="sibTrans" cxnId="{EC93DAC3-A09B-40C9-AF63-1A568F6A90EF}">
      <dgm:prSet/>
      <dgm:spPr/>
      <dgm:t>
        <a:bodyPr/>
        <a:lstStyle/>
        <a:p>
          <a:endParaRPr lang="zh-CN" altLang="en-US"/>
        </a:p>
      </dgm:t>
    </dgm:pt>
    <dgm:pt modelId="{CA8ED408-D9A7-4BE6-BDED-0A5C3091EDA3}">
      <dgm:prSet phldrT="[文本]"/>
      <dgm:spPr/>
      <dgm:t>
        <a:bodyPr/>
        <a:lstStyle/>
        <a:p>
          <a:r>
            <a:rPr lang="en-US" altLang="zh-CN" dirty="0" err="1"/>
            <a:t>Open_listenfd</a:t>
          </a:r>
          <a:endParaRPr lang="zh-CN" altLang="en-US" dirty="0"/>
        </a:p>
      </dgm:t>
    </dgm:pt>
    <dgm:pt modelId="{B1F2ECB6-3D67-4B6B-853B-D8FDB11C5DE5}" type="parTrans" cxnId="{367ED5A2-64A6-48D9-9041-951B72D57A35}">
      <dgm:prSet/>
      <dgm:spPr/>
      <dgm:t>
        <a:bodyPr/>
        <a:lstStyle/>
        <a:p>
          <a:endParaRPr lang="zh-CN" altLang="en-US"/>
        </a:p>
      </dgm:t>
    </dgm:pt>
    <dgm:pt modelId="{4E10F0C9-05E2-4798-B165-8C6291679CBC}" type="sibTrans" cxnId="{367ED5A2-64A6-48D9-9041-951B72D57A35}">
      <dgm:prSet/>
      <dgm:spPr/>
      <dgm:t>
        <a:bodyPr/>
        <a:lstStyle/>
        <a:p>
          <a:endParaRPr lang="zh-CN" altLang="en-US"/>
        </a:p>
      </dgm:t>
    </dgm:pt>
    <dgm:pt modelId="{A3F6C861-7559-4ED4-AD82-3B9554C32BAF}">
      <dgm:prSet phldrT="[文本]"/>
      <dgm:spPr/>
      <dgm:t>
        <a:bodyPr/>
        <a:lstStyle/>
        <a:p>
          <a:r>
            <a:rPr lang="en-US" altLang="zh-CN" dirty="0"/>
            <a:t>Accept </a:t>
          </a:r>
          <a:r>
            <a:rPr lang="zh-CN" altLang="en-US" dirty="0"/>
            <a:t>循环</a:t>
          </a:r>
        </a:p>
      </dgm:t>
    </dgm:pt>
    <dgm:pt modelId="{3923339E-8F81-44DE-8DDE-F654E3F30734}" type="parTrans" cxnId="{AE66DB35-A54B-4AED-9672-B54CC0A356EE}">
      <dgm:prSet/>
      <dgm:spPr/>
      <dgm:t>
        <a:bodyPr/>
        <a:lstStyle/>
        <a:p>
          <a:endParaRPr lang="zh-CN" altLang="en-US"/>
        </a:p>
      </dgm:t>
    </dgm:pt>
    <dgm:pt modelId="{C2D1D019-FA4B-4AC8-AC22-E06BAB3B2FC3}" type="sibTrans" cxnId="{AE66DB35-A54B-4AED-9672-B54CC0A356EE}">
      <dgm:prSet/>
      <dgm:spPr/>
      <dgm:t>
        <a:bodyPr/>
        <a:lstStyle/>
        <a:p>
          <a:endParaRPr lang="zh-CN" altLang="en-US"/>
        </a:p>
      </dgm:t>
    </dgm:pt>
    <dgm:pt modelId="{0B1C44C6-515E-4DE4-AB13-F1201037F0B2}">
      <dgm:prSet phldrT="[文本]"/>
      <dgm:spPr/>
      <dgm:t>
        <a:bodyPr/>
        <a:lstStyle/>
        <a:p>
          <a:r>
            <a:rPr lang="zh-CN" altLang="en-US" dirty="0"/>
            <a:t>尝试获取</a:t>
          </a:r>
          <a:r>
            <a:rPr lang="en-US" altLang="zh-CN" dirty="0" err="1"/>
            <a:t>fd</a:t>
          </a:r>
          <a:endParaRPr lang="zh-CN" altLang="en-US" dirty="0"/>
        </a:p>
      </dgm:t>
    </dgm:pt>
    <dgm:pt modelId="{89615C7C-4F98-45C4-A81A-9327EA0C1E85}" type="parTrans" cxnId="{BA7A6A07-3561-497A-B1A3-F1C8C102A265}">
      <dgm:prSet/>
      <dgm:spPr/>
      <dgm:t>
        <a:bodyPr/>
        <a:lstStyle/>
        <a:p>
          <a:endParaRPr lang="zh-CN" altLang="en-US"/>
        </a:p>
      </dgm:t>
    </dgm:pt>
    <dgm:pt modelId="{8666C142-FD88-4DAB-B017-876973AFFDD0}" type="sibTrans" cxnId="{BA7A6A07-3561-497A-B1A3-F1C8C102A265}">
      <dgm:prSet/>
      <dgm:spPr/>
      <dgm:t>
        <a:bodyPr/>
        <a:lstStyle/>
        <a:p>
          <a:endParaRPr lang="zh-CN" altLang="en-US"/>
        </a:p>
      </dgm:t>
    </dgm:pt>
    <dgm:pt modelId="{0D1ED157-EAA3-4977-A46E-C2E1762D216D}">
      <dgm:prSet phldrT="[文本]"/>
      <dgm:spPr/>
      <dgm:t>
        <a:bodyPr/>
        <a:lstStyle/>
        <a:p>
          <a:r>
            <a:rPr lang="zh-CN" altLang="en-US" dirty="0"/>
            <a:t>读取请求行并解析</a:t>
          </a:r>
        </a:p>
      </dgm:t>
    </dgm:pt>
    <dgm:pt modelId="{8C6D82CE-C95E-4C54-A5D0-C9805557EE09}" type="parTrans" cxnId="{3A992CA5-6912-4C93-AB9E-C4C10E4E9798}">
      <dgm:prSet/>
      <dgm:spPr/>
      <dgm:t>
        <a:bodyPr/>
        <a:lstStyle/>
        <a:p>
          <a:endParaRPr lang="zh-CN" altLang="en-US"/>
        </a:p>
      </dgm:t>
    </dgm:pt>
    <dgm:pt modelId="{36819108-DEA7-42BF-90C5-AD6D96636A79}" type="sibTrans" cxnId="{3A992CA5-6912-4C93-AB9E-C4C10E4E9798}">
      <dgm:prSet/>
      <dgm:spPr/>
      <dgm:t>
        <a:bodyPr/>
        <a:lstStyle/>
        <a:p>
          <a:endParaRPr lang="zh-CN" altLang="en-US"/>
        </a:p>
      </dgm:t>
    </dgm:pt>
    <dgm:pt modelId="{717B9780-66A5-40E7-9053-AAB1998922E8}">
      <dgm:prSet phldrT="[文本]"/>
      <dgm:spPr/>
      <dgm:t>
        <a:bodyPr/>
        <a:lstStyle/>
        <a:p>
          <a:r>
            <a:rPr lang="zh-CN" altLang="en-US" dirty="0"/>
            <a:t>检查缓存</a:t>
          </a:r>
        </a:p>
      </dgm:t>
    </dgm:pt>
    <dgm:pt modelId="{0098EFCF-9EBE-46A9-A23B-75E7CF7F8245}" type="parTrans" cxnId="{EB521C50-A284-4B8D-8718-159A32728B9D}">
      <dgm:prSet/>
      <dgm:spPr/>
      <dgm:t>
        <a:bodyPr/>
        <a:lstStyle/>
        <a:p>
          <a:endParaRPr lang="zh-CN" altLang="en-US"/>
        </a:p>
      </dgm:t>
    </dgm:pt>
    <dgm:pt modelId="{A1058D8B-41D1-4277-A6E1-739CF9F9EBAF}" type="sibTrans" cxnId="{EB521C50-A284-4B8D-8718-159A32728B9D}">
      <dgm:prSet/>
      <dgm:spPr/>
      <dgm:t>
        <a:bodyPr/>
        <a:lstStyle/>
        <a:p>
          <a:endParaRPr lang="zh-CN" altLang="en-US"/>
        </a:p>
      </dgm:t>
    </dgm:pt>
    <dgm:pt modelId="{2D0687AF-2F9A-4808-9252-1C3277176D96}">
      <dgm:prSet phldrT="[文本]"/>
      <dgm:spPr/>
      <dgm:t>
        <a:bodyPr/>
        <a:lstStyle/>
        <a:p>
          <a:r>
            <a:rPr lang="zh-CN" altLang="en-US" dirty="0"/>
            <a:t>请求服务器</a:t>
          </a:r>
        </a:p>
      </dgm:t>
    </dgm:pt>
    <dgm:pt modelId="{7ADD8F56-865A-4628-B461-FB3E9695EE45}" type="parTrans" cxnId="{DE52195A-2775-4B94-91BD-4C41AC3C0930}">
      <dgm:prSet/>
      <dgm:spPr/>
      <dgm:t>
        <a:bodyPr/>
        <a:lstStyle/>
        <a:p>
          <a:endParaRPr lang="zh-CN" altLang="en-US"/>
        </a:p>
      </dgm:t>
    </dgm:pt>
    <dgm:pt modelId="{455B10C6-4DE6-4EC1-9A99-5F3C4A4CEDFE}" type="sibTrans" cxnId="{DE52195A-2775-4B94-91BD-4C41AC3C0930}">
      <dgm:prSet/>
      <dgm:spPr/>
      <dgm:t>
        <a:bodyPr/>
        <a:lstStyle/>
        <a:p>
          <a:endParaRPr lang="zh-CN" altLang="en-US"/>
        </a:p>
      </dgm:t>
    </dgm:pt>
    <dgm:pt modelId="{84FD8AFF-AFBE-40FF-990E-6F3467D05FAA}">
      <dgm:prSet phldrT="[文本]"/>
      <dgm:spPr/>
      <dgm:t>
        <a:bodyPr/>
        <a:lstStyle/>
        <a:p>
          <a:r>
            <a:rPr lang="zh-CN" altLang="en-US" dirty="0"/>
            <a:t>返回缓存内容</a:t>
          </a:r>
        </a:p>
      </dgm:t>
    </dgm:pt>
    <dgm:pt modelId="{C6F58965-F632-4101-A476-A0052AF02553}" type="parTrans" cxnId="{5E464077-5478-41D0-ACC6-5D7566A14BC8}">
      <dgm:prSet/>
      <dgm:spPr/>
      <dgm:t>
        <a:bodyPr/>
        <a:lstStyle/>
        <a:p>
          <a:endParaRPr lang="zh-CN" altLang="en-US"/>
        </a:p>
      </dgm:t>
    </dgm:pt>
    <dgm:pt modelId="{AA4C443F-45BE-4CB6-BF47-7DDA5002062F}" type="sibTrans" cxnId="{5E464077-5478-41D0-ACC6-5D7566A14BC8}">
      <dgm:prSet/>
      <dgm:spPr/>
      <dgm:t>
        <a:bodyPr/>
        <a:lstStyle/>
        <a:p>
          <a:endParaRPr lang="zh-CN" altLang="en-US"/>
        </a:p>
      </dgm:t>
    </dgm:pt>
    <dgm:pt modelId="{228F4EC4-3653-412C-80A6-28700E5A7D4A}">
      <dgm:prSet phldrT="[文本]"/>
      <dgm:spPr/>
      <dgm:t>
        <a:bodyPr/>
        <a:lstStyle/>
        <a:p>
          <a:r>
            <a:rPr lang="zh-CN" altLang="en-US" dirty="0"/>
            <a:t>返回响应并缓存</a:t>
          </a:r>
        </a:p>
      </dgm:t>
    </dgm:pt>
    <dgm:pt modelId="{86730096-C7CD-4C76-89C2-3B2234DBCFCD}" type="parTrans" cxnId="{F43DEFC4-6A0E-4704-AB86-812FB6F76188}">
      <dgm:prSet/>
      <dgm:spPr/>
      <dgm:t>
        <a:bodyPr/>
        <a:lstStyle/>
        <a:p>
          <a:endParaRPr lang="zh-CN" altLang="en-US"/>
        </a:p>
      </dgm:t>
    </dgm:pt>
    <dgm:pt modelId="{52A5D835-FCDC-4CD4-8ED3-1D9B70F3CB40}" type="sibTrans" cxnId="{F43DEFC4-6A0E-4704-AB86-812FB6F76188}">
      <dgm:prSet/>
      <dgm:spPr/>
      <dgm:t>
        <a:bodyPr/>
        <a:lstStyle/>
        <a:p>
          <a:endParaRPr lang="zh-CN" altLang="en-US"/>
        </a:p>
      </dgm:t>
    </dgm:pt>
    <dgm:pt modelId="{765A708C-1FA7-4B41-92F5-D519E1C5A332}" type="pres">
      <dgm:prSet presAssocID="{0D3976C1-87EB-4648-9BD2-4533BE91CA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2D1A2ED-6D5A-4DB1-ADD8-D3DC0B7A7F98}" type="pres">
      <dgm:prSet presAssocID="{FB0768B6-65E4-4392-96FA-8CA91FF0A92B}" presName="root1" presStyleCnt="0"/>
      <dgm:spPr/>
    </dgm:pt>
    <dgm:pt modelId="{66B6D743-A298-4550-8711-A50A4C893CD4}" type="pres">
      <dgm:prSet presAssocID="{FB0768B6-65E4-4392-96FA-8CA91FF0A92B}" presName="LevelOneTextNode" presStyleLbl="node0" presStyleIdx="0" presStyleCnt="2" custScaleX="288225" custLinFactNeighborX="3253" custLinFactNeighborY="-66824">
        <dgm:presLayoutVars>
          <dgm:chPref val="3"/>
        </dgm:presLayoutVars>
      </dgm:prSet>
      <dgm:spPr/>
    </dgm:pt>
    <dgm:pt modelId="{529DA4A9-7F3B-46E5-AA04-35DE986B903C}" type="pres">
      <dgm:prSet presAssocID="{FB0768B6-65E4-4392-96FA-8CA91FF0A92B}" presName="level2hierChild" presStyleCnt="0"/>
      <dgm:spPr/>
    </dgm:pt>
    <dgm:pt modelId="{636670F9-61F4-4345-9EC4-74717A10ABD3}" type="pres">
      <dgm:prSet presAssocID="{B1F2ECB6-3D67-4B6B-853B-D8FDB11C5DE5}" presName="conn2-1" presStyleLbl="parChTrans1D2" presStyleIdx="0" presStyleCnt="2"/>
      <dgm:spPr/>
    </dgm:pt>
    <dgm:pt modelId="{4F463F23-79B1-4ED8-A6B2-CCEBDEFA943A}" type="pres">
      <dgm:prSet presAssocID="{B1F2ECB6-3D67-4B6B-853B-D8FDB11C5DE5}" presName="connTx" presStyleLbl="parChTrans1D2" presStyleIdx="0" presStyleCnt="2"/>
      <dgm:spPr/>
    </dgm:pt>
    <dgm:pt modelId="{D3B0D76F-BF62-468E-8EFB-4353FF6AF0B3}" type="pres">
      <dgm:prSet presAssocID="{CA8ED408-D9A7-4BE6-BDED-0A5C3091EDA3}" presName="root2" presStyleCnt="0"/>
      <dgm:spPr/>
    </dgm:pt>
    <dgm:pt modelId="{CC524C1C-BEDE-4669-8929-C0DAE67AD765}" type="pres">
      <dgm:prSet presAssocID="{CA8ED408-D9A7-4BE6-BDED-0A5C3091EDA3}" presName="LevelTwoTextNode" presStyleLbl="node2" presStyleIdx="0" presStyleCnt="2" custLinFactNeighborX="3253" custLinFactNeighborY="-66824">
        <dgm:presLayoutVars>
          <dgm:chPref val="3"/>
        </dgm:presLayoutVars>
      </dgm:prSet>
      <dgm:spPr/>
    </dgm:pt>
    <dgm:pt modelId="{FC728FD1-D2D7-42F6-B42B-6F5A1FAD641E}" type="pres">
      <dgm:prSet presAssocID="{CA8ED408-D9A7-4BE6-BDED-0A5C3091EDA3}" presName="level3hierChild" presStyleCnt="0"/>
      <dgm:spPr/>
    </dgm:pt>
    <dgm:pt modelId="{339E1EDE-93AA-4BF7-AE4B-6C960D7DD186}" type="pres">
      <dgm:prSet presAssocID="{3923339E-8F81-44DE-8DDE-F654E3F30734}" presName="conn2-1" presStyleLbl="parChTrans1D3" presStyleIdx="0" presStyleCnt="2"/>
      <dgm:spPr/>
    </dgm:pt>
    <dgm:pt modelId="{F15A220C-60CC-433F-836C-28B36987B0CE}" type="pres">
      <dgm:prSet presAssocID="{3923339E-8F81-44DE-8DDE-F654E3F30734}" presName="connTx" presStyleLbl="parChTrans1D3" presStyleIdx="0" presStyleCnt="2"/>
      <dgm:spPr/>
    </dgm:pt>
    <dgm:pt modelId="{EBA82C08-711E-4EC9-A331-D4F38B39A2F2}" type="pres">
      <dgm:prSet presAssocID="{A3F6C861-7559-4ED4-AD82-3B9554C32BAF}" presName="root2" presStyleCnt="0"/>
      <dgm:spPr/>
    </dgm:pt>
    <dgm:pt modelId="{FF50AFC6-3BDA-44D0-99EF-8BC8CDB6FADE}" type="pres">
      <dgm:prSet presAssocID="{A3F6C861-7559-4ED4-AD82-3B9554C32BAF}" presName="LevelTwoTextNode" presStyleLbl="node3" presStyleIdx="0" presStyleCnt="2" custLinFactNeighborX="3253" custLinFactNeighborY="-66824">
        <dgm:presLayoutVars>
          <dgm:chPref val="3"/>
        </dgm:presLayoutVars>
      </dgm:prSet>
      <dgm:spPr/>
    </dgm:pt>
    <dgm:pt modelId="{E7D4E2BB-5F92-41E4-A8C8-CE0C72C3D2ED}" type="pres">
      <dgm:prSet presAssocID="{A3F6C861-7559-4ED4-AD82-3B9554C32BAF}" presName="level3hierChild" presStyleCnt="0"/>
      <dgm:spPr/>
    </dgm:pt>
    <dgm:pt modelId="{F01987D2-A6BB-4412-BB50-36AC63637016}" type="pres">
      <dgm:prSet presAssocID="{0B1C44C6-515E-4DE4-AB13-F1201037F0B2}" presName="root1" presStyleCnt="0"/>
      <dgm:spPr/>
    </dgm:pt>
    <dgm:pt modelId="{77FCC3E5-3C9A-4628-BD6E-D37B1F51EA1F}" type="pres">
      <dgm:prSet presAssocID="{0B1C44C6-515E-4DE4-AB13-F1201037F0B2}" presName="LevelOneTextNode" presStyleLbl="node0" presStyleIdx="1" presStyleCnt="2" custLinFactNeighborX="73" custLinFactNeighborY="12746">
        <dgm:presLayoutVars>
          <dgm:chPref val="3"/>
        </dgm:presLayoutVars>
      </dgm:prSet>
      <dgm:spPr/>
    </dgm:pt>
    <dgm:pt modelId="{A418ABB8-AFDF-40DA-B4EB-84092F0D5682}" type="pres">
      <dgm:prSet presAssocID="{0B1C44C6-515E-4DE4-AB13-F1201037F0B2}" presName="level2hierChild" presStyleCnt="0"/>
      <dgm:spPr/>
    </dgm:pt>
    <dgm:pt modelId="{29E47A52-B5E9-4588-9D5E-BD63CBC4AD73}" type="pres">
      <dgm:prSet presAssocID="{8C6D82CE-C95E-4C54-A5D0-C9805557EE09}" presName="conn2-1" presStyleLbl="parChTrans1D2" presStyleIdx="1" presStyleCnt="2"/>
      <dgm:spPr/>
    </dgm:pt>
    <dgm:pt modelId="{B3731CDC-A348-429F-B0EA-E52BA556E8D5}" type="pres">
      <dgm:prSet presAssocID="{8C6D82CE-C95E-4C54-A5D0-C9805557EE09}" presName="connTx" presStyleLbl="parChTrans1D2" presStyleIdx="1" presStyleCnt="2"/>
      <dgm:spPr/>
    </dgm:pt>
    <dgm:pt modelId="{BC3FCF31-69F7-41FF-B373-45CE2FCB4A6C}" type="pres">
      <dgm:prSet presAssocID="{0D1ED157-EAA3-4977-A46E-C2E1762D216D}" presName="root2" presStyleCnt="0"/>
      <dgm:spPr/>
    </dgm:pt>
    <dgm:pt modelId="{3F8040BB-54FE-4F91-8DA7-A3BA9D4FA13F}" type="pres">
      <dgm:prSet presAssocID="{0D1ED157-EAA3-4977-A46E-C2E1762D216D}" presName="LevelTwoTextNode" presStyleLbl="node2" presStyleIdx="1" presStyleCnt="2" custLinFactNeighborX="73" custLinFactNeighborY="12746">
        <dgm:presLayoutVars>
          <dgm:chPref val="3"/>
        </dgm:presLayoutVars>
      </dgm:prSet>
      <dgm:spPr/>
    </dgm:pt>
    <dgm:pt modelId="{DE13505C-F8C0-462E-9D8E-CE5AADCD635C}" type="pres">
      <dgm:prSet presAssocID="{0D1ED157-EAA3-4977-A46E-C2E1762D216D}" presName="level3hierChild" presStyleCnt="0"/>
      <dgm:spPr/>
    </dgm:pt>
    <dgm:pt modelId="{A0A47F80-577A-4F92-A004-0B977B0AA124}" type="pres">
      <dgm:prSet presAssocID="{0098EFCF-9EBE-46A9-A23B-75E7CF7F8245}" presName="conn2-1" presStyleLbl="parChTrans1D3" presStyleIdx="1" presStyleCnt="2"/>
      <dgm:spPr/>
    </dgm:pt>
    <dgm:pt modelId="{4ACF2EF0-1D1A-4001-88B4-F50EC766434C}" type="pres">
      <dgm:prSet presAssocID="{0098EFCF-9EBE-46A9-A23B-75E7CF7F8245}" presName="connTx" presStyleLbl="parChTrans1D3" presStyleIdx="1" presStyleCnt="2"/>
      <dgm:spPr/>
    </dgm:pt>
    <dgm:pt modelId="{A54B4057-77CF-4CDA-BC4B-FD847C50E7AE}" type="pres">
      <dgm:prSet presAssocID="{717B9780-66A5-40E7-9053-AAB1998922E8}" presName="root2" presStyleCnt="0"/>
      <dgm:spPr/>
    </dgm:pt>
    <dgm:pt modelId="{E43D1B42-4D38-428C-9A34-33F5C9318A22}" type="pres">
      <dgm:prSet presAssocID="{717B9780-66A5-40E7-9053-AAB1998922E8}" presName="LevelTwoTextNode" presStyleLbl="node3" presStyleIdx="1" presStyleCnt="2" custLinFactNeighborX="73" custLinFactNeighborY="12746">
        <dgm:presLayoutVars>
          <dgm:chPref val="3"/>
        </dgm:presLayoutVars>
      </dgm:prSet>
      <dgm:spPr/>
    </dgm:pt>
    <dgm:pt modelId="{84664C21-FFAF-404B-9711-521B329F234F}" type="pres">
      <dgm:prSet presAssocID="{717B9780-66A5-40E7-9053-AAB1998922E8}" presName="level3hierChild" presStyleCnt="0"/>
      <dgm:spPr/>
    </dgm:pt>
    <dgm:pt modelId="{80CF53D2-E491-4E6E-9AC2-52074EFF4E8C}" type="pres">
      <dgm:prSet presAssocID="{C6F58965-F632-4101-A476-A0052AF02553}" presName="conn2-1" presStyleLbl="parChTrans1D4" presStyleIdx="0" presStyleCnt="3"/>
      <dgm:spPr/>
    </dgm:pt>
    <dgm:pt modelId="{1A2B1B96-135E-4029-8A46-329BEA00A3BC}" type="pres">
      <dgm:prSet presAssocID="{C6F58965-F632-4101-A476-A0052AF02553}" presName="connTx" presStyleLbl="parChTrans1D4" presStyleIdx="0" presStyleCnt="3"/>
      <dgm:spPr/>
    </dgm:pt>
    <dgm:pt modelId="{2274A1F8-6097-43FC-B253-3836A53663A4}" type="pres">
      <dgm:prSet presAssocID="{84FD8AFF-AFBE-40FF-990E-6F3467D05FAA}" presName="root2" presStyleCnt="0"/>
      <dgm:spPr/>
    </dgm:pt>
    <dgm:pt modelId="{5D988037-9040-4063-A8F9-901ED349E7EF}" type="pres">
      <dgm:prSet presAssocID="{84FD8AFF-AFBE-40FF-990E-6F3467D05FAA}" presName="LevelTwoTextNode" presStyleLbl="node4" presStyleIdx="0" presStyleCnt="3" custLinFactNeighborX="73" custLinFactNeighborY="12746">
        <dgm:presLayoutVars>
          <dgm:chPref val="3"/>
        </dgm:presLayoutVars>
      </dgm:prSet>
      <dgm:spPr/>
    </dgm:pt>
    <dgm:pt modelId="{8E889A77-5879-49A0-A254-F513AB8AE05E}" type="pres">
      <dgm:prSet presAssocID="{84FD8AFF-AFBE-40FF-990E-6F3467D05FAA}" presName="level3hierChild" presStyleCnt="0"/>
      <dgm:spPr/>
    </dgm:pt>
    <dgm:pt modelId="{92963092-6D88-4AB5-9F33-F262979720D0}" type="pres">
      <dgm:prSet presAssocID="{7ADD8F56-865A-4628-B461-FB3E9695EE45}" presName="conn2-1" presStyleLbl="parChTrans1D4" presStyleIdx="1" presStyleCnt="3"/>
      <dgm:spPr/>
    </dgm:pt>
    <dgm:pt modelId="{2D1F42FD-E383-46DE-8EDA-F6C8A36003B8}" type="pres">
      <dgm:prSet presAssocID="{7ADD8F56-865A-4628-B461-FB3E9695EE45}" presName="connTx" presStyleLbl="parChTrans1D4" presStyleIdx="1" presStyleCnt="3"/>
      <dgm:spPr/>
    </dgm:pt>
    <dgm:pt modelId="{F68263F8-1916-4AEA-B43F-8670520C749E}" type="pres">
      <dgm:prSet presAssocID="{2D0687AF-2F9A-4808-9252-1C3277176D96}" presName="root2" presStyleCnt="0"/>
      <dgm:spPr/>
    </dgm:pt>
    <dgm:pt modelId="{BD65763C-39AD-4059-9762-FD0179E933A6}" type="pres">
      <dgm:prSet presAssocID="{2D0687AF-2F9A-4808-9252-1C3277176D96}" presName="LevelTwoTextNode" presStyleLbl="node4" presStyleIdx="1" presStyleCnt="3" custLinFactNeighborX="73" custLinFactNeighborY="12746">
        <dgm:presLayoutVars>
          <dgm:chPref val="3"/>
        </dgm:presLayoutVars>
      </dgm:prSet>
      <dgm:spPr/>
    </dgm:pt>
    <dgm:pt modelId="{9F0765FC-55CE-4F63-8BE0-CC4FF3DC2C76}" type="pres">
      <dgm:prSet presAssocID="{2D0687AF-2F9A-4808-9252-1C3277176D96}" presName="level3hierChild" presStyleCnt="0"/>
      <dgm:spPr/>
    </dgm:pt>
    <dgm:pt modelId="{C9614265-CC6F-4DE9-B704-BFA1DCD4C9CE}" type="pres">
      <dgm:prSet presAssocID="{86730096-C7CD-4C76-89C2-3B2234DBCFCD}" presName="conn2-1" presStyleLbl="parChTrans1D4" presStyleIdx="2" presStyleCnt="3"/>
      <dgm:spPr/>
    </dgm:pt>
    <dgm:pt modelId="{E96C2B5A-4C9F-4A91-90A3-BFF1796B3FB3}" type="pres">
      <dgm:prSet presAssocID="{86730096-C7CD-4C76-89C2-3B2234DBCFCD}" presName="connTx" presStyleLbl="parChTrans1D4" presStyleIdx="2" presStyleCnt="3"/>
      <dgm:spPr/>
    </dgm:pt>
    <dgm:pt modelId="{B2BE2168-35E3-43A4-8FF9-7B34E32FD85B}" type="pres">
      <dgm:prSet presAssocID="{228F4EC4-3653-412C-80A6-28700E5A7D4A}" presName="root2" presStyleCnt="0"/>
      <dgm:spPr/>
    </dgm:pt>
    <dgm:pt modelId="{D0113F50-8428-4F11-BA4F-E10CE444CE1C}" type="pres">
      <dgm:prSet presAssocID="{228F4EC4-3653-412C-80A6-28700E5A7D4A}" presName="LevelTwoTextNode" presStyleLbl="node4" presStyleIdx="2" presStyleCnt="3" custScaleX="126540" custLinFactNeighborX="73" custLinFactNeighborY="12746">
        <dgm:presLayoutVars>
          <dgm:chPref val="3"/>
        </dgm:presLayoutVars>
      </dgm:prSet>
      <dgm:spPr/>
    </dgm:pt>
    <dgm:pt modelId="{0267BBF0-12D7-4AB3-8372-76BD8F55DA5C}" type="pres">
      <dgm:prSet presAssocID="{228F4EC4-3653-412C-80A6-28700E5A7D4A}" presName="level3hierChild" presStyleCnt="0"/>
      <dgm:spPr/>
    </dgm:pt>
  </dgm:ptLst>
  <dgm:cxnLst>
    <dgm:cxn modelId="{BA7A6A07-3561-497A-B1A3-F1C8C102A265}" srcId="{0D3976C1-87EB-4648-9BD2-4533BE91CA5D}" destId="{0B1C44C6-515E-4DE4-AB13-F1201037F0B2}" srcOrd="1" destOrd="0" parTransId="{89615C7C-4F98-45C4-A81A-9327EA0C1E85}" sibTransId="{8666C142-FD88-4DAB-B017-876973AFFDD0}"/>
    <dgm:cxn modelId="{91CDE00C-7472-4B90-8DCE-ABA6B5CFF501}" type="presOf" srcId="{86730096-C7CD-4C76-89C2-3B2234DBCFCD}" destId="{E96C2B5A-4C9F-4A91-90A3-BFF1796B3FB3}" srcOrd="1" destOrd="0" presId="urn:microsoft.com/office/officeart/2005/8/layout/hierarchy2"/>
    <dgm:cxn modelId="{0F39340F-A1EF-4DE8-A910-32C2EDEC28F9}" type="presOf" srcId="{CA8ED408-D9A7-4BE6-BDED-0A5C3091EDA3}" destId="{CC524C1C-BEDE-4669-8929-C0DAE67AD765}" srcOrd="0" destOrd="0" presId="urn:microsoft.com/office/officeart/2005/8/layout/hierarchy2"/>
    <dgm:cxn modelId="{0D1A0C12-7462-45AC-A3E4-63E57402F98E}" type="presOf" srcId="{7ADD8F56-865A-4628-B461-FB3E9695EE45}" destId="{92963092-6D88-4AB5-9F33-F262979720D0}" srcOrd="0" destOrd="0" presId="urn:microsoft.com/office/officeart/2005/8/layout/hierarchy2"/>
    <dgm:cxn modelId="{AE0EBE13-6866-44DF-9C68-74AA3EECFABC}" type="presOf" srcId="{0D1ED157-EAA3-4977-A46E-C2E1762D216D}" destId="{3F8040BB-54FE-4F91-8DA7-A3BA9D4FA13F}" srcOrd="0" destOrd="0" presId="urn:microsoft.com/office/officeart/2005/8/layout/hierarchy2"/>
    <dgm:cxn modelId="{BDD37C22-62C6-4AD4-847C-1799793F6EA0}" type="presOf" srcId="{B1F2ECB6-3D67-4B6B-853B-D8FDB11C5DE5}" destId="{636670F9-61F4-4345-9EC4-74717A10ABD3}" srcOrd="0" destOrd="0" presId="urn:microsoft.com/office/officeart/2005/8/layout/hierarchy2"/>
    <dgm:cxn modelId="{4ACF2E23-35F7-4BB5-8264-E4981A484693}" type="presOf" srcId="{2D0687AF-2F9A-4808-9252-1C3277176D96}" destId="{BD65763C-39AD-4059-9762-FD0179E933A6}" srcOrd="0" destOrd="0" presId="urn:microsoft.com/office/officeart/2005/8/layout/hierarchy2"/>
    <dgm:cxn modelId="{AE66DB35-A54B-4AED-9672-B54CC0A356EE}" srcId="{CA8ED408-D9A7-4BE6-BDED-0A5C3091EDA3}" destId="{A3F6C861-7559-4ED4-AD82-3B9554C32BAF}" srcOrd="0" destOrd="0" parTransId="{3923339E-8F81-44DE-8DDE-F654E3F30734}" sibTransId="{C2D1D019-FA4B-4AC8-AC22-E06BAB3B2FC3}"/>
    <dgm:cxn modelId="{F4C7995D-1C55-4F82-8B1E-D72B1501618C}" type="presOf" srcId="{0D3976C1-87EB-4648-9BD2-4533BE91CA5D}" destId="{765A708C-1FA7-4B41-92F5-D519E1C5A332}" srcOrd="0" destOrd="0" presId="urn:microsoft.com/office/officeart/2005/8/layout/hierarchy2"/>
    <dgm:cxn modelId="{6C433242-2188-41F5-9285-04DFADC1B6E3}" type="presOf" srcId="{B1F2ECB6-3D67-4B6B-853B-D8FDB11C5DE5}" destId="{4F463F23-79B1-4ED8-A6B2-CCEBDEFA943A}" srcOrd="1" destOrd="0" presId="urn:microsoft.com/office/officeart/2005/8/layout/hierarchy2"/>
    <dgm:cxn modelId="{5C3A6C42-078F-4978-9034-60ABE0661DC2}" type="presOf" srcId="{717B9780-66A5-40E7-9053-AAB1998922E8}" destId="{E43D1B42-4D38-428C-9A34-33F5C9318A22}" srcOrd="0" destOrd="0" presId="urn:microsoft.com/office/officeart/2005/8/layout/hierarchy2"/>
    <dgm:cxn modelId="{5187404C-F854-4157-88B6-F4E7853F3147}" type="presOf" srcId="{8C6D82CE-C95E-4C54-A5D0-C9805557EE09}" destId="{29E47A52-B5E9-4588-9D5E-BD63CBC4AD73}" srcOrd="0" destOrd="0" presId="urn:microsoft.com/office/officeart/2005/8/layout/hierarchy2"/>
    <dgm:cxn modelId="{99C5C26C-E998-49EB-B13B-4193174BF125}" type="presOf" srcId="{0098EFCF-9EBE-46A9-A23B-75E7CF7F8245}" destId="{4ACF2EF0-1D1A-4001-88B4-F50EC766434C}" srcOrd="1" destOrd="0" presId="urn:microsoft.com/office/officeart/2005/8/layout/hierarchy2"/>
    <dgm:cxn modelId="{1E66664F-FE1A-4492-AD67-04B82EDD2A02}" type="presOf" srcId="{C6F58965-F632-4101-A476-A0052AF02553}" destId="{80CF53D2-E491-4E6E-9AC2-52074EFF4E8C}" srcOrd="0" destOrd="0" presId="urn:microsoft.com/office/officeart/2005/8/layout/hierarchy2"/>
    <dgm:cxn modelId="{EB521C50-A284-4B8D-8718-159A32728B9D}" srcId="{0D1ED157-EAA3-4977-A46E-C2E1762D216D}" destId="{717B9780-66A5-40E7-9053-AAB1998922E8}" srcOrd="0" destOrd="0" parTransId="{0098EFCF-9EBE-46A9-A23B-75E7CF7F8245}" sibTransId="{A1058D8B-41D1-4277-A6E1-739CF9F9EBAF}"/>
    <dgm:cxn modelId="{207AEE54-B751-444B-B9B7-849FAAD78B9B}" type="presOf" srcId="{3923339E-8F81-44DE-8DDE-F654E3F30734}" destId="{339E1EDE-93AA-4BF7-AE4B-6C960D7DD186}" srcOrd="0" destOrd="0" presId="urn:microsoft.com/office/officeart/2005/8/layout/hierarchy2"/>
    <dgm:cxn modelId="{5E464077-5478-41D0-ACC6-5D7566A14BC8}" srcId="{717B9780-66A5-40E7-9053-AAB1998922E8}" destId="{84FD8AFF-AFBE-40FF-990E-6F3467D05FAA}" srcOrd="0" destOrd="0" parTransId="{C6F58965-F632-4101-A476-A0052AF02553}" sibTransId="{AA4C443F-45BE-4CB6-BF47-7DDA5002062F}"/>
    <dgm:cxn modelId="{4C12D477-792E-443C-BA1E-9772E6566A95}" type="presOf" srcId="{7ADD8F56-865A-4628-B461-FB3E9695EE45}" destId="{2D1F42FD-E383-46DE-8EDA-F6C8A36003B8}" srcOrd="1" destOrd="0" presId="urn:microsoft.com/office/officeart/2005/8/layout/hierarchy2"/>
    <dgm:cxn modelId="{DE52195A-2775-4B94-91BD-4C41AC3C0930}" srcId="{717B9780-66A5-40E7-9053-AAB1998922E8}" destId="{2D0687AF-2F9A-4808-9252-1C3277176D96}" srcOrd="1" destOrd="0" parTransId="{7ADD8F56-865A-4628-B461-FB3E9695EE45}" sibTransId="{455B10C6-4DE6-4EC1-9A99-5F3C4A4CEDFE}"/>
    <dgm:cxn modelId="{90ABF38B-19C4-4193-9803-1C73D1797502}" type="presOf" srcId="{A3F6C861-7559-4ED4-AD82-3B9554C32BAF}" destId="{FF50AFC6-3BDA-44D0-99EF-8BC8CDB6FADE}" srcOrd="0" destOrd="0" presId="urn:microsoft.com/office/officeart/2005/8/layout/hierarchy2"/>
    <dgm:cxn modelId="{BCF656A0-9C7E-497F-9055-4D509271342E}" type="presOf" srcId="{8C6D82CE-C95E-4C54-A5D0-C9805557EE09}" destId="{B3731CDC-A348-429F-B0EA-E52BA556E8D5}" srcOrd="1" destOrd="0" presId="urn:microsoft.com/office/officeart/2005/8/layout/hierarchy2"/>
    <dgm:cxn modelId="{367ED5A2-64A6-48D9-9041-951B72D57A35}" srcId="{FB0768B6-65E4-4392-96FA-8CA91FF0A92B}" destId="{CA8ED408-D9A7-4BE6-BDED-0A5C3091EDA3}" srcOrd="0" destOrd="0" parTransId="{B1F2ECB6-3D67-4B6B-853B-D8FDB11C5DE5}" sibTransId="{4E10F0C9-05E2-4798-B165-8C6291679CBC}"/>
    <dgm:cxn modelId="{163060A3-BE42-4A43-BB9D-3C8729501FD2}" type="presOf" srcId="{0B1C44C6-515E-4DE4-AB13-F1201037F0B2}" destId="{77FCC3E5-3C9A-4628-BD6E-D37B1F51EA1F}" srcOrd="0" destOrd="0" presId="urn:microsoft.com/office/officeart/2005/8/layout/hierarchy2"/>
    <dgm:cxn modelId="{3A992CA5-6912-4C93-AB9E-C4C10E4E9798}" srcId="{0B1C44C6-515E-4DE4-AB13-F1201037F0B2}" destId="{0D1ED157-EAA3-4977-A46E-C2E1762D216D}" srcOrd="0" destOrd="0" parTransId="{8C6D82CE-C95E-4C54-A5D0-C9805557EE09}" sibTransId="{36819108-DEA7-42BF-90C5-AD6D96636A79}"/>
    <dgm:cxn modelId="{2E97AEB8-57EF-41CD-852A-2CF5DF2610F8}" type="presOf" srcId="{86730096-C7CD-4C76-89C2-3B2234DBCFCD}" destId="{C9614265-CC6F-4DE9-B704-BFA1DCD4C9CE}" srcOrd="0" destOrd="0" presId="urn:microsoft.com/office/officeart/2005/8/layout/hierarchy2"/>
    <dgm:cxn modelId="{EC93DAC3-A09B-40C9-AF63-1A568F6A90EF}" srcId="{0D3976C1-87EB-4648-9BD2-4533BE91CA5D}" destId="{FB0768B6-65E4-4392-96FA-8CA91FF0A92B}" srcOrd="0" destOrd="0" parTransId="{78BEEA74-12C4-4FFA-8F32-E7D17B9F3CFC}" sibTransId="{A7539333-A731-48C9-84C4-6A722697E4C2}"/>
    <dgm:cxn modelId="{F43DEFC4-6A0E-4704-AB86-812FB6F76188}" srcId="{2D0687AF-2F9A-4808-9252-1C3277176D96}" destId="{228F4EC4-3653-412C-80A6-28700E5A7D4A}" srcOrd="0" destOrd="0" parTransId="{86730096-C7CD-4C76-89C2-3B2234DBCFCD}" sibTransId="{52A5D835-FCDC-4CD4-8ED3-1D9B70F3CB40}"/>
    <dgm:cxn modelId="{AD9C43D8-3C10-4493-8EE9-B5D9EEAF92E0}" type="presOf" srcId="{84FD8AFF-AFBE-40FF-990E-6F3467D05FAA}" destId="{5D988037-9040-4063-A8F9-901ED349E7EF}" srcOrd="0" destOrd="0" presId="urn:microsoft.com/office/officeart/2005/8/layout/hierarchy2"/>
    <dgm:cxn modelId="{B23B1ADF-6F54-4CBA-B127-53B2C70B628E}" type="presOf" srcId="{0098EFCF-9EBE-46A9-A23B-75E7CF7F8245}" destId="{A0A47F80-577A-4F92-A004-0B977B0AA124}" srcOrd="0" destOrd="0" presId="urn:microsoft.com/office/officeart/2005/8/layout/hierarchy2"/>
    <dgm:cxn modelId="{280D5CE5-7B34-4BBD-B9AB-7674B15EAF9B}" type="presOf" srcId="{3923339E-8F81-44DE-8DDE-F654E3F30734}" destId="{F15A220C-60CC-433F-836C-28B36987B0CE}" srcOrd="1" destOrd="0" presId="urn:microsoft.com/office/officeart/2005/8/layout/hierarchy2"/>
    <dgm:cxn modelId="{B679F1E8-4DE6-4000-B4C5-F0F279529072}" type="presOf" srcId="{228F4EC4-3653-412C-80A6-28700E5A7D4A}" destId="{D0113F50-8428-4F11-BA4F-E10CE444CE1C}" srcOrd="0" destOrd="0" presId="urn:microsoft.com/office/officeart/2005/8/layout/hierarchy2"/>
    <dgm:cxn modelId="{25E4ADE9-7BB0-4628-83DB-5E3282BAA9D6}" type="presOf" srcId="{FB0768B6-65E4-4392-96FA-8CA91FF0A92B}" destId="{66B6D743-A298-4550-8711-A50A4C893CD4}" srcOrd="0" destOrd="0" presId="urn:microsoft.com/office/officeart/2005/8/layout/hierarchy2"/>
    <dgm:cxn modelId="{E8099CEC-EC87-4EF1-8C1F-E689CBE06051}" type="presOf" srcId="{C6F58965-F632-4101-A476-A0052AF02553}" destId="{1A2B1B96-135E-4029-8A46-329BEA00A3BC}" srcOrd="1" destOrd="0" presId="urn:microsoft.com/office/officeart/2005/8/layout/hierarchy2"/>
    <dgm:cxn modelId="{8A1C100A-7AF1-496A-9875-E6905A2CC36E}" type="presParOf" srcId="{765A708C-1FA7-4B41-92F5-D519E1C5A332}" destId="{E2D1A2ED-6D5A-4DB1-ADD8-D3DC0B7A7F98}" srcOrd="0" destOrd="0" presId="urn:microsoft.com/office/officeart/2005/8/layout/hierarchy2"/>
    <dgm:cxn modelId="{ADAFA65D-E579-4AB2-ADE9-84F97496B1A7}" type="presParOf" srcId="{E2D1A2ED-6D5A-4DB1-ADD8-D3DC0B7A7F98}" destId="{66B6D743-A298-4550-8711-A50A4C893CD4}" srcOrd="0" destOrd="0" presId="urn:microsoft.com/office/officeart/2005/8/layout/hierarchy2"/>
    <dgm:cxn modelId="{8A0C0552-808D-4347-94DE-E94413EC31EA}" type="presParOf" srcId="{E2D1A2ED-6D5A-4DB1-ADD8-D3DC0B7A7F98}" destId="{529DA4A9-7F3B-46E5-AA04-35DE986B903C}" srcOrd="1" destOrd="0" presId="urn:microsoft.com/office/officeart/2005/8/layout/hierarchy2"/>
    <dgm:cxn modelId="{F0738385-57CE-44D5-9E5B-7CCDF6FDF118}" type="presParOf" srcId="{529DA4A9-7F3B-46E5-AA04-35DE986B903C}" destId="{636670F9-61F4-4345-9EC4-74717A10ABD3}" srcOrd="0" destOrd="0" presId="urn:microsoft.com/office/officeart/2005/8/layout/hierarchy2"/>
    <dgm:cxn modelId="{1019C5C7-C306-41E3-B8C9-2DC8EE7D26A8}" type="presParOf" srcId="{636670F9-61F4-4345-9EC4-74717A10ABD3}" destId="{4F463F23-79B1-4ED8-A6B2-CCEBDEFA943A}" srcOrd="0" destOrd="0" presId="urn:microsoft.com/office/officeart/2005/8/layout/hierarchy2"/>
    <dgm:cxn modelId="{18E7B659-1D29-46B6-982E-70FBE41C94CD}" type="presParOf" srcId="{529DA4A9-7F3B-46E5-AA04-35DE986B903C}" destId="{D3B0D76F-BF62-468E-8EFB-4353FF6AF0B3}" srcOrd="1" destOrd="0" presId="urn:microsoft.com/office/officeart/2005/8/layout/hierarchy2"/>
    <dgm:cxn modelId="{6CF3A3BA-34BA-4252-8A2F-FFF222B4AEF2}" type="presParOf" srcId="{D3B0D76F-BF62-468E-8EFB-4353FF6AF0B3}" destId="{CC524C1C-BEDE-4669-8929-C0DAE67AD765}" srcOrd="0" destOrd="0" presId="urn:microsoft.com/office/officeart/2005/8/layout/hierarchy2"/>
    <dgm:cxn modelId="{990C8514-E232-425B-8480-57315B6A9D65}" type="presParOf" srcId="{D3B0D76F-BF62-468E-8EFB-4353FF6AF0B3}" destId="{FC728FD1-D2D7-42F6-B42B-6F5A1FAD641E}" srcOrd="1" destOrd="0" presId="urn:microsoft.com/office/officeart/2005/8/layout/hierarchy2"/>
    <dgm:cxn modelId="{A0BC6317-90E0-4F45-BD3C-49DEA19837FF}" type="presParOf" srcId="{FC728FD1-D2D7-42F6-B42B-6F5A1FAD641E}" destId="{339E1EDE-93AA-4BF7-AE4B-6C960D7DD186}" srcOrd="0" destOrd="0" presId="urn:microsoft.com/office/officeart/2005/8/layout/hierarchy2"/>
    <dgm:cxn modelId="{D4249106-A24F-4924-8104-C55E9A351FE6}" type="presParOf" srcId="{339E1EDE-93AA-4BF7-AE4B-6C960D7DD186}" destId="{F15A220C-60CC-433F-836C-28B36987B0CE}" srcOrd="0" destOrd="0" presId="urn:microsoft.com/office/officeart/2005/8/layout/hierarchy2"/>
    <dgm:cxn modelId="{E00D0FB1-8CE6-4682-BAB5-F0C55D1422CD}" type="presParOf" srcId="{FC728FD1-D2D7-42F6-B42B-6F5A1FAD641E}" destId="{EBA82C08-711E-4EC9-A331-D4F38B39A2F2}" srcOrd="1" destOrd="0" presId="urn:microsoft.com/office/officeart/2005/8/layout/hierarchy2"/>
    <dgm:cxn modelId="{7F01EDE9-8052-4539-A9CF-39564937919B}" type="presParOf" srcId="{EBA82C08-711E-4EC9-A331-D4F38B39A2F2}" destId="{FF50AFC6-3BDA-44D0-99EF-8BC8CDB6FADE}" srcOrd="0" destOrd="0" presId="urn:microsoft.com/office/officeart/2005/8/layout/hierarchy2"/>
    <dgm:cxn modelId="{998C32DE-CB8A-45DC-BF4A-10E72387E4DE}" type="presParOf" srcId="{EBA82C08-711E-4EC9-A331-D4F38B39A2F2}" destId="{E7D4E2BB-5F92-41E4-A8C8-CE0C72C3D2ED}" srcOrd="1" destOrd="0" presId="urn:microsoft.com/office/officeart/2005/8/layout/hierarchy2"/>
    <dgm:cxn modelId="{8941E5A9-BCDC-4863-8C29-52B3B8F041FC}" type="presParOf" srcId="{765A708C-1FA7-4B41-92F5-D519E1C5A332}" destId="{F01987D2-A6BB-4412-BB50-36AC63637016}" srcOrd="1" destOrd="0" presId="urn:microsoft.com/office/officeart/2005/8/layout/hierarchy2"/>
    <dgm:cxn modelId="{BEBB9A37-2ACC-492A-A874-B358F16098BE}" type="presParOf" srcId="{F01987D2-A6BB-4412-BB50-36AC63637016}" destId="{77FCC3E5-3C9A-4628-BD6E-D37B1F51EA1F}" srcOrd="0" destOrd="0" presId="urn:microsoft.com/office/officeart/2005/8/layout/hierarchy2"/>
    <dgm:cxn modelId="{A67D64C3-FCA6-48AA-A592-85D58BFDB89A}" type="presParOf" srcId="{F01987D2-A6BB-4412-BB50-36AC63637016}" destId="{A418ABB8-AFDF-40DA-B4EB-84092F0D5682}" srcOrd="1" destOrd="0" presId="urn:microsoft.com/office/officeart/2005/8/layout/hierarchy2"/>
    <dgm:cxn modelId="{5237DC00-B5E1-45D0-961E-830D166CA747}" type="presParOf" srcId="{A418ABB8-AFDF-40DA-B4EB-84092F0D5682}" destId="{29E47A52-B5E9-4588-9D5E-BD63CBC4AD73}" srcOrd="0" destOrd="0" presId="urn:microsoft.com/office/officeart/2005/8/layout/hierarchy2"/>
    <dgm:cxn modelId="{4DF13F99-3C31-4F6F-A65B-A2BCDED482E1}" type="presParOf" srcId="{29E47A52-B5E9-4588-9D5E-BD63CBC4AD73}" destId="{B3731CDC-A348-429F-B0EA-E52BA556E8D5}" srcOrd="0" destOrd="0" presId="urn:microsoft.com/office/officeart/2005/8/layout/hierarchy2"/>
    <dgm:cxn modelId="{E50357DD-A930-4AB9-80C5-EF86C2C6DE17}" type="presParOf" srcId="{A418ABB8-AFDF-40DA-B4EB-84092F0D5682}" destId="{BC3FCF31-69F7-41FF-B373-45CE2FCB4A6C}" srcOrd="1" destOrd="0" presId="urn:microsoft.com/office/officeart/2005/8/layout/hierarchy2"/>
    <dgm:cxn modelId="{35333068-06DD-4408-AB25-ED4CDBE0270B}" type="presParOf" srcId="{BC3FCF31-69F7-41FF-B373-45CE2FCB4A6C}" destId="{3F8040BB-54FE-4F91-8DA7-A3BA9D4FA13F}" srcOrd="0" destOrd="0" presId="urn:microsoft.com/office/officeart/2005/8/layout/hierarchy2"/>
    <dgm:cxn modelId="{EBC4681F-1E1E-48C9-86D9-7A7A94643FDA}" type="presParOf" srcId="{BC3FCF31-69F7-41FF-B373-45CE2FCB4A6C}" destId="{DE13505C-F8C0-462E-9D8E-CE5AADCD635C}" srcOrd="1" destOrd="0" presId="urn:microsoft.com/office/officeart/2005/8/layout/hierarchy2"/>
    <dgm:cxn modelId="{AA0478EA-12CE-4F8C-A70B-0AC2817D211A}" type="presParOf" srcId="{DE13505C-F8C0-462E-9D8E-CE5AADCD635C}" destId="{A0A47F80-577A-4F92-A004-0B977B0AA124}" srcOrd="0" destOrd="0" presId="urn:microsoft.com/office/officeart/2005/8/layout/hierarchy2"/>
    <dgm:cxn modelId="{07C848C4-C4EA-4638-BA95-35C323223205}" type="presParOf" srcId="{A0A47F80-577A-4F92-A004-0B977B0AA124}" destId="{4ACF2EF0-1D1A-4001-88B4-F50EC766434C}" srcOrd="0" destOrd="0" presId="urn:microsoft.com/office/officeart/2005/8/layout/hierarchy2"/>
    <dgm:cxn modelId="{61D5E929-F498-423E-85F1-4A795AF29E8F}" type="presParOf" srcId="{DE13505C-F8C0-462E-9D8E-CE5AADCD635C}" destId="{A54B4057-77CF-4CDA-BC4B-FD847C50E7AE}" srcOrd="1" destOrd="0" presId="urn:microsoft.com/office/officeart/2005/8/layout/hierarchy2"/>
    <dgm:cxn modelId="{73D1F544-69CA-4471-9A7A-98A77DA24AEF}" type="presParOf" srcId="{A54B4057-77CF-4CDA-BC4B-FD847C50E7AE}" destId="{E43D1B42-4D38-428C-9A34-33F5C9318A22}" srcOrd="0" destOrd="0" presId="urn:microsoft.com/office/officeart/2005/8/layout/hierarchy2"/>
    <dgm:cxn modelId="{0C383F78-10F4-4F15-B682-3109DC9DFC5F}" type="presParOf" srcId="{A54B4057-77CF-4CDA-BC4B-FD847C50E7AE}" destId="{84664C21-FFAF-404B-9711-521B329F234F}" srcOrd="1" destOrd="0" presId="urn:microsoft.com/office/officeart/2005/8/layout/hierarchy2"/>
    <dgm:cxn modelId="{59665D32-2FDD-4D12-9D16-F6D58B63D285}" type="presParOf" srcId="{84664C21-FFAF-404B-9711-521B329F234F}" destId="{80CF53D2-E491-4E6E-9AC2-52074EFF4E8C}" srcOrd="0" destOrd="0" presId="urn:microsoft.com/office/officeart/2005/8/layout/hierarchy2"/>
    <dgm:cxn modelId="{74913539-114F-4B42-8760-A7E43BE6E10A}" type="presParOf" srcId="{80CF53D2-E491-4E6E-9AC2-52074EFF4E8C}" destId="{1A2B1B96-135E-4029-8A46-329BEA00A3BC}" srcOrd="0" destOrd="0" presId="urn:microsoft.com/office/officeart/2005/8/layout/hierarchy2"/>
    <dgm:cxn modelId="{FB54E58C-C693-4E46-BAE4-B7261A14458D}" type="presParOf" srcId="{84664C21-FFAF-404B-9711-521B329F234F}" destId="{2274A1F8-6097-43FC-B253-3836A53663A4}" srcOrd="1" destOrd="0" presId="urn:microsoft.com/office/officeart/2005/8/layout/hierarchy2"/>
    <dgm:cxn modelId="{EBCDF437-9F1B-4036-9324-B09CE4A0AC88}" type="presParOf" srcId="{2274A1F8-6097-43FC-B253-3836A53663A4}" destId="{5D988037-9040-4063-A8F9-901ED349E7EF}" srcOrd="0" destOrd="0" presId="urn:microsoft.com/office/officeart/2005/8/layout/hierarchy2"/>
    <dgm:cxn modelId="{E102C0F3-F42F-4425-807D-C7D1703219D6}" type="presParOf" srcId="{2274A1F8-6097-43FC-B253-3836A53663A4}" destId="{8E889A77-5879-49A0-A254-F513AB8AE05E}" srcOrd="1" destOrd="0" presId="urn:microsoft.com/office/officeart/2005/8/layout/hierarchy2"/>
    <dgm:cxn modelId="{408E2C9A-C5D7-48AF-95DD-7C35C9FC5C4E}" type="presParOf" srcId="{84664C21-FFAF-404B-9711-521B329F234F}" destId="{92963092-6D88-4AB5-9F33-F262979720D0}" srcOrd="2" destOrd="0" presId="urn:microsoft.com/office/officeart/2005/8/layout/hierarchy2"/>
    <dgm:cxn modelId="{3FA861EC-D20B-4B79-B169-78D7B87B72E9}" type="presParOf" srcId="{92963092-6D88-4AB5-9F33-F262979720D0}" destId="{2D1F42FD-E383-46DE-8EDA-F6C8A36003B8}" srcOrd="0" destOrd="0" presId="urn:microsoft.com/office/officeart/2005/8/layout/hierarchy2"/>
    <dgm:cxn modelId="{FFE3C31E-7FF0-4E09-8558-86357B476B35}" type="presParOf" srcId="{84664C21-FFAF-404B-9711-521B329F234F}" destId="{F68263F8-1916-4AEA-B43F-8670520C749E}" srcOrd="3" destOrd="0" presId="urn:microsoft.com/office/officeart/2005/8/layout/hierarchy2"/>
    <dgm:cxn modelId="{520B724B-AA15-43FF-8D70-2857F1FF281B}" type="presParOf" srcId="{F68263F8-1916-4AEA-B43F-8670520C749E}" destId="{BD65763C-39AD-4059-9762-FD0179E933A6}" srcOrd="0" destOrd="0" presId="urn:microsoft.com/office/officeart/2005/8/layout/hierarchy2"/>
    <dgm:cxn modelId="{A77D21F8-9073-4BEF-AB68-AAD59EFB9A23}" type="presParOf" srcId="{F68263F8-1916-4AEA-B43F-8670520C749E}" destId="{9F0765FC-55CE-4F63-8BE0-CC4FF3DC2C76}" srcOrd="1" destOrd="0" presId="urn:microsoft.com/office/officeart/2005/8/layout/hierarchy2"/>
    <dgm:cxn modelId="{147CD68B-68C4-48C5-B02B-09DA90001C3C}" type="presParOf" srcId="{9F0765FC-55CE-4F63-8BE0-CC4FF3DC2C76}" destId="{C9614265-CC6F-4DE9-B704-BFA1DCD4C9CE}" srcOrd="0" destOrd="0" presId="urn:microsoft.com/office/officeart/2005/8/layout/hierarchy2"/>
    <dgm:cxn modelId="{24CA34DD-34E1-44B5-B216-AAAF2D577516}" type="presParOf" srcId="{C9614265-CC6F-4DE9-B704-BFA1DCD4C9CE}" destId="{E96C2B5A-4C9F-4A91-90A3-BFF1796B3FB3}" srcOrd="0" destOrd="0" presId="urn:microsoft.com/office/officeart/2005/8/layout/hierarchy2"/>
    <dgm:cxn modelId="{59580B8C-E67C-40F6-BC9D-79046064EE61}" type="presParOf" srcId="{9F0765FC-55CE-4F63-8BE0-CC4FF3DC2C76}" destId="{B2BE2168-35E3-43A4-8FF9-7B34E32FD85B}" srcOrd="1" destOrd="0" presId="urn:microsoft.com/office/officeart/2005/8/layout/hierarchy2"/>
    <dgm:cxn modelId="{28D56ABF-230E-453E-9362-8BD0DBBE5045}" type="presParOf" srcId="{B2BE2168-35E3-43A4-8FF9-7B34E32FD85B}" destId="{D0113F50-8428-4F11-BA4F-E10CE444CE1C}" srcOrd="0" destOrd="0" presId="urn:microsoft.com/office/officeart/2005/8/layout/hierarchy2"/>
    <dgm:cxn modelId="{C24DEF5A-2A28-4A83-84AF-7906818ECFB7}" type="presParOf" srcId="{B2BE2168-35E3-43A4-8FF9-7B34E32FD85B}" destId="{0267BBF0-12D7-4AB3-8372-76BD8F55DA5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6D743-A298-4550-8711-A50A4C893CD4}">
      <dsp:nvSpPr>
        <dsp:cNvPr id="0" name=""/>
        <dsp:cNvSpPr/>
      </dsp:nvSpPr>
      <dsp:spPr>
        <a:xfrm>
          <a:off x="44381" y="1234184"/>
          <a:ext cx="3668083" cy="636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初始化（线程池、全局结构、信号）</a:t>
          </a:r>
        </a:p>
      </dsp:txBody>
      <dsp:txXfrm>
        <a:off x="63018" y="1252821"/>
        <a:ext cx="3630809" cy="599048"/>
      </dsp:txXfrm>
    </dsp:sp>
    <dsp:sp modelId="{636670F9-61F4-4345-9EC4-74717A10ABD3}">
      <dsp:nvSpPr>
        <dsp:cNvPr id="0" name=""/>
        <dsp:cNvSpPr/>
      </dsp:nvSpPr>
      <dsp:spPr>
        <a:xfrm>
          <a:off x="3712465" y="1541776"/>
          <a:ext cx="509058" cy="21137"/>
        </a:xfrm>
        <a:custGeom>
          <a:avLst/>
          <a:gdLst/>
          <a:ahLst/>
          <a:cxnLst/>
          <a:rect l="0" t="0" r="0" b="0"/>
          <a:pathLst>
            <a:path>
              <a:moveTo>
                <a:pt x="0" y="10568"/>
              </a:moveTo>
              <a:lnTo>
                <a:pt x="509058" y="1056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54267" y="1539619"/>
        <a:ext cx="25452" cy="25452"/>
      </dsp:txXfrm>
    </dsp:sp>
    <dsp:sp modelId="{CC524C1C-BEDE-4669-8929-C0DAE67AD765}">
      <dsp:nvSpPr>
        <dsp:cNvPr id="0" name=""/>
        <dsp:cNvSpPr/>
      </dsp:nvSpPr>
      <dsp:spPr>
        <a:xfrm>
          <a:off x="4221523" y="1234184"/>
          <a:ext cx="1272645" cy="636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Open_listenfd</a:t>
          </a:r>
          <a:endParaRPr lang="zh-CN" altLang="en-US" sz="1500" kern="1200" dirty="0"/>
        </a:p>
      </dsp:txBody>
      <dsp:txXfrm>
        <a:off x="4240160" y="1252821"/>
        <a:ext cx="1235371" cy="599048"/>
      </dsp:txXfrm>
    </dsp:sp>
    <dsp:sp modelId="{339E1EDE-93AA-4BF7-AE4B-6C960D7DD186}">
      <dsp:nvSpPr>
        <dsp:cNvPr id="0" name=""/>
        <dsp:cNvSpPr/>
      </dsp:nvSpPr>
      <dsp:spPr>
        <a:xfrm>
          <a:off x="5494169" y="1541776"/>
          <a:ext cx="509058" cy="21137"/>
        </a:xfrm>
        <a:custGeom>
          <a:avLst/>
          <a:gdLst/>
          <a:ahLst/>
          <a:cxnLst/>
          <a:rect l="0" t="0" r="0" b="0"/>
          <a:pathLst>
            <a:path>
              <a:moveTo>
                <a:pt x="0" y="10568"/>
              </a:moveTo>
              <a:lnTo>
                <a:pt x="509058" y="1056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35972" y="1539619"/>
        <a:ext cx="25452" cy="25452"/>
      </dsp:txXfrm>
    </dsp:sp>
    <dsp:sp modelId="{FF50AFC6-3BDA-44D0-99EF-8BC8CDB6FADE}">
      <dsp:nvSpPr>
        <dsp:cNvPr id="0" name=""/>
        <dsp:cNvSpPr/>
      </dsp:nvSpPr>
      <dsp:spPr>
        <a:xfrm>
          <a:off x="6003227" y="1234184"/>
          <a:ext cx="1272645" cy="6363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Accept </a:t>
          </a:r>
          <a:r>
            <a:rPr lang="zh-CN" altLang="en-US" sz="1500" kern="1200" dirty="0"/>
            <a:t>循环</a:t>
          </a:r>
        </a:p>
      </dsp:txBody>
      <dsp:txXfrm>
        <a:off x="6021864" y="1252821"/>
        <a:ext cx="1235371" cy="599048"/>
      </dsp:txXfrm>
    </dsp:sp>
    <dsp:sp modelId="{77FCC3E5-3C9A-4628-BD6E-D37B1F51EA1F}">
      <dsp:nvSpPr>
        <dsp:cNvPr id="0" name=""/>
        <dsp:cNvSpPr/>
      </dsp:nvSpPr>
      <dsp:spPr>
        <a:xfrm>
          <a:off x="3911" y="2838163"/>
          <a:ext cx="1272645" cy="636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尝试获取</a:t>
          </a:r>
          <a:r>
            <a:rPr lang="en-US" altLang="zh-CN" sz="1500" kern="1200" dirty="0" err="1"/>
            <a:t>fd</a:t>
          </a:r>
          <a:endParaRPr lang="zh-CN" altLang="en-US" sz="1500" kern="1200" dirty="0"/>
        </a:p>
      </dsp:txBody>
      <dsp:txXfrm>
        <a:off x="22548" y="2856800"/>
        <a:ext cx="1235371" cy="599048"/>
      </dsp:txXfrm>
    </dsp:sp>
    <dsp:sp modelId="{29E47A52-B5E9-4588-9D5E-BD63CBC4AD73}">
      <dsp:nvSpPr>
        <dsp:cNvPr id="0" name=""/>
        <dsp:cNvSpPr/>
      </dsp:nvSpPr>
      <dsp:spPr>
        <a:xfrm>
          <a:off x="1276557" y="3145756"/>
          <a:ext cx="509058" cy="21137"/>
        </a:xfrm>
        <a:custGeom>
          <a:avLst/>
          <a:gdLst/>
          <a:ahLst/>
          <a:cxnLst/>
          <a:rect l="0" t="0" r="0" b="0"/>
          <a:pathLst>
            <a:path>
              <a:moveTo>
                <a:pt x="0" y="10568"/>
              </a:moveTo>
              <a:lnTo>
                <a:pt x="509058" y="1056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18360" y="3143598"/>
        <a:ext cx="25452" cy="25452"/>
      </dsp:txXfrm>
    </dsp:sp>
    <dsp:sp modelId="{3F8040BB-54FE-4F91-8DA7-A3BA9D4FA13F}">
      <dsp:nvSpPr>
        <dsp:cNvPr id="0" name=""/>
        <dsp:cNvSpPr/>
      </dsp:nvSpPr>
      <dsp:spPr>
        <a:xfrm>
          <a:off x="1785615" y="2838163"/>
          <a:ext cx="1272645" cy="636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读取请求行并解析</a:t>
          </a:r>
        </a:p>
      </dsp:txBody>
      <dsp:txXfrm>
        <a:off x="1804252" y="2856800"/>
        <a:ext cx="1235371" cy="599048"/>
      </dsp:txXfrm>
    </dsp:sp>
    <dsp:sp modelId="{A0A47F80-577A-4F92-A004-0B977B0AA124}">
      <dsp:nvSpPr>
        <dsp:cNvPr id="0" name=""/>
        <dsp:cNvSpPr/>
      </dsp:nvSpPr>
      <dsp:spPr>
        <a:xfrm>
          <a:off x="3058261" y="3145756"/>
          <a:ext cx="509058" cy="21137"/>
        </a:xfrm>
        <a:custGeom>
          <a:avLst/>
          <a:gdLst/>
          <a:ahLst/>
          <a:cxnLst/>
          <a:rect l="0" t="0" r="0" b="0"/>
          <a:pathLst>
            <a:path>
              <a:moveTo>
                <a:pt x="0" y="10568"/>
              </a:moveTo>
              <a:lnTo>
                <a:pt x="509058" y="1056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00064" y="3143598"/>
        <a:ext cx="25452" cy="25452"/>
      </dsp:txXfrm>
    </dsp:sp>
    <dsp:sp modelId="{E43D1B42-4D38-428C-9A34-33F5C9318A22}">
      <dsp:nvSpPr>
        <dsp:cNvPr id="0" name=""/>
        <dsp:cNvSpPr/>
      </dsp:nvSpPr>
      <dsp:spPr>
        <a:xfrm>
          <a:off x="3567319" y="2838163"/>
          <a:ext cx="1272645" cy="6363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检查缓存</a:t>
          </a:r>
        </a:p>
      </dsp:txBody>
      <dsp:txXfrm>
        <a:off x="3585956" y="2856800"/>
        <a:ext cx="1235371" cy="599048"/>
      </dsp:txXfrm>
    </dsp:sp>
    <dsp:sp modelId="{80CF53D2-E491-4E6E-9AC2-52074EFF4E8C}">
      <dsp:nvSpPr>
        <dsp:cNvPr id="0" name=""/>
        <dsp:cNvSpPr/>
      </dsp:nvSpPr>
      <dsp:spPr>
        <a:xfrm rot="19457599">
          <a:off x="4781041" y="2962813"/>
          <a:ext cx="626907" cy="21137"/>
        </a:xfrm>
        <a:custGeom>
          <a:avLst/>
          <a:gdLst/>
          <a:ahLst/>
          <a:cxnLst/>
          <a:rect l="0" t="0" r="0" b="0"/>
          <a:pathLst>
            <a:path>
              <a:moveTo>
                <a:pt x="0" y="10568"/>
              </a:moveTo>
              <a:lnTo>
                <a:pt x="626907" y="1056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78822" y="2957709"/>
        <a:ext cx="31345" cy="31345"/>
      </dsp:txXfrm>
    </dsp:sp>
    <dsp:sp modelId="{5D988037-9040-4063-A8F9-901ED349E7EF}">
      <dsp:nvSpPr>
        <dsp:cNvPr id="0" name=""/>
        <dsp:cNvSpPr/>
      </dsp:nvSpPr>
      <dsp:spPr>
        <a:xfrm>
          <a:off x="5349024" y="2472277"/>
          <a:ext cx="1272645" cy="6363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返回缓存内容</a:t>
          </a:r>
        </a:p>
      </dsp:txBody>
      <dsp:txXfrm>
        <a:off x="5367661" y="2490914"/>
        <a:ext cx="1235371" cy="599048"/>
      </dsp:txXfrm>
    </dsp:sp>
    <dsp:sp modelId="{92963092-6D88-4AB5-9F33-F262979720D0}">
      <dsp:nvSpPr>
        <dsp:cNvPr id="0" name=""/>
        <dsp:cNvSpPr/>
      </dsp:nvSpPr>
      <dsp:spPr>
        <a:xfrm rot="2142401">
          <a:off x="4781041" y="3328698"/>
          <a:ext cx="626907" cy="21137"/>
        </a:xfrm>
        <a:custGeom>
          <a:avLst/>
          <a:gdLst/>
          <a:ahLst/>
          <a:cxnLst/>
          <a:rect l="0" t="0" r="0" b="0"/>
          <a:pathLst>
            <a:path>
              <a:moveTo>
                <a:pt x="0" y="10568"/>
              </a:moveTo>
              <a:lnTo>
                <a:pt x="626907" y="1056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78822" y="3323595"/>
        <a:ext cx="31345" cy="31345"/>
      </dsp:txXfrm>
    </dsp:sp>
    <dsp:sp modelId="{BD65763C-39AD-4059-9762-FD0179E933A6}">
      <dsp:nvSpPr>
        <dsp:cNvPr id="0" name=""/>
        <dsp:cNvSpPr/>
      </dsp:nvSpPr>
      <dsp:spPr>
        <a:xfrm>
          <a:off x="5349024" y="3204049"/>
          <a:ext cx="1272645" cy="6363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请求服务器</a:t>
          </a:r>
        </a:p>
      </dsp:txBody>
      <dsp:txXfrm>
        <a:off x="5367661" y="3222686"/>
        <a:ext cx="1235371" cy="599048"/>
      </dsp:txXfrm>
    </dsp:sp>
    <dsp:sp modelId="{C9614265-CC6F-4DE9-B704-BFA1DCD4C9CE}">
      <dsp:nvSpPr>
        <dsp:cNvPr id="0" name=""/>
        <dsp:cNvSpPr/>
      </dsp:nvSpPr>
      <dsp:spPr>
        <a:xfrm>
          <a:off x="6621670" y="3511641"/>
          <a:ext cx="509058" cy="21137"/>
        </a:xfrm>
        <a:custGeom>
          <a:avLst/>
          <a:gdLst/>
          <a:ahLst/>
          <a:cxnLst/>
          <a:rect l="0" t="0" r="0" b="0"/>
          <a:pathLst>
            <a:path>
              <a:moveTo>
                <a:pt x="0" y="10568"/>
              </a:moveTo>
              <a:lnTo>
                <a:pt x="509058" y="1056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63472" y="3509484"/>
        <a:ext cx="25452" cy="25452"/>
      </dsp:txXfrm>
    </dsp:sp>
    <dsp:sp modelId="{D0113F50-8428-4F11-BA4F-E10CE444CE1C}">
      <dsp:nvSpPr>
        <dsp:cNvPr id="0" name=""/>
        <dsp:cNvSpPr/>
      </dsp:nvSpPr>
      <dsp:spPr>
        <a:xfrm>
          <a:off x="7130728" y="3204049"/>
          <a:ext cx="1610406" cy="6363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返回响应并缓存</a:t>
          </a:r>
        </a:p>
      </dsp:txBody>
      <dsp:txXfrm>
        <a:off x="7149365" y="3222686"/>
        <a:ext cx="1573132" cy="599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99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4BF34-2100-4013-BA8C-080962483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Proxy Lab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AF905B-6ABC-4712-A81D-1DD3832EE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彭伟桀</a:t>
            </a:r>
          </a:p>
        </p:txBody>
      </p:sp>
    </p:spTree>
    <p:extLst>
      <p:ext uri="{BB962C8B-B14F-4D97-AF65-F5344CB8AC3E}">
        <p14:creationId xmlns:p14="http://schemas.microsoft.com/office/powerpoint/2010/main" val="28564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408E7-8D33-4B13-B176-0AC6570D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66" y="58203"/>
            <a:ext cx="10131425" cy="1456267"/>
          </a:xfrm>
        </p:spPr>
        <p:txBody>
          <a:bodyPr/>
          <a:lstStyle/>
          <a:p>
            <a:r>
              <a:rPr lang="en-US" altLang="zh-CN" dirty="0"/>
              <a:t>PROXY()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FE23A0-1747-430C-A217-F59D4C918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66" y="1281615"/>
            <a:ext cx="7171575" cy="4895850"/>
          </a:xfrm>
        </p:spPr>
      </p:pic>
    </p:spTree>
    <p:extLst>
      <p:ext uri="{BB962C8B-B14F-4D97-AF65-F5344CB8AC3E}">
        <p14:creationId xmlns:p14="http://schemas.microsoft.com/office/powerpoint/2010/main" val="396691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408E7-8D33-4B13-B176-0AC6570D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66" y="58203"/>
            <a:ext cx="10131425" cy="1456267"/>
          </a:xfrm>
        </p:spPr>
        <p:txBody>
          <a:bodyPr/>
          <a:lstStyle/>
          <a:p>
            <a:r>
              <a:rPr lang="en-US" altLang="zh-CN" dirty="0"/>
              <a:t>PROXY() 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9B70E4B-F2ED-43D7-9233-29906F4A1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65" y="1153617"/>
            <a:ext cx="5186577" cy="501410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9E58E09-A61A-4A2A-A739-631FC9D33C73}"/>
              </a:ext>
            </a:extLst>
          </p:cNvPr>
          <p:cNvSpPr txBox="1"/>
          <p:nvPr/>
        </p:nvSpPr>
        <p:spPr>
          <a:xfrm>
            <a:off x="6465130" y="2363767"/>
            <a:ext cx="4976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将服务器的响应转发给客户端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转发的同时将响应复制到</a:t>
            </a:r>
            <a:r>
              <a:rPr lang="en-US" altLang="zh-CN" dirty="0"/>
              <a:t>cache</a:t>
            </a:r>
            <a:r>
              <a:rPr lang="zh-CN" altLang="en-US" dirty="0"/>
              <a:t>缓冲区里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如果响应总长度大于 </a:t>
            </a:r>
            <a:r>
              <a:rPr lang="en-US" altLang="zh-CN" dirty="0"/>
              <a:t>MAX_OBJECT_SIZE</a:t>
            </a:r>
            <a:r>
              <a:rPr lang="zh-CN" altLang="en-US" dirty="0"/>
              <a:t>，那就不缓存了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注意要用</a:t>
            </a:r>
            <a:r>
              <a:rPr lang="en-US" altLang="zh-CN" dirty="0" err="1"/>
              <a:t>memcpy</a:t>
            </a:r>
            <a:r>
              <a:rPr lang="zh-CN" altLang="en-US" dirty="0"/>
              <a:t>，响应里可能是二进制数据，会出现 </a:t>
            </a:r>
            <a:r>
              <a:rPr lang="en-US" altLang="zh-CN" dirty="0"/>
              <a:t>\0 </a:t>
            </a:r>
            <a:r>
              <a:rPr lang="zh-CN" altLang="en-US" dirty="0"/>
              <a:t>字符，</a:t>
            </a:r>
            <a:r>
              <a:rPr lang="en-US" altLang="zh-CN" dirty="0" err="1"/>
              <a:t>strcpy</a:t>
            </a:r>
            <a:r>
              <a:rPr lang="en-US" altLang="zh-CN" dirty="0"/>
              <a:t> </a:t>
            </a:r>
            <a:r>
              <a:rPr lang="zh-CN" altLang="en-US" dirty="0"/>
              <a:t>会挂。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7BE3-9196-444C-82D2-DF2BE9A9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1736"/>
            <a:ext cx="10131425" cy="1456267"/>
          </a:xfrm>
        </p:spPr>
        <p:txBody>
          <a:bodyPr/>
          <a:lstStyle/>
          <a:p>
            <a:r>
              <a:rPr lang="zh-CN" altLang="en-US" dirty="0"/>
              <a:t>鲁棒性及异常处理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81E51-92B7-4D0A-B256-0434F981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9036"/>
            <a:ext cx="10131425" cy="49663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SIGPIPE</a:t>
            </a:r>
            <a:r>
              <a:rPr lang="zh-CN" altLang="en-US" dirty="0"/>
              <a:t>：屏蔽即可</a:t>
            </a:r>
            <a:endParaRPr lang="en-US" altLang="zh-CN" dirty="0"/>
          </a:p>
          <a:p>
            <a:r>
              <a:rPr lang="en-US" altLang="zh-CN" dirty="0"/>
              <a:t>EPIPE(</a:t>
            </a:r>
            <a:r>
              <a:rPr lang="zh-CN" altLang="en-US" dirty="0"/>
              <a:t>写</a:t>
            </a:r>
            <a:r>
              <a:rPr lang="en-US" altLang="zh-CN" dirty="0"/>
              <a:t>)/ECONNRESET(</a:t>
            </a:r>
            <a:r>
              <a:rPr lang="zh-CN" altLang="en-US" dirty="0"/>
              <a:t>读</a:t>
            </a:r>
            <a:r>
              <a:rPr lang="en-US" altLang="zh-CN" dirty="0"/>
              <a:t>)</a:t>
            </a:r>
            <a:r>
              <a:rPr lang="zh-CN" altLang="en-US" dirty="0"/>
              <a:t>：需要对 </a:t>
            </a:r>
            <a:r>
              <a:rPr lang="en-US" altLang="zh-CN" dirty="0" err="1"/>
              <a:t>csapp.c</a:t>
            </a:r>
            <a:r>
              <a:rPr lang="en-US" altLang="zh-CN" dirty="0"/>
              <a:t> </a:t>
            </a:r>
            <a:r>
              <a:rPr lang="zh-CN" altLang="en-US" dirty="0"/>
              <a:t>里的 </a:t>
            </a:r>
            <a:r>
              <a:rPr lang="en-US" altLang="zh-CN" dirty="0" err="1"/>
              <a:t>rio</a:t>
            </a:r>
            <a:r>
              <a:rPr lang="en-US" altLang="zh-CN" dirty="0"/>
              <a:t> </a:t>
            </a:r>
            <a:r>
              <a:rPr lang="zh-CN" altLang="en-US" dirty="0"/>
              <a:t>包进行一点修改</a:t>
            </a:r>
            <a:endParaRPr lang="en-US" altLang="zh-CN" dirty="0"/>
          </a:p>
          <a:p>
            <a:r>
              <a:rPr lang="zh-CN" altLang="en-US" dirty="0"/>
              <a:t>客户端发送的 </a:t>
            </a:r>
            <a:r>
              <a:rPr lang="en-US" altLang="zh-CN" dirty="0"/>
              <a:t>HTTP </a:t>
            </a:r>
            <a:r>
              <a:rPr lang="zh-CN" altLang="en-US" dirty="0"/>
              <a:t>请求有问题</a:t>
            </a:r>
            <a:endParaRPr lang="en-US" altLang="zh-CN" dirty="0"/>
          </a:p>
          <a:p>
            <a:pPr lvl="1"/>
            <a:r>
              <a:rPr lang="en-US" altLang="zh-CN" dirty="0" err="1"/>
              <a:t>Getaddrinfo</a:t>
            </a:r>
            <a:r>
              <a:rPr lang="zh-CN" altLang="en-US" dirty="0"/>
              <a:t>：</a:t>
            </a:r>
            <a:r>
              <a:rPr lang="en-US" altLang="zh-CN" dirty="0"/>
              <a:t>No such host or service</a:t>
            </a:r>
          </a:p>
          <a:p>
            <a:pPr lvl="2"/>
            <a:r>
              <a:rPr lang="zh-CN" altLang="en-US" dirty="0"/>
              <a:t>修改 </a:t>
            </a:r>
            <a:r>
              <a:rPr lang="en-US" altLang="zh-CN" dirty="0" err="1"/>
              <a:t>csapp.c</a:t>
            </a:r>
            <a:r>
              <a:rPr lang="en-US" altLang="zh-CN" dirty="0"/>
              <a:t> </a:t>
            </a:r>
            <a:r>
              <a:rPr lang="zh-CN" altLang="en-US" dirty="0"/>
              <a:t>里的 </a:t>
            </a:r>
            <a:r>
              <a:rPr lang="en-US" altLang="zh-CN" dirty="0" err="1"/>
              <a:t>open_clientfd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 err="1"/>
              <a:t>Open_clientfd</a:t>
            </a:r>
            <a:r>
              <a:rPr lang="en-US" altLang="zh-CN" dirty="0"/>
              <a:t> </a:t>
            </a:r>
            <a:r>
              <a:rPr lang="zh-CN" altLang="en-US" dirty="0"/>
              <a:t>失败：特判</a:t>
            </a:r>
            <a:endParaRPr lang="en-US" altLang="zh-CN" dirty="0"/>
          </a:p>
          <a:p>
            <a:pPr lvl="1"/>
            <a:r>
              <a:rPr lang="en-US" altLang="zh-CN" dirty="0"/>
              <a:t>400 Bad Request</a:t>
            </a:r>
          </a:p>
          <a:p>
            <a:pPr lvl="1"/>
            <a:r>
              <a:rPr lang="en-US" altLang="zh-CN" dirty="0"/>
              <a:t>414 URI Too Long</a:t>
            </a:r>
          </a:p>
          <a:p>
            <a:pPr lvl="1"/>
            <a:r>
              <a:rPr lang="en-US" altLang="zh-CN" dirty="0"/>
              <a:t>431 Request Header Field Too Large</a:t>
            </a:r>
          </a:p>
          <a:p>
            <a:pPr lvl="1"/>
            <a:r>
              <a:rPr lang="en-US" altLang="zh-CN" dirty="0"/>
              <a:t>501 Not Implemented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检查协议、请求方法是否正确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http,GET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可以用 </a:t>
            </a:r>
            <a:r>
              <a:rPr lang="en-US" altLang="zh-CN" dirty="0" err="1">
                <a:latin typeface="Consolas" panose="020B0609020204030204" pitchFamily="49" charset="0"/>
              </a:rPr>
              <a:t>tiny.c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里的 </a:t>
            </a:r>
            <a:r>
              <a:rPr lang="en-US" altLang="zh-CN" dirty="0" err="1">
                <a:latin typeface="Consolas" panose="020B0609020204030204" pitchFamily="49" charset="0"/>
              </a:rPr>
              <a:t>client_error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记得关文件描述符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注意内存泄漏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3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AD0C0C-AC9D-481D-B8B2-12677E2D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US" altLang="zh-CN" dirty="0"/>
              <a:t>Thanks for</a:t>
            </a:r>
            <a:r>
              <a:rPr lang="zh-CN" altLang="en-US" dirty="0"/>
              <a:t> </a:t>
            </a:r>
            <a:r>
              <a:rPr lang="en-US" altLang="zh-CN" dirty="0"/>
              <a:t>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30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DE6E-E0E2-465D-BEA3-C844D68E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流程图（采用预线程化）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9D09A011-27D6-4F1C-8B5A-62D3BA76A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038635"/>
              </p:ext>
            </p:extLst>
          </p:nvPr>
        </p:nvGraphicFramePr>
        <p:xfrm>
          <a:off x="2410348" y="1110239"/>
          <a:ext cx="87431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561CB0C-9B86-4B02-A321-5BDBAB7ED679}"/>
              </a:ext>
            </a:extLst>
          </p:cNvPr>
          <p:cNvSpPr txBox="1"/>
          <p:nvPr/>
        </p:nvSpPr>
        <p:spPr>
          <a:xfrm>
            <a:off x="1038464" y="23939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主线程：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E0193C-7B45-453B-8DDA-4AD88F44F1ED}"/>
              </a:ext>
            </a:extLst>
          </p:cNvPr>
          <p:cNvSpPr txBox="1"/>
          <p:nvPr/>
        </p:nvSpPr>
        <p:spPr>
          <a:xfrm>
            <a:off x="1038464" y="4020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子线程：</a:t>
            </a:r>
          </a:p>
        </p:txBody>
      </p:sp>
    </p:spTree>
    <p:extLst>
      <p:ext uri="{BB962C8B-B14F-4D97-AF65-F5344CB8AC3E}">
        <p14:creationId xmlns:p14="http://schemas.microsoft.com/office/powerpoint/2010/main" val="160011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39B68-8A46-4A08-AFFD-974A4C8F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预线程化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AA380-E291-458A-B54D-85D6D114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代码见书上 </a:t>
            </a:r>
            <a:r>
              <a:rPr lang="en-US" altLang="zh-CN" dirty="0"/>
              <a:t>p.709</a:t>
            </a:r>
          </a:p>
          <a:p>
            <a:r>
              <a:rPr lang="zh-CN" altLang="en-US" dirty="0"/>
              <a:t>预先创建工作者线程池。主线程接受连接打开文件描述符，工作者线程获取文件描述符并处理，形成生产者</a:t>
            </a:r>
            <a:r>
              <a:rPr lang="en-US" altLang="zh-CN" dirty="0"/>
              <a:t>-</a:t>
            </a:r>
            <a:r>
              <a:rPr lang="zh-CN" altLang="en-US" dirty="0"/>
              <a:t>消费者关系。</a:t>
            </a:r>
            <a:endParaRPr lang="en-US" altLang="zh-CN" dirty="0"/>
          </a:p>
          <a:p>
            <a:r>
              <a:rPr lang="zh-CN" altLang="en-US" dirty="0"/>
              <a:t>文件描述符通过一个有限缓冲区传递。</a:t>
            </a:r>
            <a:endParaRPr lang="en-US" altLang="zh-CN" dirty="0"/>
          </a:p>
          <a:p>
            <a:r>
              <a:rPr lang="zh-CN" altLang="en-US" dirty="0"/>
              <a:t>具体实现的时候用到了</a:t>
            </a:r>
            <a:r>
              <a:rPr lang="en-US" altLang="zh-CN" dirty="0"/>
              <a:t>SBUF</a:t>
            </a:r>
            <a:r>
              <a:rPr lang="zh-CN" altLang="en-US" dirty="0"/>
              <a:t>包（书</a:t>
            </a:r>
            <a:r>
              <a:rPr lang="en-US" altLang="zh-CN" dirty="0"/>
              <a:t> p.705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15C772-605E-4E66-BDF6-7E7F4F7C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3349359"/>
            <a:ext cx="4861981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4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4B5B7-2BE8-4EE9-87D7-249FE8A6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344DC-E469-4D58-B8C9-CBF20B5B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  <a:endParaRPr lang="en-US" altLang="zh-CN" dirty="0"/>
          </a:p>
          <a:p>
            <a:r>
              <a:rPr lang="en-US" altLang="zh-CN" dirty="0"/>
              <a:t>LRU</a:t>
            </a:r>
          </a:p>
          <a:p>
            <a:r>
              <a:rPr lang="zh-CN" altLang="en-US" dirty="0"/>
              <a:t>读者</a:t>
            </a:r>
            <a:r>
              <a:rPr lang="en-US" altLang="zh-CN" dirty="0"/>
              <a:t>-</a:t>
            </a:r>
            <a:r>
              <a:rPr lang="zh-CN" altLang="en-US" dirty="0"/>
              <a:t>写者模型</a:t>
            </a:r>
            <a:endParaRPr lang="en-US" altLang="zh-CN" dirty="0"/>
          </a:p>
          <a:p>
            <a:r>
              <a:rPr lang="en-US" altLang="zh-CN" dirty="0" err="1"/>
              <a:t>Pthread_rwlock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92F39E-BBA3-40A8-B2D8-BF85B693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54" y="2065867"/>
            <a:ext cx="6790008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10E4D-D3C5-41BE-BA96-30F44F2F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5121FE-4E97-46DD-94EA-7BC9F8211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35" y="1953142"/>
            <a:ext cx="3382915" cy="35240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694EAE-40AF-4353-BE85-91AB724D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31" y="1782227"/>
            <a:ext cx="5553224" cy="38658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2EDFDE-29C5-4398-A4CA-B5333B40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277" y="1833957"/>
            <a:ext cx="3857053" cy="376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C2B24-BCFB-4426-96ED-E183048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主线程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2AC6CA-735E-4596-8B65-07CBEE44C521}"/>
              </a:ext>
            </a:extLst>
          </p:cNvPr>
          <p:cNvSpPr txBox="1"/>
          <p:nvPr/>
        </p:nvSpPr>
        <p:spPr>
          <a:xfrm>
            <a:off x="7145841" y="1911789"/>
            <a:ext cx="36713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初始化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信号处理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SBUF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线程池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Accept </a:t>
            </a:r>
            <a:r>
              <a:rPr lang="zh-CN" altLang="en-US" sz="2400" dirty="0"/>
              <a:t>循环</a:t>
            </a:r>
          </a:p>
        </p:txBody>
      </p:sp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33CBEBCD-B8C4-41B5-A6C1-932C8E7B5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11789"/>
            <a:ext cx="5960157" cy="3649662"/>
          </a:xfrm>
        </p:spPr>
      </p:pic>
    </p:spTree>
    <p:extLst>
      <p:ext uri="{BB962C8B-B14F-4D97-AF65-F5344CB8AC3E}">
        <p14:creationId xmlns:p14="http://schemas.microsoft.com/office/powerpoint/2010/main" val="71760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52A32-2D7C-4554-8CC9-F9E5D1AA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工作者线程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7EEF121-0E18-4273-8640-E8B569793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5121084" cy="282726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3BCBCF-6AA1-4B98-B4CA-E964467C0156}"/>
              </a:ext>
            </a:extLst>
          </p:cNvPr>
          <p:cNvSpPr txBox="1"/>
          <p:nvPr/>
        </p:nvSpPr>
        <p:spPr>
          <a:xfrm>
            <a:off x="6492445" y="3248666"/>
            <a:ext cx="3381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获取文件描述符并处理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796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408E7-8D33-4B13-B176-0AC6570D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66" y="58203"/>
            <a:ext cx="10131425" cy="1456267"/>
          </a:xfrm>
        </p:spPr>
        <p:txBody>
          <a:bodyPr/>
          <a:lstStyle/>
          <a:p>
            <a:r>
              <a:rPr lang="en-US" altLang="zh-CN" dirty="0"/>
              <a:t>PROXY() 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B73D5D9F-FB02-44A0-A7CD-9A9ADCC1E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707" y="1759494"/>
            <a:ext cx="5784081" cy="1097375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B7A3AC-3E65-4B7B-8AF5-74AE01775FE8}"/>
              </a:ext>
            </a:extLst>
          </p:cNvPr>
          <p:cNvSpPr txBox="1"/>
          <p:nvPr/>
        </p:nvSpPr>
        <p:spPr>
          <a:xfrm>
            <a:off x="626066" y="2934519"/>
            <a:ext cx="7464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请求行：</a:t>
            </a:r>
            <a:r>
              <a:rPr lang="en-US" altLang="zh-CN" sz="2400" dirty="0"/>
              <a:t> 	</a:t>
            </a:r>
            <a:r>
              <a:rPr lang="en-US" altLang="zh-CN" sz="2400" dirty="0">
                <a:solidFill>
                  <a:srgbClr val="FF0000"/>
                </a:solidFill>
              </a:rPr>
              <a:t>method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url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/>
                </a:solidFill>
              </a:rPr>
              <a:t>version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		GET </a:t>
            </a:r>
            <a:r>
              <a:rPr lang="en-US" altLang="zh-CN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http://localhost:9999/index.html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</a:rPr>
              <a:t>HTTP/1.0</a:t>
            </a:r>
          </a:p>
          <a:p>
            <a:endParaRPr lang="en-US" altLang="zh-CN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尝试缓存：</a:t>
            </a:r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CAFA49-1642-48C5-BA43-88B7111E6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07" y="4319514"/>
            <a:ext cx="7323455" cy="17070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30A17A-1727-4233-8FCE-CA261CD91CB6}"/>
              </a:ext>
            </a:extLst>
          </p:cNvPr>
          <p:cNvSpPr txBox="1"/>
          <p:nvPr/>
        </p:nvSpPr>
        <p:spPr>
          <a:xfrm>
            <a:off x="626066" y="1259004"/>
            <a:ext cx="308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读取并解析请求行：</a:t>
            </a:r>
          </a:p>
        </p:txBody>
      </p:sp>
    </p:spTree>
    <p:extLst>
      <p:ext uri="{BB962C8B-B14F-4D97-AF65-F5344CB8AC3E}">
        <p14:creationId xmlns:p14="http://schemas.microsoft.com/office/powerpoint/2010/main" val="302549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408E7-8D33-4B13-B176-0AC6570D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66" y="58203"/>
            <a:ext cx="10131425" cy="1456267"/>
          </a:xfrm>
        </p:spPr>
        <p:txBody>
          <a:bodyPr/>
          <a:lstStyle/>
          <a:p>
            <a:r>
              <a:rPr lang="en-US" altLang="zh-CN" dirty="0"/>
              <a:t>PROXY()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F744B-ACF2-437B-B88B-C9CE5553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66" y="1295783"/>
            <a:ext cx="11127879" cy="48955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解析</a:t>
            </a:r>
            <a:r>
              <a:rPr lang="en-US" altLang="zh-CN" sz="2400" dirty="0"/>
              <a:t>URL</a:t>
            </a:r>
          </a:p>
          <a:p>
            <a:r>
              <a:rPr lang="en-US" altLang="zh-CN" sz="2400" dirty="0"/>
              <a:t>URL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scheme</a:t>
            </a:r>
            <a:r>
              <a:rPr lang="en-US" altLang="zh-CN" sz="2400" dirty="0"/>
              <a:t>://</a:t>
            </a:r>
            <a:r>
              <a:rPr lang="en-US" altLang="zh-CN" sz="2400" dirty="0">
                <a:solidFill>
                  <a:srgbClr val="92D050"/>
                </a:solidFill>
              </a:rPr>
              <a:t>host</a:t>
            </a:r>
            <a:r>
              <a:rPr lang="en-US" altLang="zh-CN" sz="2400" dirty="0"/>
              <a:t>[:</a:t>
            </a:r>
            <a:r>
              <a:rPr lang="en-US" altLang="zh-CN" sz="2400" dirty="0">
                <a:solidFill>
                  <a:srgbClr val="FFC000"/>
                </a:solidFill>
              </a:rPr>
              <a:t>port</a:t>
            </a:r>
            <a:r>
              <a:rPr lang="en-US" altLang="zh-CN" sz="2400" dirty="0"/>
              <a:t>]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None/>
              <a:tabLst/>
              <a:defRPr/>
            </a:pP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http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://</a:t>
            </a:r>
            <a:r>
              <a:rPr lang="en-US" altLang="zh-CN" sz="2400" dirty="0">
                <a:solidFill>
                  <a:srgbClr val="92D050"/>
                </a:solidFill>
                <a:latin typeface="Calibri" panose="020F0502020204030204"/>
                <a:ea typeface="宋体" panose="02010600030101010101" pitchFamily="2" charset="-122"/>
              </a:rPr>
              <a:t>localhost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</a:t>
            </a:r>
            <a:r>
              <a:rPr lang="en-US" altLang="zh-CN" sz="2400" dirty="0">
                <a:solidFill>
                  <a:srgbClr val="FFC000"/>
                </a:solidFill>
                <a:latin typeface="Calibri" panose="020F0502020204030204"/>
                <a:ea typeface="宋体" panose="02010600030101010101" pitchFamily="2" charset="-122"/>
              </a:rPr>
              <a:t>8888</a:t>
            </a:r>
            <a:r>
              <a:rPr lang="en-US" altLang="zh-CN" sz="2400" dirty="0">
                <a:solidFill>
                  <a:srgbClr val="477BD1">
                    <a:lumMod val="60000"/>
                    <a:lumOff val="4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/index.html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dirty="0"/>
              <a:t>连接服务器</a:t>
            </a:r>
            <a:endParaRPr lang="en-US" altLang="zh-CN" sz="2400" dirty="0"/>
          </a:p>
          <a:p>
            <a:r>
              <a:rPr lang="zh-CN" altLang="en-US" sz="2400" dirty="0"/>
              <a:t>发送请求</a:t>
            </a:r>
            <a:endParaRPr lang="en-US" altLang="zh-CN" sz="2400" dirty="0"/>
          </a:p>
          <a:p>
            <a:pPr lvl="1"/>
            <a:r>
              <a:rPr lang="zh-CN" altLang="en-US" sz="2200" dirty="0"/>
              <a:t>新的请求行：</a:t>
            </a:r>
            <a:r>
              <a:rPr lang="en-US" altLang="zh-CN" sz="2200" dirty="0"/>
              <a:t>GET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77BD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path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HTTP/1.0</a:t>
            </a:r>
          </a:p>
          <a:p>
            <a:pPr lvl="1"/>
            <a:r>
              <a:rPr lang="zh-CN" altLang="en-US" sz="2200" dirty="0"/>
              <a:t>新请求的头部：一边读取一边转发原请求的头部即可</a:t>
            </a:r>
            <a:endParaRPr lang="en-US" altLang="zh-CN" sz="2000" dirty="0"/>
          </a:p>
          <a:p>
            <a:pPr lvl="1"/>
            <a:r>
              <a:rPr lang="zh-CN" altLang="en-US" sz="2000" dirty="0"/>
              <a:t>例外：原请求中 </a:t>
            </a:r>
            <a:r>
              <a:rPr lang="en-US" altLang="zh-CN" sz="2000" dirty="0"/>
              <a:t>Connection, Proxy-Connection, User-Agent </a:t>
            </a:r>
            <a:r>
              <a:rPr lang="zh-CN" altLang="en-US" sz="2000" dirty="0"/>
              <a:t>略过，改成</a:t>
            </a:r>
            <a:r>
              <a:rPr lang="en-US" altLang="zh-CN" sz="2000" dirty="0"/>
              <a:t>writeup</a:t>
            </a:r>
            <a:r>
              <a:rPr lang="zh-CN" altLang="en-US" sz="2000" dirty="0"/>
              <a:t>里的</a:t>
            </a:r>
            <a:r>
              <a:rPr lang="en-US" altLang="zh-CN" sz="2000" dirty="0"/>
              <a:t>header</a:t>
            </a:r>
          </a:p>
          <a:p>
            <a:pPr lvl="1"/>
            <a:r>
              <a:rPr lang="zh-CN" altLang="en-US" sz="2000" dirty="0"/>
              <a:t>理论上</a:t>
            </a:r>
            <a:r>
              <a:rPr lang="en-US" altLang="zh-CN" sz="2000" dirty="0"/>
              <a:t>HTTP/1.0</a:t>
            </a:r>
            <a:r>
              <a:rPr lang="zh-CN" altLang="en-US" sz="2000" dirty="0"/>
              <a:t>中可以无</a:t>
            </a:r>
            <a:r>
              <a:rPr lang="en-US" altLang="zh-CN" sz="2000" dirty="0"/>
              <a:t>Host</a:t>
            </a:r>
            <a:r>
              <a:rPr lang="zh-CN" altLang="en-US" sz="2000" dirty="0"/>
              <a:t>头部，</a:t>
            </a:r>
            <a:r>
              <a:rPr lang="zh-CN" altLang="en-US" sz="2000" strike="sngStrike" dirty="0"/>
              <a:t>但测试只有</a:t>
            </a:r>
            <a:r>
              <a:rPr lang="en-US" altLang="zh-CN" sz="2000" strike="sngStrike" dirty="0"/>
              <a:t>HTTP/1.1</a:t>
            </a:r>
            <a:r>
              <a:rPr lang="zh-CN" altLang="en-US" sz="2000" strike="sngStrike" dirty="0"/>
              <a:t>请求，所以可以默认客户端都有</a:t>
            </a:r>
            <a:r>
              <a:rPr lang="en-US" altLang="zh-CN" sz="2000" strike="sngStrike" dirty="0"/>
              <a:t>Host</a:t>
            </a:r>
            <a:r>
              <a:rPr lang="zh-CN" altLang="en-US" sz="2000" strike="sngStrike" dirty="0"/>
              <a:t>头部</a:t>
            </a:r>
            <a:endParaRPr lang="en-US" altLang="zh-CN" sz="2000" dirty="0"/>
          </a:p>
          <a:p>
            <a:pPr lvl="1"/>
            <a:r>
              <a:rPr lang="zh-CN" altLang="en-US" sz="2000" dirty="0"/>
              <a:t>注意：</a:t>
            </a:r>
            <a:r>
              <a:rPr lang="en-US" altLang="zh-CN" sz="2000" dirty="0"/>
              <a:t>HTTP/1.1 keep-alive </a:t>
            </a:r>
            <a:r>
              <a:rPr lang="zh-CN" altLang="en-US" sz="2000" dirty="0"/>
              <a:t>不会默认关闭连接，所以要用 </a:t>
            </a:r>
            <a:r>
              <a:rPr lang="en-US" altLang="zh-CN" sz="2000" dirty="0"/>
              <a:t>\r\n </a:t>
            </a:r>
            <a:r>
              <a:rPr lang="zh-CN" altLang="en-US" sz="2000" dirty="0"/>
              <a:t>来判断请求结束</a:t>
            </a:r>
            <a:endParaRPr lang="en-US" altLang="zh-CN" sz="2000" dirty="0"/>
          </a:p>
          <a:p>
            <a:pPr lvl="1"/>
            <a:r>
              <a:rPr lang="zh-CN" altLang="en-US" sz="2000" dirty="0"/>
              <a:t>发完头部后记得加一行 </a:t>
            </a:r>
            <a:r>
              <a:rPr lang="en-US" altLang="zh-CN" sz="2000" dirty="0"/>
              <a:t>\r\n </a:t>
            </a:r>
            <a:r>
              <a:rPr lang="zh-CN" altLang="en-US" sz="2000" dirty="0"/>
              <a:t>来标识请求结束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7C99BC-4EEC-4949-AE48-5C174F52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94" y="2542482"/>
            <a:ext cx="3863675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35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{47D863A3-F2DA-458E-88B5-BB22FFF41AF8}tf03457452</Template>
  <TotalTime>112</TotalTime>
  <Words>481</Words>
  <Application>Microsoft Office PowerPoint</Application>
  <PresentationFormat>宽屏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天体</vt:lpstr>
      <vt:lpstr>Proxy Lab</vt:lpstr>
      <vt:lpstr>流程图（采用预线程化）</vt:lpstr>
      <vt:lpstr>预线程化</vt:lpstr>
      <vt:lpstr>CACHE</vt:lpstr>
      <vt:lpstr>CACHE</vt:lpstr>
      <vt:lpstr>主线程</vt:lpstr>
      <vt:lpstr>工作者线程</vt:lpstr>
      <vt:lpstr>PROXY() </vt:lpstr>
      <vt:lpstr>PROXY() </vt:lpstr>
      <vt:lpstr>PROXY() </vt:lpstr>
      <vt:lpstr>PROXY() </vt:lpstr>
      <vt:lpstr>鲁棒性及异常处理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Lab</dc:title>
  <dc:creator>Peng Jackson</dc:creator>
  <cp:lastModifiedBy>Peng Jackson</cp:lastModifiedBy>
  <cp:revision>15</cp:revision>
  <dcterms:created xsi:type="dcterms:W3CDTF">2021-01-06T17:44:56Z</dcterms:created>
  <dcterms:modified xsi:type="dcterms:W3CDTF">2021-01-07T06:11:24Z</dcterms:modified>
</cp:coreProperties>
</file>