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85000"/>
  </p:normalViewPr>
  <p:slideViewPr>
    <p:cSldViewPr snapToGrid="0" snapToObjects="1">
      <p:cViewPr varScale="1">
        <p:scale>
          <a:sx n="114" d="100"/>
          <a:sy n="114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6BB1-E331-8448-BF40-0D541A1F4A41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64DBB-BF58-AF4F-B0DD-BC344F6B2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11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列出了主要知识点，助教可以自行</a:t>
            </a:r>
            <a:r>
              <a:rPr kumimoji="1" lang="zh-CN" altLang="en-US"/>
              <a:t>选择重点讲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4DBB-BF58-AF4F-B0DD-BC344F6B29F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31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4DBB-BF58-AF4F-B0DD-BC344F6B29F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53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4DBB-BF58-AF4F-B0DD-BC344F6B29F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58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4DBB-BF58-AF4F-B0DD-BC344F6B29F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23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7237-4531-9F43-978A-BE96A408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E53B1-7370-D940-A768-F8109E11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4DFE6-7C28-1249-A61D-DA0C4D3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492BB-FDE6-EC49-B8B5-209E18E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D5CCA-A9E2-514D-9E54-DAF99095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8720E-159F-BC49-8219-BF310C1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1B99-5993-834E-8EA0-6127D4EC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D9DE8-E09C-624F-A359-D5FC908E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F4CFA-A642-0C4C-BCD1-F997F4EE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F79C5-2848-DF4F-B43D-DCD591A1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9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0F2DBF-8B5A-B747-A15C-85276DC1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D3E9C-C1BD-034A-ADF4-49FC30F3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54DAB-D6C6-C147-9E09-8732BFE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A93A1-C0AE-A84C-81A2-68C67A9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1DBBD-5608-D24A-ADE8-A5A1D5E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5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A832E-1C5B-9C48-9AE8-3BC71366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4C8BE-4419-7146-B9F0-CA09D4D7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53818-6AD2-924C-B7C9-1F2685BF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0FB5C-775B-CE40-976A-36ABBE70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6E17D-C860-884C-B86F-D685028C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2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6F8D2-CE82-F44E-9DBE-9CB4CE3C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EE0C9-CE8B-AA46-8222-D0C9CBA1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E093B-1376-204B-8C37-62193CA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9FD21-9E59-5443-B027-8A0A2E15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DB241-5E9C-D64C-A4E7-26C3C0A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1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E959-618B-7A4D-AA04-6F6EADC8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75845-5A15-B744-B438-1341E038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6035D-17A3-D241-AC64-8B05B406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5D9A8-1E0C-C940-AF0C-DC425E97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C0E35-65C3-4A40-AF70-DDC4BCB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FC7A8-2338-9D4B-97E4-0C3C7704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4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D824-819B-094B-96FF-A5D735E1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615A7-3AFA-EB4A-9E39-DDA26DDA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A1E79-7C46-CA44-8A18-BA42CE35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BA627-090C-AA45-B33E-E1844EA76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698E9-244E-C442-9CE9-30FC64DAF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6B6180-08AA-F446-93D1-CCA984AB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7F3AC-32EF-D749-BE87-A9CFA7F8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5AF4B3-45ED-D346-8337-23CE1049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82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E0CF4-D762-2C41-813C-FED1F3AF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729241-557E-7643-A4E4-049290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DD77E-0C7D-7842-80B9-8B867B25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D61C0-4C29-614C-9481-5F258CF2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880A43-CC46-CC42-8993-0B32C647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72098B-550E-A041-B002-4CE5CC53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36354-8F5D-D745-804C-0B58AB2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77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D154-3BBF-4D46-9827-07C196AB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E5DF7-2F04-6A48-81B7-2D45F25D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D712E-AD0B-E842-9429-267D874A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18EB1-9BB6-3048-9A61-1101E40E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98476-CFE0-9D44-8ED7-F45C7C2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F203F-837E-9948-A414-C22094E9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5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C914-F1F7-9344-9735-DE7409A9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B687CE-A379-694C-876C-4B8782B6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80B64-0C2A-BD4B-9C39-1D908C6D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22D48-81D8-7C49-8E4A-46E5AE84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FB51-BD25-9A41-A779-77BF32CD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D338-3B6D-E645-9190-D022B17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6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0ACF7-75C3-334B-BB0A-4D8FF8A4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EA353-3D98-4649-A30C-593A10A7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CBD5-CEA5-7446-9E08-2E3784EF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4EAD-D4D2-C94F-88A8-A49DE4027A5A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567EC-772F-8149-963A-AE9F5907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10B7-0909-EA4F-BD37-A9C48DA27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A5FB-28BA-034A-B401-F854F3F0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796CB-46F9-C547-99B7-337907F46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37418-E67B-5D44-9C1B-BFEED8553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2020.01.07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B75F77-49C2-FE48-803C-CD6CC27B6B2E}"/>
              </a:ext>
            </a:extLst>
          </p:cNvPr>
          <p:cNvSpPr txBox="1"/>
          <p:nvPr/>
        </p:nvSpPr>
        <p:spPr>
          <a:xfrm>
            <a:off x="4393870" y="621166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用户程序地址空间的分布</a:t>
            </a:r>
            <a:endParaRPr kumimoji="1"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2CC004-4C0D-3F4D-8C28-0F621527076C}"/>
              </a:ext>
            </a:extLst>
          </p:cNvPr>
          <p:cNvGrpSpPr/>
          <p:nvPr/>
        </p:nvGrpSpPr>
        <p:grpSpPr>
          <a:xfrm>
            <a:off x="2720605" y="139179"/>
            <a:ext cx="6439550" cy="5881611"/>
            <a:chOff x="2732481" y="103553"/>
            <a:chExt cx="6439550" cy="58816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C943A81-863C-774C-A84B-12DA649D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481" y="103553"/>
              <a:ext cx="6439550" cy="588161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615FC3-E78F-4B46-B219-51A4D04AEFA0}"/>
                </a:ext>
              </a:extLst>
            </p:cNvPr>
            <p:cNvSpPr txBox="1"/>
            <p:nvPr/>
          </p:nvSpPr>
          <p:spPr>
            <a:xfrm>
              <a:off x="7117693" y="166254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endParaRPr kumimoji="1"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8EA0FB-FFA4-D749-A243-4CBA66D574B6}"/>
                </a:ext>
              </a:extLst>
            </p:cNvPr>
            <p:cNvSpPr txBox="1"/>
            <p:nvPr/>
          </p:nvSpPr>
          <p:spPr>
            <a:xfrm>
              <a:off x="7209063" y="1662545"/>
              <a:ext cx="6944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FF0000"/>
                  </a:solidFill>
                </a:rPr>
                <a:t>___</a:t>
              </a:r>
              <a:endParaRPr kumimoji="1" lang="zh-CN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6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虚拟内存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-DMA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7"/>
            <a:ext cx="10515600" cy="55757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写过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malloc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lab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，懂的都懂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隐式、显式、分离空闲链表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会计算访问序列对应的占用情况，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第十一次小班课练习 第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外部碎片与内部碎片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使用边界标记的合并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系统级</a:t>
            </a:r>
            <a:r>
              <a:rPr kumimoji="1" lang="en-US" altLang="zh-CN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endParaRPr kumimoji="1" lang="zh-CN" altLang="en-US" sz="3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67"/>
            <a:ext cx="10515600" cy="55757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文件描述符，打开与关闭文件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几种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函数：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Unix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标准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RIO</a:t>
            </a: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Unix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的不足值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标准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的缓冲区刷新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共享文件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三级表结构：描述符表（独立）、打开文件表（共享），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v-node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表（共享）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均可以多对一，打开文件表维护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refcnt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pose</a:t>
            </a: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2018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年第四题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重定向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dup2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的行为和参数顺序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dup2(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fildes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fildes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equivalent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fildes2 = dup(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fildes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44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EE0F4D-05B8-1A47-B90E-E95269F7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4" y="792626"/>
            <a:ext cx="11081084" cy="50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网络编程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67"/>
            <a:ext cx="10515600" cy="55757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Client-Server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模型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IP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唯一标识一个主机（网络意义上，不是一个物理机器）</a:t>
            </a:r>
            <a:endParaRPr kumimoji="1" lang="en-US" altLang="zh-CN" sz="1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点分十进制、大端法与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16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进制转换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DNS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系统：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IP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与域名的映射，多对一或一对多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套接字</a:t>
            </a:r>
            <a:r>
              <a:rPr kumimoji="1"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socket</a:t>
            </a: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是连接的端点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点对点（进程之间）、全双工、可靠的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套接字对唯一确定一个连接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cliaddr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cliport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servaddr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servport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套接字接口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流程图，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connect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accept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会阻塞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区分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listenfd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connectfd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读懂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open_clientfd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open_listenfd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，何时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close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free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，会填空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4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A9CB71-3B95-4C4C-80C7-C22F47A5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3" y="0"/>
            <a:ext cx="9142876" cy="68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并发编程</a:t>
            </a:r>
            <a:r>
              <a:rPr kumimoji="1" lang="en-US" altLang="zh-CN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67"/>
            <a:ext cx="10515600" cy="55757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基于进程的并发服务器、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多路复用服务器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线程模型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并发性导致的不确定性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共享地址空间、全局变量，特别注意本地静态变量的共享（函数内的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static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对于信号的处理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Posix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线程接口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每个函数的作用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create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传递参数可能产生的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race</a:t>
            </a: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detach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或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join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回收线程资源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基于线程的并发服务器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并发编程</a:t>
            </a:r>
            <a:r>
              <a:rPr kumimoji="1" lang="en-US" altLang="zh-CN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3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同步与互斥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67"/>
            <a:ext cx="10515600" cy="526104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同步与互斥的必要性，临界区的原因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信号量的初始化、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PV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操作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两个重要模型：生产者消费者、读者写者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哪些信号量实现同步、哪些实现互斥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交换某些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的顺序如何死锁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如何避免饥饿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线程安全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几种线程不安全的函数，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第十三次小班课练习 第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线程安全与可重入的区别是什么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在信号处理函数中可能造成的死锁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36"/>
            <a:ext cx="10515600" cy="54216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从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.c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文件到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.o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文件，再到可执行目标文件的过程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.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i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.s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.o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ELF</a:t>
            </a:r>
          </a:p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ELF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中有哪些节，每种变量应该放在哪个节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初始化的非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0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全局变量、初始化为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0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的全局变量、本地过程变量、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const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变量、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printf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中的字符串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全局符号、局部符号、外部符号在符号表中的表现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在哪个节，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第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次小班课课练习 第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题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bss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COMMON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的区别：是否会参与全局符号解析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只有过程的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static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变量有尾缀（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x.1234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符号解析：全局符号才参与符号解析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强、弱符号（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extern,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static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与强弱无关）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35"/>
            <a:ext cx="10515600" cy="501660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重定位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相对、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PC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绝对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在理解算法的基础上记忆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offset,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addend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参数的含义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静态库解析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链接器只复制被程序引用的目标模块（不会复制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中未被用到的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解析时会从左到右解析，丢弃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文件中暂时未被用到的目标文件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csapp</a:t>
            </a:r>
            <a:r>
              <a:rPr kumimoji="1" lang="zh-CN" altLang="en-US" sz="20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P478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7.3/C</a:t>
            </a: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动态链接（了解即可）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PIC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（往年没考过）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异常控制流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35"/>
            <a:ext cx="10515600" cy="574823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异常的种类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异步和同步，中断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陷阱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故障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终止 各自对应的原因与行为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信号、系统调用、缺页异常、硬件错误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进程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进程的特点：并发性、不确定性、独立性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理解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fork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的特点：返回值、继承哪些东西、调度的不确定性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理解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execve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：从不返回，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不变，继承文件描述符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进程图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回收子进程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waitpid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与多种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options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的行为：回收哪些、是否阻塞，回收不按顺序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若不回收将僵死，直到父进程终止，被托管给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init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进程然后立刻被回收</a:t>
            </a: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791C6A-0917-B542-8536-33B08C53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47" y="0"/>
            <a:ext cx="8588280" cy="6629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77092D-07D3-C14E-A784-3053A05826B3}"/>
              </a:ext>
            </a:extLst>
          </p:cNvPr>
          <p:cNvSpPr txBox="1"/>
          <p:nvPr/>
        </p:nvSpPr>
        <p:spPr>
          <a:xfrm>
            <a:off x="10787062" y="608647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kumimoji="1"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35"/>
            <a:ext cx="10515600" cy="501660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发送信号</a:t>
            </a:r>
            <a:endParaRPr kumimoji="1"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进程组：子进程和父进程同属一个进程组，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shell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为每个作业创建一个独立的进程组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kill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发送信号可以指定进程或进程组（有几种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kill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接收信号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pending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集合的概念：信号不排队、不能用来计数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理解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handler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与主程序的并发性：信号可能在主程序运行的任何时刻到来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阻塞信号：隐式阻塞和显式阻塞</a:t>
            </a: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信号处理的同步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等待信号的几种方式，分别有什么问题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sigsuspend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的用法：原子性地解除阻塞并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pause</a:t>
            </a: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2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虚拟内存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35"/>
            <a:ext cx="10515600" cy="5581982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存储器的层次结构：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SRAM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DRAM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主存、磁盘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物理地址空间与虚拟地址空间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都可以视为连续数组，虚拟空间每个进程独享，物理空间共用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地址翻译过程：硬件（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MMU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+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软件（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OS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页的概念：虚拟页与物理页大小相同，一般为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4K</a:t>
            </a: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页表：实现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到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的映射，每个进程独立，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PTE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中存标记位和物理页号（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PPN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VPN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+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VPO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VPN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PPN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PPO=VPO</a:t>
            </a: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多级页表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每级页表只占一个页，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4B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PTE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时每级页表表项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4K/4B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=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1024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个，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8B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时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512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个，会计算页表大小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上级页表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PTE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存下一级页表的物理页号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理解大页模式和自映射：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 第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10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itchFamily="2" charset="2"/>
              </a:rPr>
              <a:t>次小班课练习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虚拟内存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10"/>
            <a:ext cx="4743203" cy="501660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：提供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到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的快速翻译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用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VPN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查找，与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原理相同，找到的是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PTE</a:t>
            </a: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一般有很高的相联度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理解一个有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，使用多级页表的内存系统如何工作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D4299-F4B9-DB44-81C5-65096A3D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34" y="1531335"/>
            <a:ext cx="6869866" cy="4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CA-2778-2743-B98D-685F301F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虚拟内存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6AB0-5791-7247-A10F-890C34E0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267"/>
            <a:ext cx="10515600" cy="55757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Linux</a:t>
            </a:r>
            <a:r>
              <a:rPr kumimoji="1" lang="zh-CN" altLang="en-US" sz="2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对于进程虚拟地址空间的管理 </a:t>
            </a:r>
            <a:r>
              <a:rPr kumimoji="1" lang="en-US" altLang="zh-CN" sz="22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mm_struct</a:t>
            </a: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PageFault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是如何发生的，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PageFault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种可能结果：地址合法，权限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内存映射</a:t>
            </a: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将虚拟内存区域映射到一个对象：普通文件（磁盘上）和匿名文件（不在磁盘上）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共享对象和私有对象，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COW</a:t>
            </a: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用户程序地址空间的分布：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rwxp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权限位的设置，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PATH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名（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e.g.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16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年期末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VM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题）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用户级映射</a:t>
            </a:r>
            <a:r>
              <a:rPr kumimoji="1" lang="en-US" altLang="zh-CN" sz="24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mmap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建立内存映射，即虚拟内存映射到磁盘文件（可能在磁盘也可能在内存）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不进行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copy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，实际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copy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到内存由</a:t>
            </a:r>
            <a:r>
              <a:rPr kumimoji="1" lang="en-US" altLang="zh-CN" sz="20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PageFault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处理完成。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MAP_SHARED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 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MAP_PRIVATE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MAP_ANONYMOUS</a:t>
            </a:r>
            <a:r>
              <a:rPr kumimoji="1"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各自的行为（后两个不写回磁盘）</a:t>
            </a:r>
            <a:endParaRPr kumimoji="1"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2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kumimoji="1" lang="en-US" altLang="zh-CN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1360</Words>
  <Application>Microsoft Macintosh PowerPoint</Application>
  <PresentationFormat>宽屏</PresentationFormat>
  <Paragraphs>148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Office 主题​​</vt:lpstr>
      <vt:lpstr>Final Review</vt:lpstr>
      <vt:lpstr>链接</vt:lpstr>
      <vt:lpstr>链接</vt:lpstr>
      <vt:lpstr>异常控制流</vt:lpstr>
      <vt:lpstr>PowerPoint 演示文稿</vt:lpstr>
      <vt:lpstr>信号</vt:lpstr>
      <vt:lpstr>虚拟内存-翻译</vt:lpstr>
      <vt:lpstr>虚拟内存-翻译</vt:lpstr>
      <vt:lpstr>虚拟内存-内存映射</vt:lpstr>
      <vt:lpstr>PowerPoint 演示文稿</vt:lpstr>
      <vt:lpstr>虚拟内存-DMA</vt:lpstr>
      <vt:lpstr>系统级I/O</vt:lpstr>
      <vt:lpstr>PowerPoint 演示文稿</vt:lpstr>
      <vt:lpstr>网络编程</vt:lpstr>
      <vt:lpstr>PowerPoint 演示文稿</vt:lpstr>
      <vt:lpstr>并发编程-并发</vt:lpstr>
      <vt:lpstr>并发编程-同步与互斥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Microsoft Office User</dc:creator>
  <cp:lastModifiedBy>thwfhk@163.com</cp:lastModifiedBy>
  <cp:revision>83</cp:revision>
  <dcterms:created xsi:type="dcterms:W3CDTF">2021-01-04T15:39:42Z</dcterms:created>
  <dcterms:modified xsi:type="dcterms:W3CDTF">2021-01-07T09:58:10Z</dcterms:modified>
</cp:coreProperties>
</file>