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333" r:id="rId3"/>
    <p:sldId id="366" r:id="rId4"/>
    <p:sldId id="364" r:id="rId5"/>
    <p:sldId id="347" r:id="rId6"/>
    <p:sldId id="360" r:id="rId7"/>
    <p:sldId id="361" r:id="rId8"/>
    <p:sldId id="363" r:id="rId9"/>
    <p:sldId id="362" r:id="rId10"/>
    <p:sldId id="365" r:id="rId11"/>
    <p:sldId id="261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4" autoAdjust="0"/>
    <p:restoredTop sz="94710" autoAdjust="0"/>
  </p:normalViewPr>
  <p:slideViewPr>
    <p:cSldViewPr snapToGrid="0">
      <p:cViewPr varScale="1">
        <p:scale>
          <a:sx n="65" d="100"/>
          <a:sy n="65" d="100"/>
        </p:scale>
        <p:origin x="78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088FBD-8B5D-4818-BBCF-F951CB44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2020/12/24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9F09E7-6842-4F67-8517-7C97FF60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1B22B6-C597-48AF-B31A-DADEBFD7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8F3095-932C-4CF3-A176-654E9A54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2020/12/24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AEAB60-ACC6-46CE-8F2C-4439B9D9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0481FA-EBA9-489B-A17C-6BC258C4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4CBCC54-3B90-45FE-9E7D-A2FA7EC9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2020/12/24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1AF554F-2FBD-4018-B9C5-DBA95222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5AD0406-CEC2-4D1E-AED4-75C9B4AC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>
          <a:xfrm>
            <a:off x="669925" y="2399108"/>
            <a:ext cx="10850563" cy="1508455"/>
          </a:xfrm>
        </p:spPr>
        <p:txBody>
          <a:bodyPr>
            <a:normAutofit/>
          </a:bodyPr>
          <a:lstStyle/>
          <a:p>
            <a:r>
              <a:rPr lang="zh-CN" altLang="zh-CN" dirty="0"/>
              <a:t>姜</a:t>
            </a:r>
            <a:r>
              <a:rPr lang="en-US" altLang="zh-CN" dirty="0"/>
              <a:t> </a:t>
            </a:r>
            <a:r>
              <a:rPr lang="zh-CN" altLang="zh-CN" dirty="0"/>
              <a:t>度</a:t>
            </a:r>
            <a:r>
              <a:rPr lang="en-US" altLang="zh-CN" dirty="0"/>
              <a:t>		   </a:t>
            </a:r>
          </a:p>
          <a:p>
            <a:r>
              <a:rPr lang="en-US" altLang="zh-CN" dirty="0"/>
              <a:t>		</a:t>
            </a:r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>
          <a:xfrm>
            <a:off x="669926" y="2110156"/>
            <a:ext cx="10850562" cy="74908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回课 </a:t>
            </a:r>
            <a:r>
              <a:rPr lang="en-GB" altLang="zh-CN" dirty="0" err="1"/>
              <a:t>tsh</a:t>
            </a:r>
            <a:r>
              <a:rPr lang="en-GB" altLang="zh-CN" dirty="0"/>
              <a:t>/shell lab</a:t>
            </a:r>
            <a:br>
              <a:rPr lang="en-GB" altLang="zh-CN" dirty="0"/>
            </a:br>
            <a:br>
              <a:rPr lang="en-GB" altLang="zh-CN" dirty="0"/>
            </a:br>
            <a:endParaRPr lang="zh-CN" altLang="zh-CN" sz="27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95079F2-B06A-45E0-8EEE-BC48961EB9C1}"/>
              </a:ext>
            </a:extLst>
          </p:cNvPr>
          <p:cNvCxnSpPr>
            <a:cxnSpLocks/>
          </p:cNvCxnSpPr>
          <p:nvPr/>
        </p:nvCxnSpPr>
        <p:spPr>
          <a:xfrm>
            <a:off x="3000375" y="2348754"/>
            <a:ext cx="85201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信号处理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6AF78D0-686B-4A03-AB82-A0436C3EDBA4}"/>
              </a:ext>
            </a:extLst>
          </p:cNvPr>
          <p:cNvSpPr txBox="1"/>
          <p:nvPr/>
        </p:nvSpPr>
        <p:spPr>
          <a:xfrm>
            <a:off x="669924" y="1515633"/>
            <a:ext cx="10238482" cy="49264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关于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waitpid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waitpid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(-1,&amp;status,WUNTRACED|WNOHANG))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WIFSTOPPED, WIFSIGNALED, etc.</a:t>
            </a:r>
            <a:endParaRPr lang="en-US" altLang="zh-CN" sz="2400" b="0" i="0" dirty="0">
              <a:solidFill>
                <a:srgbClr val="000000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b="0" i="0" dirty="0">
              <a:solidFill>
                <a:srgbClr val="000000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WNOHANG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返回当前状态信息可用的子进程的对应信息，无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available status information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则返回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error code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（检查子进程而不使调用者阻塞）</a:t>
            </a:r>
            <a:endParaRPr lang="en-US" altLang="zh-CN" sz="2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WUNTRACED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，向调用进程报告已停止的子进程未报告的状态变化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359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endParaRPr lang="zh-CN" altLang="en-US" sz="2400" b="0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8827EF5B-1713-444E-8B2F-D819ABFA68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Setting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0939FEBB-BF1C-4B6A-8C37-161CEF021222}"/>
              </a:ext>
            </a:extLst>
          </p:cNvPr>
          <p:cNvSpPr txBox="1">
            <a:spLocks/>
          </p:cNvSpPr>
          <p:nvPr/>
        </p:nvSpPr>
        <p:spPr>
          <a:xfrm>
            <a:off x="822388" y="1709737"/>
            <a:ext cx="8229600" cy="4525963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设计简易的支持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job control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shell</a:t>
            </a: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eval</a:t>
            </a:r>
          </a:p>
          <a:p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list jobs</a:t>
            </a:r>
          </a:p>
          <a:p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bg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fg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kill</a:t>
            </a:r>
          </a:p>
          <a:p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nohup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sigchld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sigint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sigtstp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22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0939FEBB-BF1C-4B6A-8C37-161CEF021222}"/>
              </a:ext>
            </a:extLst>
          </p:cNvPr>
          <p:cNvSpPr txBox="1">
            <a:spLocks/>
          </p:cNvSpPr>
          <p:nvPr/>
        </p:nvSpPr>
        <p:spPr>
          <a:xfrm>
            <a:off x="822388" y="1709737"/>
            <a:ext cx="8229600" cy="4525963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IO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重定向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进程（组）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/job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管理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信号处理</a:t>
            </a:r>
          </a:p>
        </p:txBody>
      </p:sp>
    </p:spTree>
    <p:extLst>
      <p:ext uri="{BB962C8B-B14F-4D97-AF65-F5344CB8AC3E}">
        <p14:creationId xmlns:p14="http://schemas.microsoft.com/office/powerpoint/2010/main" val="856214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重定向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2542BF23-6955-4CCB-8351-E1FCA4706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51" y="1995287"/>
            <a:ext cx="6789083" cy="364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9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进程（组）的创建和管理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4955C267-925C-4CE3-B723-E99ADC0EC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472" y="1616321"/>
            <a:ext cx="5334744" cy="1676634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9D10E50-647A-41FE-A144-EA0AED59B5A3}"/>
              </a:ext>
            </a:extLst>
          </p:cNvPr>
          <p:cNvSpPr txBox="1">
            <a:spLocks/>
          </p:cNvSpPr>
          <p:nvPr/>
        </p:nvSpPr>
        <p:spPr>
          <a:xfrm>
            <a:off x="822388" y="3429000"/>
            <a:ext cx="8939798" cy="2806700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使用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fork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创建子进程，对父进程返回子进程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PID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，对子进程返回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在子进程中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execve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，父进程负责管理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joblist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以及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waitfg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waitfg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用循环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+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sigsuspend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(&amp;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prev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实现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921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进程（组）的创建和管理：信号相关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9D10E50-647A-41FE-A144-EA0AED59B5A3}"/>
              </a:ext>
            </a:extLst>
          </p:cNvPr>
          <p:cNvSpPr txBox="1">
            <a:spLocks/>
          </p:cNvSpPr>
          <p:nvPr/>
        </p:nvSpPr>
        <p:spPr>
          <a:xfrm>
            <a:off x="1015571" y="2025650"/>
            <a:ext cx="8939798" cy="2806700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bg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fg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state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容易设置，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SIGCONT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信号的发送则由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kill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完成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kill(-job-&gt;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pid,SIGCONT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以向进程组中所有进程发送信号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BUILTIN_KILL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类似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604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进程（组）的创建和管理：信号相关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9D10E50-647A-41FE-A144-EA0AED59B5A3}"/>
              </a:ext>
            </a:extLst>
          </p:cNvPr>
          <p:cNvSpPr txBox="1">
            <a:spLocks/>
          </p:cNvSpPr>
          <p:nvPr/>
        </p:nvSpPr>
        <p:spPr>
          <a:xfrm>
            <a:off x="1015571" y="2025650"/>
            <a:ext cx="9648136" cy="2806700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为避免各种情况（如子进程在父进程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addjob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前终止）可能产生的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bug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，在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fork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前设置阻塞向量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在子进程的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execve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前应解除其继承的阻塞向量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nohup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，暴力阻塞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SIGHUP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即可，设置阻塞向量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prev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（区别于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masked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7467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信号处理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6AF78D0-686B-4A03-AB82-A0436C3EDBA4}"/>
              </a:ext>
            </a:extLst>
          </p:cNvPr>
          <p:cNvSpPr txBox="1"/>
          <p:nvPr/>
        </p:nvSpPr>
        <p:spPr>
          <a:xfrm>
            <a:off x="669924" y="1515632"/>
            <a:ext cx="9578947" cy="48561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由于和主程序以及其它处理程序并发运行，共享同样全局变量，有若干隐患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G0. 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处理程序尽可能简单</a:t>
            </a:r>
            <a:endParaRPr lang="en-US" altLang="zh-CN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G1.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只调用异步信号安全的函数（可重入、不能被信号处理程序中断等等）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G2.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保存和恢复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errno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G3. 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阻塞所有信号，保护对全局数据结构的访问</a:t>
            </a:r>
            <a:endParaRPr lang="en-US" altLang="zh-CN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G4.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volatile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声明全局变量（强迫编译器读内存）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G5.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sig_atomic_t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标志，保证读和写是原子的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1064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信号处理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6AF78D0-686B-4A03-AB82-A0436C3EDBA4}"/>
              </a:ext>
            </a:extLst>
          </p:cNvPr>
          <p:cNvSpPr txBox="1"/>
          <p:nvPr/>
        </p:nvSpPr>
        <p:spPr>
          <a:xfrm>
            <a:off x="669924" y="1515632"/>
            <a:ext cx="10238482" cy="53423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sigtstp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sigint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handler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按要求使用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kill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向前台进程组发送信号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sigchld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回收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zombie processes</a:t>
            </a:r>
          </a:p>
          <a:p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joblist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的改动（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job-&gt;state=ST, 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deletejob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等）可在此处进行，不过应注意信号处理的顺序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根据实现方式可能需要屏蔽信号以避免可能的嵌套处理对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job_list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的影响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5233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705</TotalTime>
  <Words>445</Words>
  <Application>Microsoft Office PowerPoint</Application>
  <PresentationFormat>宽屏</PresentationFormat>
  <Paragraphs>73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华文仿宋</vt:lpstr>
      <vt:lpstr>华文楷体</vt:lpstr>
      <vt:lpstr>Arial</vt:lpstr>
      <vt:lpstr>Calibri</vt:lpstr>
      <vt:lpstr>主题5</vt:lpstr>
      <vt:lpstr>回课 tsh/shell lab  </vt:lpstr>
      <vt:lpstr>Setting</vt:lpstr>
      <vt:lpstr>Tasks</vt:lpstr>
      <vt:lpstr>IO重定向</vt:lpstr>
      <vt:lpstr>进程（组）的创建和管理</vt:lpstr>
      <vt:lpstr>进程（组）的创建和管理：信号相关</vt:lpstr>
      <vt:lpstr>进程（组）的创建和管理：信号相关</vt:lpstr>
      <vt:lpstr>信号处理</vt:lpstr>
      <vt:lpstr>信号处理</vt:lpstr>
      <vt:lpstr>信号处理</vt:lpstr>
      <vt:lpstr>Thanks. 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tlzmybm</cp:lastModifiedBy>
  <cp:revision>365</cp:revision>
  <cp:lastPrinted>2018-02-05T16:00:00Z</cp:lastPrinted>
  <dcterms:created xsi:type="dcterms:W3CDTF">2018-02-05T16:00:00Z</dcterms:created>
  <dcterms:modified xsi:type="dcterms:W3CDTF">2020-12-24T10:13:54Z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2018-08-30T08:24:10.9447553Z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