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9" r:id="rId9"/>
    <p:sldId id="340" r:id="rId10"/>
    <p:sldId id="347" r:id="rId11"/>
    <p:sldId id="349" r:id="rId12"/>
    <p:sldId id="341" r:id="rId13"/>
    <p:sldId id="342" r:id="rId14"/>
    <p:sldId id="348" r:id="rId15"/>
    <p:sldId id="344" r:id="rId16"/>
    <p:sldId id="350" r:id="rId17"/>
    <p:sldId id="26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90" d="100"/>
          <a:sy n="90" d="100"/>
        </p:scale>
        <p:origin x="36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2134742"/>
            <a:ext cx="10850563" cy="1508455"/>
          </a:xfrm>
        </p:spPr>
        <p:txBody>
          <a:bodyPr>
            <a:normAutofit/>
          </a:bodyPr>
          <a:lstStyle/>
          <a:p>
            <a:r>
              <a:rPr lang="zh-CN" altLang="zh-CN" dirty="0"/>
              <a:t>姜</a:t>
            </a:r>
            <a:r>
              <a:rPr lang="en-US" altLang="zh-CN" dirty="0"/>
              <a:t> </a:t>
            </a:r>
            <a:r>
              <a:rPr lang="zh-CN" altLang="zh-CN" dirty="0"/>
              <a:t>度</a:t>
            </a:r>
            <a:r>
              <a:rPr lang="en-US" altLang="zh-CN" dirty="0"/>
              <a:t>		   </a:t>
            </a:r>
          </a:p>
          <a:p>
            <a:r>
              <a:rPr lang="en-US" altLang="zh-CN" dirty="0"/>
              <a:t>		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563600" y="1599672"/>
            <a:ext cx="10850562" cy="749082"/>
          </a:xfrm>
        </p:spPr>
        <p:txBody>
          <a:bodyPr>
            <a:normAutofit/>
          </a:bodyPr>
          <a:lstStyle/>
          <a:p>
            <a:r>
              <a:rPr lang="zh-CN" altLang="en-US" dirty="0"/>
              <a:t>回课</a:t>
            </a:r>
            <a:r>
              <a:rPr lang="en-US" altLang="zh-CN" dirty="0"/>
              <a:t> </a:t>
            </a:r>
            <a:r>
              <a:rPr lang="en-GB" altLang="zh-CN" dirty="0"/>
              <a:t>Program Optimization</a:t>
            </a:r>
            <a:endParaRPr lang="zh-CN" altLang="zh-CN" sz="27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48754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存储器别名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867430C-7A1A-4EF9-8A1B-54217ACF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55" y="1792941"/>
            <a:ext cx="3399373" cy="12715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4BB597-7FF0-4B6F-A5EC-D8265EEB6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96" y="3692657"/>
            <a:ext cx="4206022" cy="238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8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指令级并行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960BEF0-21CA-468C-8BB1-AC2F00B21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6" y="1463009"/>
            <a:ext cx="5153744" cy="47726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8BBEE4-A400-4BCA-B953-765175E4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78" y="3429000"/>
            <a:ext cx="6677957" cy="134321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729C529-C2A4-4F58-9676-8C7EA64FC0EC}"/>
              </a:ext>
            </a:extLst>
          </p:cNvPr>
          <p:cNvSpPr txBox="1">
            <a:spLocks/>
          </p:cNvSpPr>
          <p:nvPr/>
        </p:nvSpPr>
        <p:spPr>
          <a:xfrm>
            <a:off x="5618046" y="1755310"/>
            <a:ext cx="6573954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延迟：完成运算需要的总周期数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发射：连续同类型计算之间需要的最小周期数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容量：能执行对应运算的功能单元数量</a:t>
            </a:r>
          </a:p>
        </p:txBody>
      </p:sp>
    </p:spTree>
    <p:extLst>
      <p:ext uri="{BB962C8B-B14F-4D97-AF65-F5344CB8AC3E}">
        <p14:creationId xmlns:p14="http://schemas.microsoft.com/office/powerpoint/2010/main" val="320973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指令级并行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CEF86-2979-4561-9815-82EAA098E771}"/>
              </a:ext>
            </a:extLst>
          </p:cNvPr>
          <p:cNvSpPr txBox="1">
            <a:spLocks/>
          </p:cNvSpPr>
          <p:nvPr/>
        </p:nvSpPr>
        <p:spPr>
          <a:xfrm>
            <a:off x="845380" y="2131714"/>
            <a:ext cx="9330451" cy="344278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Benchmark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CPE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，每元素的周期数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循环中访问的寄存器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只读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只写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局部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22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F5CFDAA-0891-4127-BB1A-77AA4225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46" y="1896684"/>
            <a:ext cx="6916857" cy="19767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6DBDCB-D661-4A12-AB04-08114DB3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646" y="3873421"/>
            <a:ext cx="6405233" cy="2984579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8AE6654-C8DE-421B-A6CB-8ABC9B67CD90}"/>
              </a:ext>
            </a:extLst>
          </p:cNvPr>
          <p:cNvSpPr txBox="1">
            <a:spLocks/>
          </p:cNvSpPr>
          <p:nvPr/>
        </p:nvSpPr>
        <p:spPr>
          <a:xfrm>
            <a:off x="734903" y="1420088"/>
            <a:ext cx="9330451" cy="344278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图形化地表示循环执行的计算，关注数据相关对操作执行的限制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22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405E4E86-D1D3-417A-9D4A-3D3F10E4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34" y="2015095"/>
            <a:ext cx="7144238" cy="442698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48A0D-6328-4183-B9E6-1F6C383814BC}"/>
              </a:ext>
            </a:extLst>
          </p:cNvPr>
          <p:cNvSpPr txBox="1">
            <a:spLocks/>
          </p:cNvSpPr>
          <p:nvPr/>
        </p:nvSpPr>
        <p:spPr>
          <a:xfrm>
            <a:off x="712115" y="1454820"/>
            <a:ext cx="9330451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循环寄存器之间的相关链</a:t>
            </a:r>
          </a:p>
        </p:txBody>
      </p:sp>
    </p:spTree>
    <p:extLst>
      <p:ext uri="{BB962C8B-B14F-4D97-AF65-F5344CB8AC3E}">
        <p14:creationId xmlns:p14="http://schemas.microsoft.com/office/powerpoint/2010/main" val="322344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循环展开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2CE7E-2D72-49D1-B904-5A818A069F74}"/>
              </a:ext>
            </a:extLst>
          </p:cNvPr>
          <p:cNvSpPr txBox="1">
            <a:spLocks/>
          </p:cNvSpPr>
          <p:nvPr/>
        </p:nvSpPr>
        <p:spPr>
          <a:xfrm>
            <a:off x="726627" y="2250467"/>
            <a:ext cx="9330451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减少迭代相关计算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减少关键路径上的操作数量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配合代码块调整避免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hazard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archlab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1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其它影响因素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2CE7E-2D72-49D1-B904-5A818A069F74}"/>
              </a:ext>
            </a:extLst>
          </p:cNvPr>
          <p:cNvSpPr txBox="1">
            <a:spLocks/>
          </p:cNvSpPr>
          <p:nvPr/>
        </p:nvSpPr>
        <p:spPr>
          <a:xfrm>
            <a:off x="726627" y="2250467"/>
            <a:ext cx="9330451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寄存器溢出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分支预测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内存读写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16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sz="2400" b="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827EF5B-1713-444E-8B2F-D819ABFA68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常见的编译器优化技术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DDB56EC-B744-4108-8760-AC203A252832}"/>
              </a:ext>
            </a:extLst>
          </p:cNvPr>
          <p:cNvSpPr txBox="1">
            <a:spLocks/>
          </p:cNvSpPr>
          <p:nvPr/>
        </p:nvSpPr>
        <p:spPr>
          <a:xfrm>
            <a:off x="726627" y="2250467"/>
            <a:ext cx="9330451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代码块调整（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e.g.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预处理）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指令的等效替换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表达式复用</a:t>
            </a:r>
          </a:p>
        </p:txBody>
      </p:sp>
    </p:spTree>
    <p:extLst>
      <p:ext uri="{BB962C8B-B14F-4D97-AF65-F5344CB8AC3E}">
        <p14:creationId xmlns:p14="http://schemas.microsoft.com/office/powerpoint/2010/main" val="38779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代码块调整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30BA12C-8ADE-4971-A10B-69874A3E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35" y="2136117"/>
            <a:ext cx="8458200" cy="312821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A42821-3961-4E48-BF15-2487217DF411}"/>
              </a:ext>
            </a:extLst>
          </p:cNvPr>
          <p:cNvSpPr txBox="1">
            <a:spLocks/>
          </p:cNvSpPr>
          <p:nvPr/>
        </p:nvSpPr>
        <p:spPr>
          <a:xfrm>
            <a:off x="735092" y="1593672"/>
            <a:ext cx="9330451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任何优化级别都会进行</a:t>
            </a:r>
          </a:p>
        </p:txBody>
      </p:sp>
    </p:spTree>
    <p:extLst>
      <p:ext uri="{BB962C8B-B14F-4D97-AF65-F5344CB8AC3E}">
        <p14:creationId xmlns:p14="http://schemas.microsoft.com/office/powerpoint/2010/main" val="39938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指令等效替换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FA567CB-A26E-4373-91CF-BF1ED78E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31" y="2176223"/>
            <a:ext cx="8634582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表达式复用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37370BB-FC0C-4870-A8C4-0720A18C9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65" y="1901944"/>
            <a:ext cx="8897915" cy="20530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ED2EAE-E0CD-459C-A1A1-E4D1BC2A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38" y="4486396"/>
            <a:ext cx="8438591" cy="223273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CCA25A-00B0-4AC7-BD41-CCEDCB7416F6}"/>
              </a:ext>
            </a:extLst>
          </p:cNvPr>
          <p:cNvSpPr txBox="1">
            <a:spLocks/>
          </p:cNvSpPr>
          <p:nvPr/>
        </p:nvSpPr>
        <p:spPr>
          <a:xfrm>
            <a:off x="800496" y="1370529"/>
            <a:ext cx="9330451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gcc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-o1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也会进行</a:t>
            </a:r>
          </a:p>
        </p:txBody>
      </p:sp>
    </p:spTree>
    <p:extLst>
      <p:ext uri="{BB962C8B-B14F-4D97-AF65-F5344CB8AC3E}">
        <p14:creationId xmlns:p14="http://schemas.microsoft.com/office/powerpoint/2010/main" val="114227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局限性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4C6A297-2EB6-40DD-91E0-AFA0064B9DA9}"/>
              </a:ext>
            </a:extLst>
          </p:cNvPr>
          <p:cNvSpPr txBox="1">
            <a:spLocks/>
          </p:cNvSpPr>
          <p:nvPr/>
        </p:nvSpPr>
        <p:spPr>
          <a:xfrm>
            <a:off x="726627" y="2250467"/>
            <a:ext cx="9330451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函数调用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存储器别名</a:t>
            </a:r>
          </a:p>
        </p:txBody>
      </p:sp>
    </p:spTree>
    <p:extLst>
      <p:ext uri="{BB962C8B-B14F-4D97-AF65-F5344CB8AC3E}">
        <p14:creationId xmlns:p14="http://schemas.microsoft.com/office/powerpoint/2010/main" val="72905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9DBFFEB-6EE3-4D13-AEEF-ECF985BA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19" y="1300789"/>
            <a:ext cx="6363541" cy="25856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F10D47-CDE9-4990-9FF3-5AE23FD9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60" y="3760711"/>
            <a:ext cx="7047660" cy="30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5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5EB130C-2E4C-42B5-86F0-1DCC5616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3" y="2026713"/>
            <a:ext cx="3244500" cy="162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21343D-164D-4407-A96F-7982E0BD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3" y="3809194"/>
            <a:ext cx="4588650" cy="11491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8CDEB8-0FC1-4DB4-BA24-DE6B437BE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3" y="5169804"/>
            <a:ext cx="3068279" cy="1297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0EA684-BA41-449F-8876-E3C75430D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26713"/>
            <a:ext cx="4588650" cy="8808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0B10A4-B28F-448D-A6BA-FD395C093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968" y="2887493"/>
            <a:ext cx="4519125" cy="14116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9B4239-1472-49AF-ABCB-A27522699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3968" y="4568307"/>
            <a:ext cx="4495950" cy="1843333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2FB2A2D-4847-49CC-A805-E9A5F97C275B}"/>
              </a:ext>
            </a:extLst>
          </p:cNvPr>
          <p:cNvSpPr txBox="1">
            <a:spLocks/>
          </p:cNvSpPr>
          <p:nvPr/>
        </p:nvSpPr>
        <p:spPr>
          <a:xfrm>
            <a:off x="669924" y="1400702"/>
            <a:ext cx="9744736" cy="235706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大多数编译器不会试图判断函数是否存在副作用等等，通常保持函数调用不变</a:t>
            </a:r>
          </a:p>
        </p:txBody>
      </p:sp>
    </p:spTree>
    <p:extLst>
      <p:ext uri="{BB962C8B-B14F-4D97-AF65-F5344CB8AC3E}">
        <p14:creationId xmlns:p14="http://schemas.microsoft.com/office/powerpoint/2010/main" val="106620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存储器别名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109AF41-859C-4EB9-9B57-3512BCF60692}"/>
              </a:ext>
            </a:extLst>
          </p:cNvPr>
          <p:cNvCxnSpPr/>
          <p:nvPr/>
        </p:nvCxnSpPr>
        <p:spPr>
          <a:xfrm>
            <a:off x="580704" y="1164744"/>
            <a:ext cx="8712968" cy="0"/>
          </a:xfrm>
          <a:prstGeom prst="line">
            <a:avLst/>
          </a:prstGeom>
          <a:ln w="34925" cap="flat" cmpd="sng">
            <a:round/>
            <a:headEnd w="sm" len="sm"/>
            <a:tailEnd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1FCFFB75-DA3F-4AF9-9C88-CAF8BF2E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1" y="1300789"/>
            <a:ext cx="5967582" cy="26088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AA92182-CA1B-41E1-AA12-FC0481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1" y="4045723"/>
            <a:ext cx="6172200" cy="27139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C9D1CBC-ADA6-49F3-9240-A565DBFDA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14" y="2357010"/>
            <a:ext cx="342947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49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957</TotalTime>
  <Words>207</Words>
  <Application>Microsoft Office PowerPoint</Application>
  <PresentationFormat>宽屏</PresentationFormat>
  <Paragraphs>62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华文楷体</vt:lpstr>
      <vt:lpstr>Arial</vt:lpstr>
      <vt:lpstr>Calibri</vt:lpstr>
      <vt:lpstr>主题5</vt:lpstr>
      <vt:lpstr>回课 Program Optimization</vt:lpstr>
      <vt:lpstr>常见的编译器优化技术</vt:lpstr>
      <vt:lpstr>代码块调整</vt:lpstr>
      <vt:lpstr>指令等效替换</vt:lpstr>
      <vt:lpstr>表达式复用</vt:lpstr>
      <vt:lpstr>局限性</vt:lpstr>
      <vt:lpstr>函数调用</vt:lpstr>
      <vt:lpstr>inline</vt:lpstr>
      <vt:lpstr>存储器别名</vt:lpstr>
      <vt:lpstr>存储器别名</vt:lpstr>
      <vt:lpstr>指令级并行</vt:lpstr>
      <vt:lpstr>指令级并行</vt:lpstr>
      <vt:lpstr>数据流图</vt:lpstr>
      <vt:lpstr>关键路径</vt:lpstr>
      <vt:lpstr>循环展开</vt:lpstr>
      <vt:lpstr>其它影响因素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tlzmybm</cp:lastModifiedBy>
  <cp:revision>449</cp:revision>
  <cp:lastPrinted>2018-02-05T16:00:00Z</cp:lastPrinted>
  <dcterms:created xsi:type="dcterms:W3CDTF">2018-02-05T16:00:00Z</dcterms:created>
  <dcterms:modified xsi:type="dcterms:W3CDTF">2020-11-12T09:56:22Z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