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396" autoAdjust="0"/>
    <p:restoredTop sz="94662" autoAdjust="0"/>
  </p:normalViewPr>
  <p:slideViewPr>
    <p:cSldViewPr snapToGrid="0">
      <p:cViewPr varScale="1">
        <p:scale>
          <a:sx n="103" d="100"/>
          <a:sy n="103" d="100"/>
        </p:scale>
        <p:origin x="157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5ED2-7496-4133-BB4D-50CD133339B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826A-A826-4D9D-9048-C80984E3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6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5ED2-7496-4133-BB4D-50CD133339B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826A-A826-4D9D-9048-C80984E3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5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5ED2-7496-4133-BB4D-50CD133339B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826A-A826-4D9D-9048-C80984E3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9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5ED2-7496-4133-BB4D-50CD133339B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826A-A826-4D9D-9048-C80984E3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5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5ED2-7496-4133-BB4D-50CD133339B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826A-A826-4D9D-9048-C80984E3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2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5ED2-7496-4133-BB4D-50CD133339B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826A-A826-4D9D-9048-C80984E3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2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5ED2-7496-4133-BB4D-50CD133339B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826A-A826-4D9D-9048-C80984E3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5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5ED2-7496-4133-BB4D-50CD133339B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826A-A826-4D9D-9048-C80984E3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4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5ED2-7496-4133-BB4D-50CD133339B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826A-A826-4D9D-9048-C80984E3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4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5ED2-7496-4133-BB4D-50CD133339B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826A-A826-4D9D-9048-C80984E3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9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5ED2-7496-4133-BB4D-50CD133339B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826A-A826-4D9D-9048-C80984E3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9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55ED2-7496-4133-BB4D-50CD133339B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826A-A826-4D9D-9048-C80984E3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5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79" y="317240"/>
            <a:ext cx="2787875" cy="2084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954" y="317240"/>
            <a:ext cx="2765589" cy="2067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543" y="317240"/>
            <a:ext cx="2787875" cy="20842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7418" y="317240"/>
            <a:ext cx="2787875" cy="20842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079" y="2562419"/>
            <a:ext cx="2787875" cy="20842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3954" y="2578748"/>
            <a:ext cx="2765589" cy="20675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1829" y="2578747"/>
            <a:ext cx="2765589" cy="20675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39543" y="4646312"/>
            <a:ext cx="2767337" cy="20688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05132" y="3286127"/>
            <a:ext cx="3088724" cy="334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9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Dean</dc:creator>
  <cp:lastModifiedBy>Alex Dean</cp:lastModifiedBy>
  <cp:revision>1</cp:revision>
  <dcterms:created xsi:type="dcterms:W3CDTF">2018-10-24T20:44:15Z</dcterms:created>
  <dcterms:modified xsi:type="dcterms:W3CDTF">2018-10-24T20:44:57Z</dcterms:modified>
</cp:coreProperties>
</file>