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1CA8-0F85-4411-9D4C-E47A868E6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E7433-53B0-4119-A53B-6080D5CA1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7AB7E-CDCE-4987-9958-07D37218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6636-A501-42E5-B15F-E2541EC84F5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25CBC-F62F-4366-A12E-842C3878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E6994-61F9-4B28-ADD4-C6ED226A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BFDE-76D7-4748-8395-7FB1E2BA2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0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7869-B453-4DBA-A380-96BDC2E5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460F6-DFB2-4AA5-A009-F8F8CE259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B80E3-2026-4D6B-801A-C91CA90A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6636-A501-42E5-B15F-E2541EC84F5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7207C-D9EB-4ED7-8780-B93B4AD2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D856-B16C-41D6-9DB2-4433244C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BFDE-76D7-4748-8395-7FB1E2BA2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4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FD30A-54C2-40D9-9D25-20AFF249F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C6D96-6AB6-462D-A393-C28AA7AB4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DD989-A42C-487F-ACC2-20E5E04A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6636-A501-42E5-B15F-E2541EC84F5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565B8-979C-4B76-97FB-14481B73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186DA-F030-4EDF-AF76-803D2E00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BFDE-76D7-4748-8395-7FB1E2BA2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8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FA61-934C-4919-BE80-C9F21B62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76663-9CBE-48EC-B5B8-178F533F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4E52D-F297-471C-9654-876167C3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6636-A501-42E5-B15F-E2541EC84F5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C444-8338-4DEA-AA7A-D38B37A2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F449-FBFD-4CDF-9BDB-52B2AF83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BFDE-76D7-4748-8395-7FB1E2BA2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7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4A51-2E9F-440D-8946-542618D2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A7775-5CF6-4346-B2A0-74A87645A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3355B-BB78-4DF0-AD36-ED0B9F57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6636-A501-42E5-B15F-E2541EC84F5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79D77-ABB7-4C88-8C9D-82FC3971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DE8C5-61B4-42F7-AA79-3E75E007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BFDE-76D7-4748-8395-7FB1E2BA2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1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B9F4-6853-4420-809F-B846732F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ACC84-644F-46F2-B4DD-C6EA30A6D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2CD5A-5883-4FC7-8077-5D871297F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C0929-B750-47E9-A5AF-7448D594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6636-A501-42E5-B15F-E2541EC84F5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64BE0-9AC3-45B0-92A8-63F4030E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501DD-03D6-4405-A1F8-44B9FE74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BFDE-76D7-4748-8395-7FB1E2BA2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1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CCC5-6542-4CC2-B55F-138AF4EB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4B2D5-B114-4265-BBE4-521BE6D4F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1078E-7D6D-420E-9C2E-E0182C05A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556B9-5F0F-49B5-9802-C49FF8C4B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948AD-6DC0-4B3A-9656-312C2781A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9F8C9-AD0D-455E-96EC-B2BA9D01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6636-A501-42E5-B15F-E2541EC84F5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DEA04-F1E4-42BB-93B4-B638EA6F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2A8FD-E5C1-44B8-AF7C-6762F74B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BFDE-76D7-4748-8395-7FB1E2BA2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7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D454-7E4C-48BF-A245-B3313C32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233DB-CE95-49D2-8F03-E92155F3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6636-A501-42E5-B15F-E2541EC84F5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5366E-3EE9-4575-9A66-67C68DF9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1860A-7041-4F04-8EB9-37B7B566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BFDE-76D7-4748-8395-7FB1E2BA2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3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B8FA2-8674-43D5-8277-B8144A09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6636-A501-42E5-B15F-E2541EC84F5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52B9E-F9C9-498C-A38F-B439347A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BC254-0DBF-47BD-A15A-853EE27B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BFDE-76D7-4748-8395-7FB1E2BA2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3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E200-DF49-419F-BB06-850C6F6B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7E832-35D1-4C24-961D-81C7E07B1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B7D2A-100B-4EFC-A537-1F129229A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DAD53-4D05-42FC-92AA-49CFCB69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6636-A501-42E5-B15F-E2541EC84F5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16C3F-6BF6-46DE-9DFA-EBA01897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42784-D625-4C4E-9CAF-33EAC1B6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BFDE-76D7-4748-8395-7FB1E2BA2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7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8515-3EF3-4C29-BE22-7782E5AE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5F28D-D10A-4117-9E96-9F456E2EB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D4040-2BD4-4ED0-8A6D-164952246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B814B-E164-4A10-B71F-AF4350F0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6636-A501-42E5-B15F-E2541EC84F5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D2601-57C7-417B-8E92-9D876422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D905D-146A-4BE7-8C32-BD8C27C3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BFDE-76D7-4748-8395-7FB1E2BA2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7C5980-B769-441B-8440-340CD7387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4CAC4-D3D5-4740-8747-75C4A9A6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A7CB-53BB-466A-B7FB-59B3A11FA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96636-A501-42E5-B15F-E2541EC84F5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05DA-0779-4B2B-8C56-783FB2464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F6F-8BC9-461E-8BA2-AACF3A6A5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DBFDE-76D7-4748-8395-7FB1E2BA2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8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wlaw/webappdemo-jakarta-ee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061F-6E72-43B1-B1FF-F6C0015C9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of next generation </a:t>
            </a:r>
            <a:r>
              <a:rPr lang="en-US" dirty="0" err="1"/>
              <a:t>webapp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AFF57-9BF8-43A9-9336-CA9C030430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Terence Law</a:t>
            </a:r>
          </a:p>
          <a:p>
            <a:r>
              <a:rPr lang="en-US" dirty="0"/>
              <a:t>2022-03-01</a:t>
            </a:r>
          </a:p>
        </p:txBody>
      </p:sp>
    </p:spTree>
    <p:extLst>
      <p:ext uri="{BB962C8B-B14F-4D97-AF65-F5344CB8AC3E}">
        <p14:creationId xmlns:p14="http://schemas.microsoft.com/office/powerpoint/2010/main" val="3470239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E539-407F-4A9D-AAD3-FB979EB0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CDI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84D73D-5207-4694-890E-BE4E5D9988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022" y="809262"/>
            <a:ext cx="6449814" cy="554187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6F1F8-F7C7-4319-86A2-FC1486C2E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555659"/>
            <a:ext cx="4746171" cy="4351338"/>
          </a:xfrm>
        </p:spPr>
        <p:txBody>
          <a:bodyPr/>
          <a:lstStyle/>
          <a:p>
            <a:r>
              <a:rPr lang="en-US" dirty="0"/>
              <a:t>Context and Dependency Injection</a:t>
            </a:r>
          </a:p>
          <a:p>
            <a:r>
              <a:rPr lang="en-US" dirty="0"/>
              <a:t>Persistence context of JPA resource</a:t>
            </a:r>
          </a:p>
          <a:p>
            <a:r>
              <a:rPr lang="en-US" dirty="0"/>
              <a:t>Hibernate is configured as provider of JPA</a:t>
            </a:r>
          </a:p>
          <a:p>
            <a:r>
              <a:rPr lang="en-US" dirty="0"/>
              <a:t>JPA provider can be changed with minimal source code change</a:t>
            </a:r>
          </a:p>
        </p:txBody>
      </p:sp>
    </p:spTree>
    <p:extLst>
      <p:ext uri="{BB962C8B-B14F-4D97-AF65-F5344CB8AC3E}">
        <p14:creationId xmlns:p14="http://schemas.microsoft.com/office/powerpoint/2010/main" val="386378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75394E-0009-4D74-9417-55650EC5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webapp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A6E3E-EC2E-44EA-B052-6E949ABA5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demo </a:t>
            </a:r>
            <a:r>
              <a:rPr lang="en-US" dirty="0" err="1"/>
              <a:t>webapp</a:t>
            </a:r>
            <a:r>
              <a:rPr lang="en-US" dirty="0"/>
              <a:t> in git repository: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https://github.com/thwlaw/webappdemo-jakarta-ee.git</a:t>
            </a:r>
            <a:endParaRPr lang="en-US" dirty="0"/>
          </a:p>
          <a:p>
            <a:r>
              <a:rPr lang="en-US" dirty="0"/>
              <a:t>Built and deployed as war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8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F9049-BD72-4C9C-B428-6AA773E0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91C4-2316-406E-9311-DF862549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HKIX NMS project requires a new Admin Portal</a:t>
            </a:r>
          </a:p>
          <a:p>
            <a:pPr lvl="1"/>
            <a:r>
              <a:rPr lang="en-US" dirty="0"/>
              <a:t>To integrate with new Arista infrastructures</a:t>
            </a:r>
          </a:p>
          <a:p>
            <a:pPr lvl="1"/>
            <a:r>
              <a:rPr lang="en-US" dirty="0"/>
              <a:t>Revamp old Admin Portal</a:t>
            </a:r>
          </a:p>
          <a:p>
            <a:r>
              <a:rPr lang="en-US" dirty="0"/>
              <a:t>Explore modern web services technologies</a:t>
            </a:r>
          </a:p>
          <a:p>
            <a:pPr lvl="1"/>
            <a:r>
              <a:rPr lang="en-US" dirty="0"/>
              <a:t>Suitable for the next 5 to 10 years (Will not be outdated)</a:t>
            </a:r>
          </a:p>
          <a:p>
            <a:pPr lvl="1"/>
            <a:r>
              <a:rPr lang="en-US" dirty="0"/>
              <a:t>Maintainable</a:t>
            </a:r>
          </a:p>
          <a:p>
            <a:pPr lvl="2"/>
            <a:r>
              <a:rPr lang="en-US" dirty="0"/>
              <a:t>Source package dependency control</a:t>
            </a:r>
          </a:p>
          <a:p>
            <a:pPr lvl="2"/>
            <a:r>
              <a:rPr lang="en-US" dirty="0"/>
              <a:t>Easy to inspect and upgrade dependencies</a:t>
            </a:r>
          </a:p>
          <a:p>
            <a:pPr lvl="1"/>
            <a:r>
              <a:rPr lang="en-US" dirty="0"/>
              <a:t>Good performance</a:t>
            </a:r>
          </a:p>
          <a:p>
            <a:pPr lvl="1"/>
            <a:r>
              <a:rPr lang="en-US" dirty="0"/>
              <a:t>Minimal security risk</a:t>
            </a:r>
          </a:p>
        </p:txBody>
      </p:sp>
    </p:spTree>
    <p:extLst>
      <p:ext uri="{BB962C8B-B14F-4D97-AF65-F5344CB8AC3E}">
        <p14:creationId xmlns:p14="http://schemas.microsoft.com/office/powerpoint/2010/main" val="43257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715B-C22D-470D-847E-96D73F1D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488E-93E8-4EC7-887E-18DD7287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Web interface</a:t>
            </a:r>
          </a:p>
          <a:p>
            <a:pPr lvl="1"/>
            <a:r>
              <a:rPr lang="en-US" dirty="0"/>
              <a:t>HTML5, CSS3, JavaScript </a:t>
            </a:r>
          </a:p>
          <a:p>
            <a:pPr lvl="1"/>
            <a:r>
              <a:rPr lang="en-US" dirty="0"/>
              <a:t>Open standards</a:t>
            </a:r>
          </a:p>
          <a:p>
            <a:r>
              <a:rPr lang="en-US" dirty="0"/>
              <a:t>Relational database access</a:t>
            </a:r>
          </a:p>
          <a:p>
            <a:pPr lvl="1"/>
            <a:r>
              <a:rPr lang="en-US" dirty="0"/>
              <a:t>MySQL 8</a:t>
            </a:r>
          </a:p>
          <a:p>
            <a:pPr lvl="2"/>
            <a:r>
              <a:rPr lang="en-US" dirty="0"/>
              <a:t>popular, backward compatible</a:t>
            </a:r>
          </a:p>
          <a:p>
            <a:pPr lvl="2"/>
            <a:r>
              <a:rPr lang="en-US" dirty="0"/>
              <a:t>NDB Cluster configuration available</a:t>
            </a:r>
          </a:p>
          <a:p>
            <a:r>
              <a:rPr lang="en-US" dirty="0"/>
              <a:t>Java based implementation</a:t>
            </a:r>
          </a:p>
          <a:p>
            <a:pPr lvl="1"/>
            <a:r>
              <a:rPr lang="en-US" dirty="0"/>
              <a:t>Application server</a:t>
            </a:r>
          </a:p>
          <a:p>
            <a:pPr lvl="1"/>
            <a:r>
              <a:rPr lang="en-US" dirty="0"/>
              <a:t>Java 11</a:t>
            </a:r>
          </a:p>
          <a:p>
            <a:pPr lvl="2"/>
            <a:r>
              <a:rPr lang="en-US" dirty="0"/>
              <a:t>Java 8 is not recommended for new projects, i.e. will be retired</a:t>
            </a:r>
          </a:p>
          <a:p>
            <a:pPr lvl="2"/>
            <a:r>
              <a:rPr lang="en-US" dirty="0"/>
              <a:t>Java 11 (LTS), Java 17 (LTS) are both in long term support</a:t>
            </a:r>
          </a:p>
        </p:txBody>
      </p:sp>
    </p:spTree>
    <p:extLst>
      <p:ext uri="{BB962C8B-B14F-4D97-AF65-F5344CB8AC3E}">
        <p14:creationId xmlns:p14="http://schemas.microsoft.com/office/powerpoint/2010/main" val="175070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A288-4740-4629-9CF2-C9E3EEDE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based application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90AE6-66DF-4EC4-93AF-64E78E04A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Jakarta EE 9</a:t>
            </a:r>
          </a:p>
          <a:p>
            <a:pPr lvl="1"/>
            <a:r>
              <a:rPr lang="en-US" dirty="0"/>
              <a:t>All new web services, libraries should support Jakarta EE</a:t>
            </a:r>
          </a:p>
          <a:p>
            <a:pPr lvl="1"/>
            <a:r>
              <a:rPr lang="en-US" dirty="0"/>
              <a:t>Replacing old Java EE</a:t>
            </a:r>
          </a:p>
          <a:p>
            <a:r>
              <a:rPr lang="en-US" dirty="0"/>
              <a:t>Tomcat 10.0</a:t>
            </a:r>
          </a:p>
          <a:p>
            <a:pPr lvl="1"/>
            <a:r>
              <a:rPr lang="en-US" dirty="0"/>
              <a:t>Stable, secured, good performance</a:t>
            </a:r>
          </a:p>
          <a:p>
            <a:pPr lvl="1"/>
            <a:r>
              <a:rPr lang="en-US" dirty="0"/>
              <a:t>Full support of Jakarta EE</a:t>
            </a:r>
          </a:p>
          <a:p>
            <a:pPr lvl="1"/>
            <a:r>
              <a:rPr lang="en-US" dirty="0"/>
              <a:t>Only Servlet and JSP container</a:t>
            </a:r>
          </a:p>
          <a:p>
            <a:r>
              <a:rPr lang="en-US" dirty="0" err="1"/>
              <a:t>TomEE</a:t>
            </a:r>
            <a:r>
              <a:rPr lang="en-US" dirty="0"/>
              <a:t> 9.0</a:t>
            </a:r>
          </a:p>
          <a:p>
            <a:pPr lvl="1"/>
            <a:r>
              <a:rPr lang="en-US" dirty="0"/>
              <a:t>Tomcat 10 + full EJB application server</a:t>
            </a:r>
          </a:p>
          <a:p>
            <a:pPr lvl="1"/>
            <a:r>
              <a:rPr lang="en-US" dirty="0" err="1"/>
              <a:t>TomEE</a:t>
            </a:r>
            <a:r>
              <a:rPr lang="en-US" dirty="0"/>
              <a:t> Plume</a:t>
            </a:r>
          </a:p>
        </p:txBody>
      </p:sp>
    </p:spTree>
    <p:extLst>
      <p:ext uri="{BB962C8B-B14F-4D97-AF65-F5344CB8AC3E}">
        <p14:creationId xmlns:p14="http://schemas.microsoft.com/office/powerpoint/2010/main" val="45787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D64B-F0A6-4653-83E5-D956E20D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TomEE</a:t>
            </a:r>
            <a:r>
              <a:rPr lang="en-US" dirty="0"/>
              <a:t> Plume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A1B9B0-B7B5-46B3-889E-75DBE2A82E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17" y="1629728"/>
            <a:ext cx="4940554" cy="408961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59DD5-227C-4165-BE55-45E1B30F0E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Plume</a:t>
            </a:r>
          </a:p>
          <a:p>
            <a:pPr lvl="1"/>
            <a:r>
              <a:rPr lang="en-US" dirty="0"/>
              <a:t>includes all of </a:t>
            </a:r>
            <a:r>
              <a:rPr lang="en-US" dirty="0" err="1"/>
              <a:t>WebProfile</a:t>
            </a:r>
            <a:endParaRPr lang="en-US" dirty="0"/>
          </a:p>
          <a:p>
            <a:pPr lvl="2"/>
            <a:r>
              <a:rPr lang="en-US" dirty="0"/>
              <a:t>Context and Dependency Injection (CDI)</a:t>
            </a:r>
          </a:p>
          <a:p>
            <a:pPr lvl="2"/>
            <a:r>
              <a:rPr lang="en-US" dirty="0"/>
              <a:t>Jakarta persistence (JPA)</a:t>
            </a:r>
          </a:p>
          <a:p>
            <a:pPr lvl="2"/>
            <a:r>
              <a:rPr lang="en-US" dirty="0"/>
              <a:t>Enterprise Beans (EJB)</a:t>
            </a:r>
          </a:p>
          <a:p>
            <a:pPr lvl="2"/>
            <a:r>
              <a:rPr lang="en-US" dirty="0"/>
              <a:t>JSON Binding</a:t>
            </a:r>
          </a:p>
          <a:p>
            <a:pPr lvl="1"/>
            <a:r>
              <a:rPr lang="en-US" dirty="0"/>
              <a:t>plus </a:t>
            </a:r>
          </a:p>
          <a:p>
            <a:pPr lvl="2"/>
            <a:r>
              <a:rPr lang="en-US" dirty="0"/>
              <a:t>Jakarta Enterprise Web Services</a:t>
            </a:r>
          </a:p>
          <a:p>
            <a:pPr lvl="2"/>
            <a:r>
              <a:rPr lang="en-US" dirty="0"/>
              <a:t>Jakarta Messaging (JMS)</a:t>
            </a:r>
          </a:p>
          <a:p>
            <a:pPr lvl="2"/>
            <a:r>
              <a:rPr lang="en-US" dirty="0"/>
              <a:t>Jakarta Authentication </a:t>
            </a:r>
          </a:p>
          <a:p>
            <a:pPr lvl="2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74986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0FFF64-CDEE-4F06-9C95-DA4EEC9D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framework – Strut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4CFB8-2F4B-4E59-BC2F-398DA2C0A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security concerns</a:t>
            </a:r>
          </a:p>
          <a:p>
            <a:r>
              <a:rPr lang="en-US" dirty="0"/>
              <a:t>Extra xml configuration file required</a:t>
            </a:r>
          </a:p>
          <a:p>
            <a:pPr lvl="1"/>
            <a:r>
              <a:rPr lang="en-US" dirty="0"/>
              <a:t>Not standard based</a:t>
            </a:r>
          </a:p>
          <a:p>
            <a:pPr lvl="1"/>
            <a:r>
              <a:rPr lang="en-US" dirty="0"/>
              <a:t>Difficult to modify and upgrade</a:t>
            </a:r>
          </a:p>
          <a:p>
            <a:r>
              <a:rPr lang="en-US" dirty="0">
                <a:solidFill>
                  <a:srgbClr val="FF0000"/>
                </a:solidFill>
              </a:rPr>
              <a:t>Not good for new projects</a:t>
            </a:r>
          </a:p>
        </p:txBody>
      </p:sp>
    </p:spTree>
    <p:extLst>
      <p:ext uri="{BB962C8B-B14F-4D97-AF65-F5344CB8AC3E}">
        <p14:creationId xmlns:p14="http://schemas.microsoft.com/office/powerpoint/2010/main" val="341468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71E7-7AA5-40D4-B7B3-735FA15A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framework – Spring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F2AF2-BF49-481A-9539-2F5AF442E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web framework for Java</a:t>
            </a:r>
          </a:p>
          <a:p>
            <a:r>
              <a:rPr lang="en-US" dirty="0"/>
              <a:t>Non standard way to make it work</a:t>
            </a:r>
          </a:p>
          <a:p>
            <a:pPr lvl="1"/>
            <a:r>
              <a:rPr lang="en-US" dirty="0"/>
              <a:t>Need to follow the Spring way</a:t>
            </a:r>
          </a:p>
          <a:p>
            <a:pPr lvl="1"/>
            <a:r>
              <a:rPr lang="en-US" dirty="0"/>
              <a:t>Difficult to do customization</a:t>
            </a:r>
          </a:p>
          <a:p>
            <a:pPr lvl="1"/>
            <a:r>
              <a:rPr lang="en-US" dirty="0"/>
              <a:t>Tie up into Spring, not easy to change </a:t>
            </a:r>
          </a:p>
          <a:p>
            <a:r>
              <a:rPr lang="en-US" dirty="0"/>
              <a:t>Lots of dependencies</a:t>
            </a:r>
          </a:p>
          <a:p>
            <a:pPr lvl="1"/>
            <a:r>
              <a:rPr lang="en-US" dirty="0"/>
              <a:t>Not easy to control</a:t>
            </a:r>
          </a:p>
          <a:p>
            <a:pPr lvl="1"/>
            <a:r>
              <a:rPr lang="en-US" dirty="0"/>
              <a:t>E.g. simply changing Logger to use seems not obvious to do</a:t>
            </a:r>
          </a:p>
          <a:p>
            <a:r>
              <a:rPr lang="en-US" dirty="0">
                <a:solidFill>
                  <a:srgbClr val="FF0000"/>
                </a:solidFill>
              </a:rPr>
              <a:t>Prefer not stuck into Spring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3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8C78-ED3A-45A8-8D89-999E7B61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F37EB-F4BB-49FA-8D49-FB69B8966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Gradle w/ Kotlin</a:t>
            </a:r>
          </a:p>
          <a:p>
            <a:r>
              <a:rPr lang="en-US" dirty="0"/>
              <a:t>Simple to use</a:t>
            </a:r>
          </a:p>
          <a:p>
            <a:pPr lvl="1"/>
            <a:r>
              <a:rPr lang="en-US" dirty="0"/>
              <a:t>Edit text file</a:t>
            </a:r>
          </a:p>
          <a:p>
            <a:pPr lvl="1"/>
            <a:r>
              <a:rPr lang="en-US" dirty="0"/>
              <a:t>Build scripts generated</a:t>
            </a:r>
          </a:p>
          <a:p>
            <a:r>
              <a:rPr lang="en-US" dirty="0"/>
              <a:t>Easy to maintain</a:t>
            </a:r>
          </a:p>
          <a:p>
            <a:pPr lvl="1"/>
            <a:r>
              <a:rPr lang="en-US" dirty="0"/>
              <a:t>No need to edit xml file</a:t>
            </a:r>
          </a:p>
          <a:p>
            <a:pPr lvl="1"/>
            <a:r>
              <a:rPr lang="en-US" dirty="0"/>
              <a:t>No need to copy jar files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6F6625-7034-457D-931D-038A9562C1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567" y="1825625"/>
            <a:ext cx="7227096" cy="2865529"/>
          </a:xfrm>
        </p:spPr>
      </p:pic>
    </p:spTree>
    <p:extLst>
      <p:ext uri="{BB962C8B-B14F-4D97-AF65-F5344CB8AC3E}">
        <p14:creationId xmlns:p14="http://schemas.microsoft.com/office/powerpoint/2010/main" val="228881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0ADF93-2F5D-4BB9-96B2-8217BB2D3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service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A296B0A-26F8-40E8-9719-D0ABD1339E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937" y="135621"/>
            <a:ext cx="4487092" cy="6586758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B49308-8DB9-4362-83B5-59DAD51E5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690688"/>
            <a:ext cx="5952308" cy="4351338"/>
          </a:xfrm>
        </p:spPr>
        <p:txBody>
          <a:bodyPr/>
          <a:lstStyle/>
          <a:p>
            <a:r>
              <a:rPr lang="en-US" dirty="0"/>
              <a:t>Standard HTTP request/response</a:t>
            </a:r>
          </a:p>
          <a:p>
            <a:r>
              <a:rPr lang="en-US" dirty="0"/>
              <a:t>JSON content body</a:t>
            </a:r>
          </a:p>
          <a:p>
            <a:r>
              <a:rPr lang="en-US" dirty="0"/>
              <a:t>GET, POST, PUT, DELETE standard methods</a:t>
            </a:r>
          </a:p>
          <a:p>
            <a:r>
              <a:rPr lang="en-US" dirty="0"/>
              <a:t>Container managed, </a:t>
            </a:r>
            <a:br>
              <a:rPr lang="en-US" dirty="0"/>
            </a:br>
            <a:r>
              <a:rPr lang="en-US" dirty="0"/>
              <a:t>dependency injected, </a:t>
            </a:r>
            <a:br>
              <a:rPr lang="en-US" dirty="0"/>
            </a:br>
            <a:r>
              <a:rPr lang="en-US" dirty="0"/>
              <a:t>EJB</a:t>
            </a:r>
            <a:br>
              <a:rPr lang="en-US" dirty="0"/>
            </a:br>
            <a:r>
              <a:rPr lang="en-US" dirty="0"/>
              <a:t>(for database access)</a:t>
            </a:r>
          </a:p>
        </p:txBody>
      </p:sp>
    </p:spTree>
    <p:extLst>
      <p:ext uri="{BB962C8B-B14F-4D97-AF65-F5344CB8AC3E}">
        <p14:creationId xmlns:p14="http://schemas.microsoft.com/office/powerpoint/2010/main" val="3804579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422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Demo of next generation webapp</vt:lpstr>
      <vt:lpstr>Purpose</vt:lpstr>
      <vt:lpstr>Requirements</vt:lpstr>
      <vt:lpstr>Java based application server</vt:lpstr>
      <vt:lpstr>TomEE Plume</vt:lpstr>
      <vt:lpstr>Web framework – Strut 2</vt:lpstr>
      <vt:lpstr>Web framework – Spring 5</vt:lpstr>
      <vt:lpstr>Dependency control</vt:lpstr>
      <vt:lpstr>RESTful service</vt:lpstr>
      <vt:lpstr> CDI</vt:lpstr>
      <vt:lpstr>Demo webapp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of next generation webapp</dc:title>
  <dc:creator>Terence Law</dc:creator>
  <cp:lastModifiedBy>Terence Law</cp:lastModifiedBy>
  <cp:revision>78</cp:revision>
  <dcterms:created xsi:type="dcterms:W3CDTF">2022-02-28T06:49:15Z</dcterms:created>
  <dcterms:modified xsi:type="dcterms:W3CDTF">2022-03-01T07:50:55Z</dcterms:modified>
</cp:coreProperties>
</file>