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94955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2194955b4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94955b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12194955b47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94955b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2194955b47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Motion Representations for Articulated Animation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region based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38850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381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이전의 keypoint-based 방법들과는 대조적으로, 우리의 방법은 의미 있고 consistent한 region을 생성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381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Regions은 semantically하게 관련있으며 distinct한 object part와 대응되는데, 이는 driving video의 frame들에서 더욱 찾기 쉽다.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의미적으로 유사한 region을 생성</a:t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75" y="2424788"/>
            <a:ext cx="5642050" cy="3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PCA (Principal component analysis) : 주성분 분석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53200" y="89005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Region predictor가 source image와 driving video에 존재하는 각 part에 대한 heatmap을 반환한다.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그 후, 각 heatmap의 principal axes을 계산(PCA)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source image의 각 region을 whitened reference frame을 통해 driving frame으로 맞춰준다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algun Gothic"/>
              <a:buNone/>
            </a:pPr>
            <a:r>
              <a:t/>
            </a:r>
            <a:endParaRPr b="0" i="0" sz="2100" u="none" cap="none" strike="noStrike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1565" r="0" t="2238"/>
          <a:stretch/>
        </p:blipFill>
        <p:spPr>
          <a:xfrm>
            <a:off x="578225" y="2109100"/>
            <a:ext cx="10157726" cy="4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30200" y="2109100"/>
            <a:ext cx="6360000" cy="326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 motion representation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53200" y="89005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Foreground와 background를 구분하기 위해서 additional affine transformation을 통한 non-object related global motion을 모델링 한다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Region과 background transformation은 pixel-wise flow prediction network에 의해 통합된다.</a:t>
            </a:r>
            <a:endParaRPr b="0" i="0" sz="2100" u="none" cap="none" strike="noStrike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1565" r="0" t="2238"/>
          <a:stretch/>
        </p:blipFill>
        <p:spPr>
          <a:xfrm>
            <a:off x="578225" y="2109100"/>
            <a:ext cx="10157726" cy="4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675550" y="2109250"/>
            <a:ext cx="7455300" cy="404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Region Predictor &amp; BG motion predictor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67" y="781350"/>
            <a:ext cx="9255107" cy="54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generation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53200" y="89005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pixel-wise flow generator가 조악한 motion을 dense optical flow로 변환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source image의 encoded feature가 flow를 따라서 와핑되며, missing region을 inpainting한다.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algun Gothic"/>
              <a:buNone/>
            </a:pPr>
            <a:r>
              <a:t/>
            </a:r>
            <a:endParaRPr b="0" i="0" sz="2100" u="none" cap="none" strike="noStrike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1565" r="0" t="2238"/>
          <a:stretch/>
        </p:blipFill>
        <p:spPr>
          <a:xfrm>
            <a:off x="578225" y="2109100"/>
            <a:ext cx="10157726" cy="40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6739600" y="2049900"/>
            <a:ext cx="4785900" cy="410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26" y="941528"/>
            <a:ext cx="7555399" cy="497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-1126730" y="6500293"/>
            <a:ext cx="1262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 site : </a:t>
            </a:r>
            <a:r>
              <a:rPr lang="en-US" sz="180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https://velog.io/@sjinu/AANET-%EC%9E%84%EC%8B%9C#%EB%B0%9C%ED%91%9C-%EB%95%8C-%EC%8D%BC%EB%8D%98-ppt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