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c9c65b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cc9c65bc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9bc721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c9bc721c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9bc721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c9bc721c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9bc721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c9bc721c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GAN Basic</a:t>
            </a:r>
            <a:br>
              <a:rPr lang="ko-KR"/>
            </a:br>
            <a:r>
              <a:rPr lang="ko-KR" sz="4000">
                <a:solidFill>
                  <a:srgbClr val="595959"/>
                </a:solidFill>
              </a:rPr>
              <a:t>GAN </a:t>
            </a:r>
            <a:r>
              <a:rPr lang="ko-KR" sz="4000">
                <a:solidFill>
                  <a:srgbClr val="595959"/>
                </a:solidFill>
              </a:rPr>
              <a:t>Paper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배경 및 목표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지금까지는, 고차원의 방대한 센싱 데이터를 클래스 레이블에 mapping해서 구분하는 모델 사용 </a:t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-&gt; 많은 비용 </a:t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3345" l="1675" r="4726" t="3717"/>
          <a:stretch/>
        </p:blipFill>
        <p:spPr>
          <a:xfrm>
            <a:off x="5940300" y="2762925"/>
            <a:ext cx="5723225" cy="31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30200" y="3216925"/>
            <a:ext cx="553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Training data Pdata(x)과 비교하였을 때 구분할 수 없을 정도로 유사한 가짜 데이터를 생성해낼 수 있도록 가짜 데이터의 분포 Pmodel(x)를 찾는 것이다.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89742" y="299187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Structure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GAN의 핵심 컨셉은 각각의 역할을 가진 두 모델을 통해 적대적 학습을 하면서 ‘진짜같은 가짜’를 생성해내는 능력을 키워주는 것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30200" y="1535125"/>
            <a:ext cx="51462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D의 역할은 주어진 input이 real data인지 구별하는 것이다. Data</a:t>
            </a: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x가 input으로 주어졌을 때, D의 output D(x)는 x가 real data일 확률 을 return한다.</a:t>
            </a:r>
            <a:endParaRPr b="1"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G(Generator)의 역할은 D(Discriminator)가 진짜인지 구별할 수 없을 만큼 진짜같은 Fake data를 만들어내는 것이다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3490" r="3934" t="6340"/>
          <a:stretch/>
        </p:blipFill>
        <p:spPr>
          <a:xfrm>
            <a:off x="5476525" y="1764687"/>
            <a:ext cx="6631050" cy="31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63" y="5553100"/>
            <a:ext cx="78581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D의 경우, V(D,G)를 D에 대하여 Maximize하는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이상적인 Case: D(x) = 1, 즉 log(D(x)) = 0  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log(D(x))의 범위는 [−∞, 0] 이므로, 0으로 만든다는 것은 maximize!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maximize하는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2410750"/>
            <a:ext cx="62674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363" y="2353400"/>
            <a:ext cx="39528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88" y="4655113"/>
            <a:ext cx="5438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D의 경우, V(D,G)를 D에 대하여 Maximize하는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latent z sample : D(G(z))는 0에 가까워야 하므로 1-D(G(z)) = 1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log(1-D(G(z)))의 범위는 [−∞, 0] 이므로, 0으로 만든다는 것은 maximize!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maximize하는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2410750"/>
            <a:ext cx="62674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88" y="4493938"/>
            <a:ext cx="6067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838" y="2411825"/>
            <a:ext cx="37242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</a:t>
            </a: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의 경우, V(D,G)를 G에 대하여 Minimize하는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G에 대한 목적 함수에서는 진짜 데이터가 들어오는 경우를 고려할 필요가 없으므로, 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앞의 항을 삭제한다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 입장에서는 D가 진짜로 판별할 수 있도록 D(G(z))값이 1이 되어야 함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1-D(G(z))의 값이 0이 되도록 한다는 것은 log값을 최소화 시킨다는 의미!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minimize하는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3" y="2974788"/>
            <a:ext cx="39147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588" y="2721738"/>
            <a:ext cx="3952875" cy="313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8"/>
          <p:cNvGrpSpPr/>
          <p:nvPr/>
        </p:nvGrpSpPr>
        <p:grpSpPr>
          <a:xfrm>
            <a:off x="390200" y="4918825"/>
            <a:ext cx="5905500" cy="1128527"/>
            <a:chOff x="390200" y="4766425"/>
            <a:chExt cx="5905500" cy="1128527"/>
          </a:xfrm>
        </p:grpSpPr>
        <p:pic>
          <p:nvPicPr>
            <p:cNvPr id="140" name="Google Shape;140;p18"/>
            <p:cNvPicPr preferRelativeResize="0"/>
            <p:nvPr/>
          </p:nvPicPr>
          <p:blipFill rotWithShape="1">
            <a:blip r:embed="rId5">
              <a:alphaModFix/>
            </a:blip>
            <a:srcRect b="21685" l="0" r="0" t="0"/>
            <a:stretch/>
          </p:blipFill>
          <p:spPr>
            <a:xfrm>
              <a:off x="390200" y="4766425"/>
              <a:ext cx="5905500" cy="108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68875" y="5619050"/>
              <a:ext cx="4926825" cy="275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https://kjhov195.github.io/2020-03-09-generative_adversarial_network/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Discriminator.trainable = False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Discriminator가 너무 세지면 Generator가 더이상 학습되지 않음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discriminator.trainable = </a:t>
            </a:r>
            <a:r>
              <a:rPr b="1" lang="ko-K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9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gan.discriminator.trainable = </a:t>
            </a:r>
            <a:r>
              <a:rPr b="1" lang="ko-K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9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discriminator 학습 시킬 때는 가중치를 업데이트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이 discriminator가 gan 안에서 generator와 같이 학습할 때는 가중치를 고정</a:t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discriminator network는 discriminator 모델과 gan 모델에 둘 다 사용되고, 가중치도 공유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gan 모델에서의 discriminator 네트워크는 단순 가중치를 가진 네트워크로만 받아들인다.</a:t>
            </a:r>
            <a:endParaRPr sz="1000">
              <a:solidFill>
                <a:srgbClr val="73737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https://tykimos.github.io/2017/12/12/One_Slide_GAN/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