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c9c65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cc9c65bc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c9c65b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cc9c65bc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c9c65b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cc9c65bc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Deep Learning</a:t>
            </a:r>
            <a:br>
              <a:rPr lang="ko-KR"/>
            </a:br>
            <a:r>
              <a:rPr lang="ko-KR" sz="4000">
                <a:solidFill>
                  <a:srgbClr val="595959"/>
                </a:solidFill>
              </a:rPr>
              <a:t>Generative Deep Learning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&amp; Tensorflow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Keras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신경망을 만들기 위한 고수준 파이썬 라이브러리</a:t>
            </a:r>
            <a:endParaRPr sz="2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매우 유연하고 사용하기 쉬운 API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TensorFlow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구글에서 만든 오픈소스 파이썬 머신러닝 라이브러리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rgbClr val="5B9BD5"/>
                </a:solidFill>
                <a:latin typeface="Malgun Gothic"/>
                <a:ea typeface="Malgun Gothic"/>
                <a:cs typeface="Malgun Gothic"/>
                <a:sym typeface="Malgun Gothic"/>
              </a:rPr>
              <a:t>텐서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조작에 강점이 있음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keras로 기본 신경망 틀을 만들고 순수한 Tensorflow를 내용을 채워 넣는것이 가장 좋은 옵션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20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Keras와 백엔드 라이브러리 Tensorflow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텐서(</a:t>
            </a:r>
            <a:r>
              <a:rPr lang="ko-KR" sz="1800">
                <a:solidFill>
                  <a:srgbClr val="5B9BD5"/>
                </a:solidFill>
                <a:latin typeface="Malgun Gothic"/>
                <a:ea typeface="Malgun Gothic"/>
                <a:cs typeface="Malgun Gothic"/>
                <a:sym typeface="Malgun Gothic"/>
              </a:rPr>
              <a:t>Tensor)</a:t>
            </a:r>
            <a:r>
              <a:rPr b="0" i="0" lang="ko-KR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저장하고 네트워크를 통해 전달되는 다차원 배열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심층 신경망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 딥러닝 시스템은 여러개의 은닉층을 쌓은 인공 신경망이다.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Training(훈련)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정확한 예측을 만들기 위해 필요한 각 층의 가중치 조합을 찾는것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Backpropagation(역전파)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에러는 네트워크를 통해 거꾸로 전파되어 예측을 가장 많이 향상시킬 수 있는 방향으로 가중치를 조금씩 수정함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전체를 의미하거나 데이터셋을 동일한 개수로 나누어 놓은 것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20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 함수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신호의 총합을 출력 신호로 변환, 입력 받은 신호를 얼마나 출력할지 결정하고 Network에 층을 쌓아 비선형성을 표현할 수 있도록 해줌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리키렐루</a:t>
            </a: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(LeakyReLU)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입력이 0 이상이면 그대로 출력, 0 이하이면 작은 음수 값 출력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렐루 기반의 함수가 심층 신경망의 층을 안정적으로 훈련할 수 있는 가장 믿을만한 활성화 함수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시그모이드</a:t>
            </a: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(sigmoid)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층의 출력을 0에서 1 사이로 조정하고 싶을 때 유용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레이블 분류에 유용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소프트맥스(softmax)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출력의 합이 1이 되어야 할 때 사용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샘플이 정확히 하나의 클래스에만 속하는 다중분류에 사용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합성곱은 필터를 이미지의 일부분과 픽셀끼리 곱한 후 결과를 더하는 것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영역이 필터와 비슷할수록 큰 양수가 출력되고 필터와 반대일수록 큰 음수가 출력 됨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0200" y="1535125"/>
            <a:ext cx="74355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스트라이드(Stride)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strides 매개변수는 필터가 한 번에 입력 위를 이동하는 크기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스트라이드를 크게 하면 출력 텐서의 크기가 줄어듦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패딩</a:t>
            </a: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(padding)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padding = “same” 매개변수는 입력 데이터를 0으로 패딩하여 stidride = 1일 때 출력의 크기를 입력 크기와 동일하게 만듦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500" y="1453375"/>
            <a:ext cx="44862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189742" y="299187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 정규화(Batch Normalization)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 안에 포함되어 학습 시 평균과 분산을 조정하는 과정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레이어마다 정규화 하는 레이어를 두어, 변형된 분포가 나오지 않도록 조절하게 하는 것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30200" y="1535125"/>
            <a:ext cx="116721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훈련 시 유의점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네트워크의 가중치를 일정한 범위 안에서 유지해야 함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네트워크가 안전하게 훈련되다가 갑자기 손실함수가 NaN을 반환하여 그래디언트 폭주 발생할 수 있음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Font typeface="Malgun Gothic"/>
              <a:buChar char="-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개선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AutoNum type="arabicPeriod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입력층 0~255 픽셀 값 대신 -1 에서 1사이로 스케일 조정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algun Gothic"/>
              <a:buAutoNum type="arabicPeriod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배치 정규화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746" y="4040421"/>
            <a:ext cx="2897050" cy="2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330200" y="4475075"/>
            <a:ext cx="8335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배치 정규화 층은 배치에 대해 평균과 표준 편차를 계산한 다음 평균을 빼고 표준편차로 나누어 정규화 함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배치 정규화 층은 완전 연결 층이나 합성곱 층 직후에 두어 층의 출력을 정규화 함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89742" y="299187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드롭 아웃(Dropout)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훈련과정에서 드롭아웃 층은 이전 층의 유닛 일부를 랜덤하게 선택하여 출력을 0으로 지정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0200" y="1535125"/>
            <a:ext cx="116721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Font typeface="Malgun Gothic"/>
              <a:buChar char="-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Over fitting 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: train set에 과도하게 의존하여 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test set에서는 좋은 결과를 내지 못하는 경향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500"/>
              </a:spcBef>
              <a:spcAft>
                <a:spcPts val="0"/>
              </a:spcAft>
              <a:buSzPts val="2800"/>
              <a:buFont typeface="Malgun Gothic"/>
              <a:buChar char="-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Dropout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:랜덤하게 유닛을 끄는 식으로 진행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가중치 개수가 많아 과대적합되기 쉬운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Dense층 다음에 주로 사용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50" y="3706425"/>
            <a:ext cx="4237075" cy="23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725" y="1535126"/>
            <a:ext cx="3128406" cy="2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